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1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2.xml" ContentType="application/inkml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8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1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2.xml" ContentType="application/vnd.openxmlformats-officedocument.presentationml.notesSlide+xml"/>
  <Override PartName="/ppt/ink/ink5.xml" ContentType="application/inkml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3.xml" ContentType="application/vnd.openxmlformats-officedocument.presentationml.notesSlide+xml"/>
  <Override PartName="/ppt/ink/ink6.xml" ContentType="application/inkml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ink/ink7.xml" ContentType="application/inkml+xml"/>
  <Override PartName="/ppt/ink/ink8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52"/>
  </p:notesMasterIdLst>
  <p:sldIdLst>
    <p:sldId id="632" r:id="rId5"/>
    <p:sldId id="460" r:id="rId6"/>
    <p:sldId id="549" r:id="rId7"/>
    <p:sldId id="521" r:id="rId8"/>
    <p:sldId id="608" r:id="rId9"/>
    <p:sldId id="596" r:id="rId10"/>
    <p:sldId id="597" r:id="rId11"/>
    <p:sldId id="598" r:id="rId12"/>
    <p:sldId id="599" r:id="rId13"/>
    <p:sldId id="600" r:id="rId14"/>
    <p:sldId id="601" r:id="rId15"/>
    <p:sldId id="602" r:id="rId16"/>
    <p:sldId id="603" r:id="rId17"/>
    <p:sldId id="604" r:id="rId18"/>
    <p:sldId id="524" r:id="rId19"/>
    <p:sldId id="576" r:id="rId20"/>
    <p:sldId id="552" r:id="rId21"/>
    <p:sldId id="609" r:id="rId22"/>
    <p:sldId id="560" r:id="rId23"/>
    <p:sldId id="578" r:id="rId24"/>
    <p:sldId id="610" r:id="rId25"/>
    <p:sldId id="595" r:id="rId26"/>
    <p:sldId id="565" r:id="rId27"/>
    <p:sldId id="606" r:id="rId28"/>
    <p:sldId id="582" r:id="rId29"/>
    <p:sldId id="611" r:id="rId30"/>
    <p:sldId id="570" r:id="rId31"/>
    <p:sldId id="584" r:id="rId32"/>
    <p:sldId id="573" r:id="rId33"/>
    <p:sldId id="612" r:id="rId34"/>
    <p:sldId id="615" r:id="rId35"/>
    <p:sldId id="616" r:id="rId36"/>
    <p:sldId id="617" r:id="rId37"/>
    <p:sldId id="618" r:id="rId38"/>
    <p:sldId id="619" r:id="rId39"/>
    <p:sldId id="620" r:id="rId40"/>
    <p:sldId id="621" r:id="rId41"/>
    <p:sldId id="622" r:id="rId42"/>
    <p:sldId id="623" r:id="rId43"/>
    <p:sldId id="624" r:id="rId44"/>
    <p:sldId id="625" r:id="rId45"/>
    <p:sldId id="626" r:id="rId46"/>
    <p:sldId id="627" r:id="rId47"/>
    <p:sldId id="628" r:id="rId48"/>
    <p:sldId id="629" r:id="rId49"/>
    <p:sldId id="630" r:id="rId50"/>
    <p:sldId id="631" r:id="rId51"/>
  </p:sldIdLst>
  <p:sldSz cx="9144000" cy="5143500" type="screen16x9"/>
  <p:notesSz cx="6858000" cy="9144000"/>
  <p:custDataLst>
    <p:tags r:id="rId5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76">
          <p15:clr>
            <a:srgbClr val="A4A3A4"/>
          </p15:clr>
        </p15:guide>
        <p15:guide id="2" pos="42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CC00"/>
    <a:srgbClr val="993366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207" autoAdjust="0"/>
  </p:normalViewPr>
  <p:slideViewPr>
    <p:cSldViewPr>
      <p:cViewPr varScale="1">
        <p:scale>
          <a:sx n="83" d="100"/>
          <a:sy n="83" d="100"/>
        </p:scale>
        <p:origin x="1050" y="84"/>
      </p:cViewPr>
      <p:guideLst>
        <p:guide orient="horz" pos="2676"/>
        <p:guide pos="4224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gs" Target="tags/tag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8.3333333333333297E-3"/>
          <c:y val="7.39074803149606E-3"/>
          <c:w val="0.874951007286075"/>
          <c:h val="0.9332342519685039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6"/>
          <c:dPt>
            <c:idx val="0"/>
            <c:bubble3D val="0"/>
            <c:explosion val="13"/>
            <c:extLst>
              <c:ext xmlns:c16="http://schemas.microsoft.com/office/drawing/2014/chart" uri="{C3380CC4-5D6E-409C-BE32-E72D297353CC}">
                <c16:uniqueId val="{00000000-7E95-4E93-BE81-BEA738A2FABA}"/>
              </c:ext>
            </c:extLst>
          </c:dPt>
          <c:dPt>
            <c:idx val="1"/>
            <c:bubble3D val="0"/>
            <c:explosion val="20"/>
            <c:extLst>
              <c:ext xmlns:c16="http://schemas.microsoft.com/office/drawing/2014/chart" uri="{C3380CC4-5D6E-409C-BE32-E72D297353CC}">
                <c16:uniqueId val="{00000001-7E95-4E93-BE81-BEA738A2FABA}"/>
              </c:ext>
            </c:extLst>
          </c:dPt>
          <c:dPt>
            <c:idx val="2"/>
            <c:bubble3D val="0"/>
            <c:explosion val="11"/>
            <c:extLst>
              <c:ext xmlns:c16="http://schemas.microsoft.com/office/drawing/2014/chart" uri="{C3380CC4-5D6E-409C-BE32-E72D297353CC}">
                <c16:uniqueId val="{00000002-7E95-4E93-BE81-BEA738A2FABA}"/>
              </c:ext>
            </c:extLst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2.6</c:v>
                </c:pt>
                <c:pt idx="1">
                  <c:v>8.2000000000000011</c:v>
                </c:pt>
                <c:pt idx="2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E95-4E93-BE81-BEA738A2F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2E-424E-A06C-B743DE0682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84891952"/>
        <c:axId val="-1284890864"/>
      </c:lineChart>
      <c:catAx>
        <c:axId val="-1284891952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1284890864"/>
        <c:crosses val="autoZero"/>
        <c:auto val="1"/>
        <c:lblAlgn val="ctr"/>
        <c:lblOffset val="100"/>
        <c:noMultiLvlLbl val="0"/>
      </c:catAx>
      <c:valAx>
        <c:axId val="-1284890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1284891952"/>
        <c:crossesAt val="1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DE-431C-8018-2A018CD009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284891408"/>
        <c:axId val="-1284889776"/>
      </c:lineChart>
      <c:catAx>
        <c:axId val="-1284891408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1284889776"/>
        <c:crosses val="autoZero"/>
        <c:auto val="1"/>
        <c:lblAlgn val="ctr"/>
        <c:lblOffset val="100"/>
        <c:noMultiLvlLbl val="0"/>
      </c:catAx>
      <c:valAx>
        <c:axId val="-1284889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-1284891408"/>
        <c:crossesAt val="1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8:54:53.49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22530 11823 12363,'0'20'1666,"0"-20"416,0 0-545,0 0-672,0 0-96,0 0 160,20 0-225,0 0 1,20 0-32,-1 0-257,21-20-96,-1 20-95,41-20-33,-21 0-128,20 1-32,0-1 32,-18 20-64,-22-20 0,-19 20 96,-22-20-224,3 20-160,-1 0-129,-20 0-223,0 0-353,20 0-449,-20-20-480,0 20-1825,-20 0-9097</inkml:trace>
  <inkml:trace contextRef="#ctx0" brushRef="#br0" timeOffset="367.02">22908 11526 9064,'0'-21'545,"-20"21"383,0 21 386,-19-21-962,19 19-320,-41 1 256,22 0 449,-1 20 288,-19-20-64,19-1 64,20 1 96,0 0-224,1 0-160,19 0-353,0 0 192,0-20-191,19 19-193,1 1-192,0 0 0,0 0-32,19 0 0,-19-20 96,20 20-224,-20-1-64,1-19-161,-3 0-351,-18 21-482,0-21-1088,0 0-1858</inkml:trace>
  <inkml:trace contextRef="#ctx0" brushRef="#br0" timeOffset="2048.11">9687 4371 7238,'-21'20'1282,"21"-20"415,0 0-544,0 0-224,0 0 128,0 0-128,0 0-256,0 0 31,0 20 65,21-20-224,-21 0-257,0 0 0,20 20-128,-20 0 64,18-20 33,-18 20-1,20-1 64,1 1-31,-21 0 95,20-20-192,0 20 0,-20 0-128,19 19 96,21-18-224,-20-2 161,19 21-97,1 0 96,0-1-128,19 1 160,0 1-64,2 18 160,18 1-320,0-21 160,20 21-128,-18 20 160,18-20-64,0 18 128,0 2 160,19 0-191,1-1 63,1 20-96,-1 1 96,21-20-64,-2 19 128,1 20-31,-1-20-97,2 20 160,19 1-32,-21-1 0,22-20-31,-2 20 31,-18 1-32,18-1-32,2-20-192,-2 21 193,0-2-33,2 1 32,-2-19 32,-19 19-128,19-19 32,2-1 0,-41 0 33,19 1-65,-18-21-32,-21 20 0,0-39-96,-20 20 64,2-20-96,-22-21 256,0 0-384,-19 2 0,-20-22-353,0 1-544,-20 0-1089,0-20-3299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8:55:21.46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15423 12539 2146,'-19'19'1633,"-1"-19"321,20 0 384,0 0-672,0 0-161,-20 0-192,20 0-95,0 0 63,0 0-224,0 0-32,0 0-128,0 0-129,-20 0-191,20 0-193,0 0-31,0-19 31,20 19-32,0 0-128,19 0 33,1 0-33,19 0-32,22 0-64,-2 0-32,-20 0-32,20 0 0,1 0 0,-1-21-31,0 21-98,-18 0 1,-22-19-224,1 19-160,-1 0-129,-19 0-384,-20 0-160,0 0 288,0 0-768,0 0-1026,0 0-3651</inkml:trace>
  <inkml:trace contextRef="#ctx0" brushRef="#br0" timeOffset="439.02">15702 12260 6630,'0'0'1089,"-20"0"-961,0 20 481,-21-20 319,2 20-735,-1-1-193,1 1-64,-1 1 224,0-2 640,21 1 33,-21 0 0,20-20 32,20 19-257,-20-19-255,1 21-161,19-1-64,0-20 96,0 20 129,19-1-33,1 2-64,0-2-128,0 1 32,19 0 1,1 0-97,-20 0 32,19-1-160,-19 1-32,0 0-769,0 0-1377,1 0-5606</inkml:trace>
  <inkml:trace contextRef="#ctx0" brushRef="#br0" timeOffset="1284.07">7563 13095 1345,'-21'20'9000,"21"-20"-8711,-20 0 1024,20 0 513,20 0-673,1 0-481,-3 0-287,22 0 63,1 0-224,-2-20-192,1 20 0,19 0-96,-19 0-288,-20 20-257,19-20-416,-19 19-896,20-19-2307</inkml:trace>
  <inkml:trace contextRef="#ctx0" brushRef="#br0" timeOffset="1638.09">9150 13134 6502,'-20'0'4292,"20"0"-2883,0 0 801,-20 0-224,20 0-1185,20 0-449,-20 0 32,20 0-95,20 0 31,-1 0-160,1 0-128,19 0-192,-18 0-705,-3 0-576,3 0-1986</inkml:trace>
  <inkml:trace contextRef="#ctx0" brushRef="#br0" timeOffset="3419.19">13200 13134 7559,'-21'0'224,"21"0"256,0 0 2659,0 0-1537,0 0-353,21 20 320,-21-20-127,20 0-225,0 0-224,19 0-256,-19 0-193,20 0-95,19 0-161,-19 0-64,19 0-64,2 20-128,18-20-32,-20 0-32,1 0-192,-1 0-577,-19 0-256,-1 20-608,-19-20-1634,-20 0-7368</inkml:trace>
  <inkml:trace contextRef="#ctx0" brushRef="#br1" timeOffset="45967.62">10917 6398 1409,'0'0'1954,"0"0"128,0 0 384,-20 0-544,20-19-193,0 19-479,0 0-354,0 0-223,0 0-64,0-20-193,0 20 33,-20 0 63,20-21-128,0 21-63,-20 0-1,20-19-64,-20 19 32,1-20-31,-1 0-1,-20 20 0,20-19-96,-19-2 33,19 1-193,-21 1 256,3-2-128,18 2 64,-21-1-32,2 0 161,-1 0-225,1 0 32,-1 20-224,0-20 96,1 20 0,-21-20 32,1 20-128,18 0 192,3 0-64,-23-19 32,22 19-32,-1 0-64,0 0 32,1 19-96,-21-19 96,21 20 0,-2-20 0,3 20-64,-23 0 32,22 0 0,-1 0 0,0 19-65,-19-18-31,19 18 32,19-18-64,-17 18 64,-3-19 96,21-1-64,-19 2 96,19 18-96,0-19 160,-19 20-224,19-20 128,0 19-64,0 1-64,0 0 128,1 0-96,-1 0 160,0-21-192,20 21 160,-20 0-32,0 0 128,1-1-224,-1 1 32,20-20 64,-20 20 96,20-1-192,-20 1 96,20 0 64,-21 0-32,21 0-64,-18-1 64,18 1-64,0-1 32,-20 21 32,-1-20-32,21-1-96,-20 21 224,20-21-224,-20 21 128,2-20 0,18 0 32,-21 0-32,21 19-32,-20-19 32,20 20-32,0-1 0,0-19 32,0 20-96,0-21 160,0 21 0,0-20 32,20 20-256,1-21 224,-21 21-64,18-21-32,-18 21 0,20-20 64,0 0-32,-20 19-64,21-19 96,-1-1-64,-2 22 32,3-22-64,-1 1 128,0 0-224,0-1 224,19 1-128,-19 0 0,0 0 64,0-1-64,19 1 32,-19-20 32,0 19-64,19 1 32,-19 0-32,20-20 128,-1 20-192,-19-20 0,21 19 160,-3-19-64,3 20 0,-1-20 128,-1-1-160,1 22 96,19-22-32,-19 1-64,1 0 32,18-1 0,0 2 64,-19-21 0,19 20-32,1 0 0,-1-20 65,2 20 31,-3-20-32,1 0 32,2 0-96,-2 19-32,1-19 0,-1 0 64,20-19-64,-18 19 32,-2-20-64,1 20 64,19-20 96,-20 0-128,1-1-32,-21-18 192,22 19-128,-2-20 32,0 20 96,-19-19-256,20-1 257,-21 0-258,1-19 194,-1 19-226,1-19 33,1-1 96,-2 0-64,1 0 64,-1 1-64,-19-1 128,20 1-160,-20-20 96,19 18 0,-19-18 32,20-1-64,-21 21 32,1-20 0,-20-1 64,20 1-32,-20-1-32,0 1 0,-20-1 0,20 1-32,-20 19 0,20-19 64,-19-2 0,-1 3-32,0-2 128,0 0-256,0 1 192,1 0 0,-21 19 64,20-20 97,-19 1-257,-1 0 256,-1 19-64,-18 1 32,19-1-32,-19 0-32,19 1-128,-19-1-32,-1 20 32,21-19 0,-22 19-96,43 0-256,-23 21 0,21-22-417,0 2-512,1 19-673,-1-20-1473,20 20-9514</inkml:trace>
  <inkml:trace contextRef="#ctx0" brushRef="#br1" timeOffset="47446.71">14014 3259 3619,'0'0'4772,"0"0"-3330,0-20 159,0 20-480,0-20 65,-21 20 31,21-20 0,-18 20-352,18-21-193,-20 2-191,-21 19-193,21-20-64,-19 20-128,-1 0-32,1 0-32,-1 0-32,-19 0 64,-1 20 33,1-20-97,-2 19 0,2 2 64,-1 19-96,1-1 0,0-19 64,-1 20-64,1 0 0,-20-1-129,18 21 225,22-20-64,-21-1-32,21 21 64,-1-21-64,0 21 32,1 0-32,19 0 32,-21-1 0,21 1 0,-19 19-32,19-19 32,0 19 64,-19-19 65,19 20-65,0-1 224,0 1-32,0-21-128,1 20-64,-1 1-32,20-20 0,-20 20 64,20-21-96,0 21 97,0-21-97,20 1 64,-20 0 64,20 0-32,-1 18 64,1-18-32,20 0-64,-20-20 32,19 19-64,1 1 32,-1-21-32,22 21 32,-23-20 65,23 19-33,-2-18 0,-19-22-64,39 20 32,-18 2-32,18-22 0,0 21-32,-20-20 0,21 0 32,20 0 0,-21-20 32,20 19-64,-20-19 64,20 0 64,0 20-224,1-20 160,-1 0-64,0 0 0,0-20 96,0 20-64,1-19-64,-1-1-32,-19 0 96,20-20-32,-21 20 32,20-19 0,-20-1 32,0 1 32,0-22-64,2 22 97,-22-21-33,1 1-96,19-21 96,-20 21-32,2-21-32,-2 0-32,-1-19 64,-17 20-96,-1-1-32,-1-19 96,-19 20-256,0-2 608,-20 2-256,0-20-64,0 39 64,-20-39 32,0 20-128,-19-1 33,-1 0 95,-1 1-192,3-21-64,-41 21 64,18-1 32,-38 1 256,0 19-64,-1 0-96,-19 1 32,-19-1 160,19 21-63,-1-1-65,-19 0-160,21 21 0,-1-21 96,-1 0-160,-19 20 64,19 0-32,21 1-353,-19 19-319,38 0-738,-20 0-1184,21 19-3140</inkml:trace>
  <inkml:trace contextRef="#ctx0" brushRef="#br0" timeOffset="49827.85">17826 4570 16303,'-20'-40'1057,"0"40"-384,-1-20 31,1 0 417,2 20-640,-3 0-417,-19 0-64,1 40-128,-1 0 128,0-1-64,21 21 64,-21 0 64,40 0 32,0 0 0,0-1 32,20-19-128,39-1 160,-19 1-128,39-20 0,0 0-128,21-20-352,-1 0-385,-19 0-576,-21 0-1186,0-20-2978</inkml:trace>
  <inkml:trace contextRef="#ctx0" brushRef="#br0" timeOffset="50072.86">18282 4510 14093,'0'-39'448,"0"39"481,0 0-512,0 0-161,20 19 577,-20 21-257,0 20-448,0 19-64,20-19 0,-20 19 32,20 1-160,-20-20 160,19-21-480,1 1-256,0 0-353,-20-20-769,20 0-2274,0-20-6084</inkml:trace>
  <inkml:trace contextRef="#ctx0" brushRef="#br0" timeOffset="50397.88">18559 4808 12780,'0'0'3267,"0"21"-3459,0-1 1313,20 19-161,-20-19-351,20 0-513,-20 20-96,21-21 0,19 1 0,-21 0-416,1-20-225,0 0 33,0 0 191,0-20 129,-20 0 128,0 1 128,0-21 64,0 0-32,0 20-128,0 1 928,0-1 321,0 20-224,0 0-640,0 0-289,19 20 64,-19-1 0,20 1 64,0 0-577,0 0-255,0 0-994,-1 0-1313,21-20-5701</inkml:trace>
  <inkml:trace contextRef="#ctx0" brushRef="#br0" timeOffset="50633.89">19057 4829 13644,'-20'-21'1218,"20"2"-1058,-21 19 224,21 0-192,-20 19 97,20 2-289,0-21-97,20 20-287,1 19 128,-1-19-32,19 0 480,-19-20-384,-20 20 256,20 0 256,-20-20 577,-20 0 576,20 19-608,-20-19-545,-1 0-256,3 0-480,-2-19-1057,-1 19-1923</inkml:trace>
  <inkml:trace contextRef="#ctx0" brushRef="#br0" timeOffset="50887.91">19235 4729 14285,'0'-21'673,"0"21"448,0 0-96,20 0 256,-1 21-192,21-21-673,0 0-256,-1 0 33,2 0-225,-21 0 0,18 0-641,-38 0-64,21 0 33,-21-21-866,-21 21-1184,21-19-1026,-18-1-6180</inkml:trace>
  <inkml:trace contextRef="#ctx0" brushRef="#br0" timeOffset="51076.92">19393 4510 11242,'0'40'1570,"0"-20"768,0 19-352,-20 1-737,20 19-480,-19-18-353,19 18-288,0-18-32,0 18-128,0-19-608,0-20-449,0-1-289,19 1-512,-19 0-1825</inkml:trace>
  <inkml:trace contextRef="#ctx0" brushRef="#br0" timeOffset="51398.93">19434 4908 10057,'0'20'1666,"20"0"-1442,0-20 513,-2 0 480,23 0 320,-21-20-480,19 20-384,-19-20-289,0 20 65,-20-20-257,0 0 352,0 1-1152,-20 19 415,0 0-864,1 0-384,-1 0 544,0 19 833,0 1 160,20 0 96,0 20 769,0-20-448,20 19-1,0-19-191,19 0-161,-19-20-64,20 20 0,-1-20 0,-19 0-96,0-20-512,-20 20-2051,0-20-11818</inkml:trace>
  <inkml:trace contextRef="#ctx0" brushRef="#br0" timeOffset="51644.95">19871 5007 9192,'0'20'64,"0"-20"2210,0 0 641,-20 0-609,20 0-768,0-20-609,0 0-289,-21 1-159,21-1-65,0 0-320,0 0-192,21 0-192,-21 0 416,20 20-224,-2 0-32,2 0 32,1 0-449,-1 20-896,0-20-2691</inkml:trace>
  <inkml:trace contextRef="#ctx0" brushRef="#br0" timeOffset="51809.96">20128 4888 15182,'0'20'2018,"0"-20"-1282,0 20 898,0-20-609,0 20-609,0 0-352,20-1-320,-20 1-737,0 0-704,20-20-1955</inkml:trace>
  <inkml:trace contextRef="#ctx0" brushRef="#br0" timeOffset="51940.97">20148 4708 11370,'20'-19'-6438</inkml:trace>
  <inkml:trace contextRef="#ctx0" brushRef="#br0" timeOffset="52207.98">20268 5047 1409,'0'0'10826,"20"-20"-10121,-20 20 704,0-20-384,18-19-352,-18 19-129,21 0-448,-1 0-32,-20 0-128,0 20 481,0 0-994,20 0 737,-20 20-448,0 0 608,0 0-512,0 0-288,20-1-705,-1 1-865,1-20-1410,0 20-2561</inkml:trace>
  <inkml:trace contextRef="#ctx0" brushRef="#br0" timeOffset="52625">20604 4987 1505,'20'-39'3780,"-20"19"-802,0 20 65,-20-20-1313,20 20-1378,-19 0 33,-1 0-546,20 0 354,-20 20-290,20-20 65,0 20-32,0 0-32,20-1-160,0 1 192,-1 0 64,1-20 32,-20 0 320,20 0 449,-20 0 448,20-20 0,-20 0-192,0 20-224,0-19-256,0-1-289,0 20-32,0-20-160,0 20-448,0 20 256,0 0 128,21 19-64,-3 1 128,-18 0-64,20-1-64,1 1 192,-21 1-160,20-2 0,-20-19 128,0 20-64,-20-20 65,20-1 223,-41 1 0,23-20-128,-23 0 1,21-20-161,-19 20-128,-1-19-673,0-1 160,21 20-191,-1-21-1026,0 2-2979</inkml:trace>
  <inkml:trace contextRef="#ctx0" brushRef="#br0" timeOffset="55265.16">21677 4849 12780,'-20'0'1697,"20"-20"-1056,-20 20 320,20-21-481,-21 21-320,3 0-128,-2 0-96,-1 0-128,1 21 96,0-1 32,2 19 32,-3-19 32,1 0-160,20 0 128,0 0-32,0-20-32,20 19 0,1-19 31,17 0 1,3-19-128,-21 19 0,-2-20 224,-18 0 160,21 0 0,-21 0 1,0 0 479,-21 20-544,21-19 0,-18 19-63,18 0-130,0 19-63,0 1 192,18 0 129,-18 0-225,21 0 32,19 0 0,-20-1 0,-1-19-193,1 20-191,0-20-865,0 0-1666,-20-20-6694</inkml:trace>
  <inkml:trace contextRef="#ctx0" brushRef="#br0" timeOffset="55476.17">21815 4411 17168,'0'20'-353,"20"0"321,-20 19 64,20 1 65,-20 20 351,20-1-192,-20 0-160,20 22-96,-20-21-384,21-21-641,-21 21-961,18-40-1858</inkml:trace>
  <inkml:trace contextRef="#ctx0" brushRef="#br0" timeOffset="55886.19">22114 4849 3042,'0'0'11916,"-20"0"-12397,0 0 449,0 0 64,-1 0-96,21 19 32,0 1-64,0 0-224,21 0-129,-1 0 257,0-20 96,0 20 32,-1-20 160,21 0 160,-40-20-64,20 20 129,-20-20-97,0 0-192,0 0-352,0 20 192,0 0-993,0 0 32,0 20 832,0 0 97,0 20 160,0-1 96,20 21-32,-1-20 0,1 0-64,-20-1 0,0 1 289,0-20 800,0 0 288,-20-1-128,1-19 96,-21 0-384,0 0-416,21-19-353,-21-1-320,-1 0-609,41 1-960,-18-2-1538,18-18-5670</inkml:trace>
  <inkml:trace contextRef="#ctx0" brushRef="#br0" timeOffset="56168.21">22412 4888 12940,'-41'0'160,"1"0"256,21 20 129,-1 0 63,20 0-512,0 0 1,20-1-290,-1 1 1,21 0 192,-19-20 192,17 0 97,3 0 479,-21-20 257,0 20-160,-20-20 0,0 1-192,0-1-193,-20 0-384,0 0-416,-1 0-481,21 20-384,-20 0-1954,20 0-3299</inkml:trace>
  <inkml:trace contextRef="#ctx0" brushRef="#br0" timeOffset="56384.22">22590 4968 864,'-20'19'8520,"20"-19"-6406,0-19 1218,-20 19-962,20-20-993,0 0-480,0 0-449,0 0-480,0-19 673,20 19-513,-20 20-672,0-21-129,20 21-288,-20 0-448,20 21-353,-20-21-832,19 20-3044</inkml:trace>
  <inkml:trace contextRef="#ctx0" brushRef="#br0" timeOffset="56528.23">22709 4888 12812,'0'0'1281,"0"0"-1505,0 20 896,0-20-736,0 20 417,0 0-706,21 0-512,-21-1-800,18 1-129,-18-20-1217</inkml:trace>
  <inkml:trace contextRef="#ctx0" brushRef="#br0" timeOffset="56650.24">22730 4749 14894,'0'-20'-353,"0"20"-1344,0 0-193</inkml:trace>
  <inkml:trace contextRef="#ctx0" brushRef="#br0" timeOffset="56832.25">22829 4808 13196,'39'21'641,"1"-21"1633,-1-21-160,21 21-609,-21 0-640,1-19-577,-20 19-288,0-21-416,-1 21-1154,-19-19-2594</inkml:trace>
  <inkml:trace contextRef="#ctx0" brushRef="#br0" timeOffset="57018.26">22987 4590 12716,'20'19'480,"0"2"1506,-20 18 64,0-19-961,19 20-513,-19 20-383,0-20-97,0 19-160,0-19-321,20 0-960,-20-1-705,20-19-641,-20 0-2978</inkml:trace>
  <inkml:trace contextRef="#ctx0" brushRef="#br0" timeOffset="57429.28">23226 4431 12523,'0'40'1986,"18"-21"96,-18 41 96,0-1-800,0 21-610,0-20-640,0 20-64,0-21 65,0-19-225,0 0-97,0-21 97,0 1 192,0-20 0,0 0 193,0-20-161,20 20-481,-20-39-159,0 19-289,21 0 33,-1 0 351,-20 0 834,0 20-674,0 0 289,20 0 353,-20 0 319,0 0-191,0 20-641,18 0 608,-18 0-672,21 0 224,-21 0-160,0-1-449,20 1-352,-20-20-1056,0 0-3845</inkml:trace>
  <inkml:trace contextRef="#ctx0" brushRef="#br0" timeOffset="57934.31">23543 4868 13516,'19'20'225,"-38"-20"-290,19 20 546,0 0-1,-20 0-448,20 0-32,0-1-128,0 1 32,-20 0 96,20-20-64,0 0 64,0 0 64,20 0 64,-20-20-32,20 0 33,-1 1 31,-19-1-128,20 0-96,0 0 704,1 20-287,-21-20 415,20 20-768,-20 20 385,0-20-642,0 20 225,0 0-320,0 0-545,0-1 225,0 1 287,0-20 33,0 20 416,0-20 128,18 0 96,-18-20 257,20 20-65,1-20-127,-1 1-289,0 19 256,-1-20 321,1 20-1,0 0-31,-20 0 160,20 20-97,-20-20-351,0 19-129,20 1-128,-20 0-32,19 0-288,-19-20-769,0 20-2018,20 0-12940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07:25.06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14093 8703 2466,'0'20'2851,"0"-20"-1698,0 0 448,0 0-127,20 20 31,-20-20-256,0 0-160,0 0-96,0 0 256,0 0-96,0 0-224,0 0-64,0 0-32,0 0-609,-20 0-128,1 0-64,-21 0-64,-1 0 0,3 0 0,-23 0 32,2 0 96,-20 0-64,0-20 0,-2 20 32,2-20 64,21 20-31,-23-19-33,2-2 32,20 2 96,-20-2-64,18 2-64,23 19-32,-3-20 32,1 20-64,21-20 0,-1 20 32,0 0 0,20-20 0,-20 20-32,20 0 32,0 0-224,-20-20-32,20 20-128,0 0-97,0 0-159,0 0-289,0 0-128,-19 0-321,19 0 97,-20 20-352,20-20-1602,-20 0-4004</inkml:trace>
  <inkml:trace contextRef="#ctx0" brushRef="#br0" timeOffset="382.02">12981 8365 10313,'20'0'1057,"-20"-20"-320,0 20 320,-20 0-480,20 0-257,-19 0-96,-21 0-160,20 0-32,-19 20 0,-1-20 0,0 21-96,-19-21 0,18 19 128,3-19-64,-3 20 64,21-20 32,0 20 161,1-20-1,19 19-96,19 2 256,21 18 97,1-19-257,17 20-160,1-1-96,-18-18 0,19 19-128,-21-21-160,-19 21-161,0-20-512,0 0-736,-20 0-2884</inkml:trace>
  <inkml:trace contextRef="#ctx0" brushRef="#br1" timeOffset="1962.11">9190 4609 6918,'-20'-19'3235,"0"19"-961,0-20-576,20 20-385,0 0-256,-20-20-96,20 20-192,0 0-257,20 0-223,0 20 319,0 0-95,19 20-1,21-1-192,-1 21-192,20-21-95,-18 22-1,18-22-32,0 1 128,2 0-577,-2-1 609,-20-19-256,1 0 0,-21 0 32,1 0 128,-20-20-192,-1 0-128,-19 20-96,20-20-193,-20 0-512,-20 0-929,20 0-1858,-19 0-3907</inkml:trace>
  <inkml:trace contextRef="#ctx0" brushRef="#br1" timeOffset="2279.13">9865 4888 8391,'-20'-20'1282,"20"20"-1346,20 0 480,0 0 929,0 20 769,-1 20-1281,21-20-288,0 19-577,-1-19 64,22 20 64,-23 0 0,23-20 32,-22 20-64,1-21 320,-1 1 33,-19 1-33,0-2 129,-20-19 95,0 20 385,-20 0-128,0-1-321,-39-19-127,18 21 63,-18-1-191,1-1-257,17 1-257,21-1-1056,0 2-3235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20:08.44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5854 1928 7206,'0'0'705,"0"0"-257,0 0-351,0 0 543,20 0 673,-20 0-512,0 0-320,0 0-33,20 0-32,-20 0 97,0 0 160,21 0-33,-21 0-191,20 0-33,-20 0 64,18 0-223,2 0 31,1 0-224,-1-20 0,19 20-32,-19 20 0,20-20-32,-1 0 0,21 0 0,-19 0 32,17 0-32,1 0 32,-18 0 0,18 0 0,1-20 0,-1 20 0,-19 0 32,19 0-32,-19 0-32,-1 0 0,2 0 0,-1 0 64,-1 0 0,21 0-31,-1 0 31,20 0-32,2 0 32,18 0 0,-20 0 0,0 0-32,0 0 0,-18 0 0,18 0 0,-20 0-64,1 0 32,19 0 0,-20 0-32,22-21 32,-22 21 0,20 0 0,0 0 0,-19 0 0,19 0-32,-20 0 32,2 0 0,-3 0-32,3 0 32,-2 0-32,1 0 32,-1 0 0,0 0-32,-19 0-32,1 0 0,-2 0-65,21 0-127,-1 0 96,0 0-32,1 0 32,-1 0 128,2 0-64,-2 0 160,20 0-64,-19 0 0,-1 0-64,20 0 128,-18 0-64,-3 0 0,22-19-64,-20 19 64,-1 0 0,1 0 0,19 0 0,-20 0-64,2 0 96,18 0-32,-20 0 0,21 0 0,-21 0 96,0 0-160,2 0 64,-23 0 0,23 0 0,-2 0 64,1 0 0,-1 0 96,0 0 32,2 0-128,-23-21 0,23 21-64,-2 0 0,1 0 0,-21 21-32,21-21-64,19 0 32,-20 0 96,2 0-32,-2 0 32,20 0 192,1 0 257,-21 0-129,20 0 64,0 0-63,22 0 95,-22 0 33,21 0-65,-1-21 65,-20 21-289,20 0 32,0 0 0,-20 0 128,0 0-63,2 0-97,18 0-64,-20 0-128,0 0 96,0 0-32,2 0-32,-2 0 0,-20 0 0,2 0-32,-3 0-96,-37 0-448,17 0-289,-18 0-705,1 0-1633,-21 0-4836</inkml:trace>
  <inkml:trace contextRef="#ctx0" brushRef="#br0" timeOffset="8574.49">4742 5266 7014,'0'-20'641,"-18"20"768,18 0-640,0 0 96,-20-20 384,20 20-256,-20 0-417,-1 0-416,1 0-63,-18 20-1,17-20-96,-19 0 32,1 20 0,-21-1-64,1 2 0,-2-1 0,-18-1 64,20 20-32,-20-18 64,19-1-96,-19 19 64,20-19-32,-2 20 32,3 0 64,17-1 0,-18 1-96,19 1 32,0-2 96,1-20-64,-1 22-32,1-21 0,-1 19-64,19 1 0,-17-1 32,18 1-32,-21 0 32,21-1-32,1 21 0,-1-20 32,0 20 0,0 0 64,0-21-96,1 21 0,-1-1 32,0 1-32,20-1 32,0-19 32,-20 20-32,20-20 0,0 0 32,20 19 128,-20-19 32,0-1 1,20 21-33,0-20 128,-1-21-64,21 21 97,0-20-354,19 0 578,0 0-449,2-1-32,18 2-32,-20-2 0,40 2-32,-18-21 0,18 19 0,0-19-64,0 20-32,0-20 64,-19 0 0,19 20 64,0-20-32,-20-20-32,20 20 32,0-20-64,-18 1-641,-2-2-608,0-19 640,0 1-127,-18-1-225,18 0 128,0-19-192,-20 19 384,21-19 705,0-1 737,-22 0 416,3 1 96,-2-21-672,-19 21-385,19-21 448,-39 21-319,20-21 63,-40 1 321,19-21 63,-19 21-191,-19-21-97,-1 1-159,-20 0-1,-19-1-96,-20-19 65,-2 20-65,-18 0 577,0 39 31,-20 0 418,1 21-354,19-1-639,-1 40-225,1-20-64,39 20-449,21 0-1248,19 0-2179,0 20-6918</inkml:trace>
  <inkml:trace contextRef="#ctx0" brushRef="#br0" timeOffset="10002.57">9369 5147 6886,'-20'-21'961,"-1"21"416,1 0-480,-19 0-64,-1-19 512,1 19 129,19 0-802,-20-20-319,-19 20-129,19 0 96,-19 0-32,-2 0 1,-18 0-65,20 20-160,-20-1-64,19 2 32,-19-2 0,18 1-64,2 1 0,-20 18 0,19 0-32,-19 2 32,20-2 32,-2 21 0,3-21 0,17 1 32,-18 0 0,19 0-32,1-1 0,19 22-32,-20-22 32,20 0-64,1 21 0,19-21 64,-20 21 64,20-20-64,0 0-64,0 19 128,20 1-32,-20-20-32,19 19 0,-19 1 32,20-20-32,20 20 32,-20-1 32,19 1 0,1-1 64,1 2 64,-3-2 0,23-19 97,18 19-161,0-19-96,-20-1-64,21-19 0,0 20 0,-1 0 64,20-1-64,0 1 0,0-20-64,21 0-97,-21-1 129,0 2 0,20-2 0,-19-19-64,-1 0 128,0 21 0,21-21-32,-21 0 32,0 0-32,-20-21-128,20 2-32,-20-2 64,0 2 32,2-21 31,-2 0 130,0-19 319,0 19 160,-18-19-255,-23-1-65,23 20 96,-22 0 97,1 0-161,0-19 64,-21 19 32,1 0 129,0-19 160,-20 19-129,0-40 0,-20 21-159,0-20-193,1-21-96,-41-19 32,1-1 32,-2 1-192,-18 0 192,-20 0 97,20 20-33,-20 20-96,-21 19 32,21 20-32,0 21 0,20-2-32,19 1-96,-20 20-352,42 0-225,-23 20 161,22 1-97,-1-2-576,20 1-1121,-19 0-3139</inkml:trace>
  <inkml:trace contextRef="#ctx0" brushRef="#br0" timeOffset="11199.64">7026 8623 10441,'-20'-39'1698,"0"39"256,0-20-1314,-19 20-255,-1-20-161,-19 20 64,-2 0-192,2 20-128,-20 0 32,0 0 64,-1-1 33,-20 2 127,1 19 0,0-1-96,0 1-32,-1 19-32,1 21 0,20-1-64,0 1 0,0 19-64,-2-19 64,23-1-96,-1 0 96,18 21 0,-19-20 0,21-1 0,-1 21 0,1-21 32,19 20-32,0-19 64,0 20-96,-1-22 32,21-18 64,0 20 64,0-20 97,21-1 63,-21 0 0,20-19-128,20 20 129,-21-1-33,21-18-64,19-2 32,-19 1 64,39 0-159,-18-21 63,18 1-96,20 0-32,0 0-128,21-20 96,-1 0 32,19-20-192,1-20 128,20 21 0,-20-21 0,1 0 0,-23-19-160,-17 19 96,0 0-32,0 0-257,-21-20 225,0 21-96,-20-1 224,1 1-32,-1-21-32,2 0 128,18 1 256,-20-1 97,1-20-193,-1 1-96,-19-21-64,19-19-64,-39 0 64,0 0-128,1-21 96,-21 21-32,-41-20-160,1 20 288,-19 0 64,-20 20 609,-20 39 0,-21 1-449,-19 19-64,-19 0-96,18 40-224,1 0-416,21 0-1025,-2 19-1250,21 21-3523</inkml:trace>
  <inkml:trace contextRef="#ctx0" brushRef="#br0" timeOffset="86239.93">21339 1430 11306,'-20'0'993,"20"-20"-192,-19 20-32,19-19-449,-20-1-256,0 20 96,-20-19-160,21 19-64,-21 0 0,19 0-32,1 19 0,2 1 64,-2-1-96,20 1 0,0 20 31,20-20 33,-2 19-192,23-18-128,-1 18 288,19-19-64,-19 20 192,-1-20-32,1 19-32,-20-19 32,-1 0 64,1 0 512,-20-20-127,-20 20-353,-19-20-288,-1 21-161,20-21-95,-19 0-97,-1 0-352,20 0-1024,20 0-5831</inkml:trace>
  <inkml:trace contextRef="#ctx0" brushRef="#br0" timeOffset="86435.94">21677 1788 10666,'20'0'2882,"-20"21"-3266,0-21 128,0 19 320,-20 0-32,20 2-32,-20-2-1281,20 2-1826,-20-1-3235</inkml:trace>
  <inkml:trace contextRef="#ctx0" brushRef="#br0" timeOffset="87040.97">21954 1391 13356,'21'0'256,"-21"0"-416,0 0 481,0 19 191,0 1-96,0 20-95,0 0-225,0 0-256,0-1 128,0-19 0,0 20-97,20-20 1,-20-20 321,0 20 223,0-40-256,0 20-128,0-20-64,0 0-320,20-20 63,-20 21-287,18-22-97,-18 2-224,21 0 641,-1 18 705,-20-18 319,20 39-159,-20-20-129,0 20 161,0 20-129,0-1-127,20 1-97,-20 20-96,0 0-64,19-21 33,1 22 31,0-22 96,0-19-192,19 20-192,-19-40-160,0 20-65,20-39-63,-21 18-128,1-18 31,-20 0 193,20 18 288,-20 1 352,21 1 65,-21 19 383,0 0-31,20 19-192,-20 1 159,0 20-127,0-20-289,0 19-256,0 2 32,18-2-96,-18 1-384,20 0-641,-20-1-1601,21-19-2948</inkml:trace>
  <inkml:trace contextRef="#ctx0" brushRef="#br0" timeOffset="87249.99">22709 1708 14765,'21'20'353,"-21"0"127,0-20 1282,-21 20-897,21 21-481,-20-22-288,0 0-448,0 2-737,0 19-1826</inkml:trace>
  <inkml:trace contextRef="#ctx0" brushRef="#br0" timeOffset="87784.02">23126 1430 11306,'39'0'929,"-19"0"-160,-20 0 1249,0 0-545,20 0-416,-20 21-544,0-2-353,0 1 0,0 19-64,-20-18 96,20 18-224,-20-19 128,20 20-32,0-20 32,0 19-32,0-19 129,20 0-1,0-20 96,19 20-96,-19-20-96,21 0 32,18 0 33,1 0 159,-21 0-192,21 0-128,-21-20-1313,-19 20-3268</inkml:trace>
  <inkml:trace contextRef="#ctx0" brushRef="#br0" timeOffset="104024.94">17567 8604 1665,'0'0'737,"0"0"-769,0 0 224,0 0 1089,-20-20 833,20 20-320,0 0-897,0 0-417,-19 0 33,19 0-289,-20 0 160,0-20 1,20 20 31,-20-20 161,0 20-161,1-20-96,-1 20 65,-21-19-129,21 19-96,2-20-96,-23-1 0,1 2 128,1 19-64,-1-20-32,1 20-63,-1-20 31,20 1 64,-19-2 32,-1 21 0,20-20-32,-1 1 32,-17-1 97,18 0-193,-21 0 32,21 0-96,-19 0 96,19 1-32,-20-2 0,1 2 0,-1-1 128,1 0 64,-1 0-63,-1 0-97,3 20 96,-3-20-160,21 0 0,-19 1-64,-1-1 32,20 20 0,-19-21-32,19 21 0,-20 0-32,-19 0 32,18 0-96,-17 21 31,-3-21 33,2 20 32,19-20-64,1 19 0,-21-19 96,21 20-32,-1-20 0,1 20 32,-1-20-32,-1 20 32,2 0-32,-1 0 0,1-20 32,19 39-32,-20-18 32,1-2 0,-1 1-32,0 0 64,1 20-32,-2-20 0,1-1 0,1 22 0,-1-22 0,1 1 64,19 0 64,-20-20-32,20 19 0,-19 2 0,19-21-31,0 20-1,0-1 32,1-19-64,-1 20 0,0 0-32,-21 0 0,23 0 0,-23-1 0,21 2 32,-19-2-32,19 2-32,0-2 32,-20 1 0,21 0 0,-21 0 0,20 0 32,0 0-32,-19-1 0,19 1 0,-21 20-32,21-20 32,-18 0 0,17-1 0,-19 2 32,21 18-64,-1-19 32,-20 20-32,20-1 0,-19-18 32,19 18 0,0-19-64,0 20 32,1 0 64,19-21 32,0 21-128,0 0 64,0 19 0,0-19 96,0 0-96,0 20 32,-20-1 192,20-19-32,0 20-128,0-20 32,0 19-64,-20 1-32,20-20-32,0-1 32,0 21 0,0-20 0,0-21 64,20 22 64,-20-22 1,20 1 63,-1 0-32,1-1-32,0 2-32,0-1-96,0-1 32,-20 1 64,19 0-128,1 0 96,0 0 32,-20 0 0,20 20-63,0-21 127,-1 21-224,1-20 128,21 19-64,-21-18 0,18 18 0,-17-18 96,19 18-64,-1-19 96,-19-1 0,20 2 160,-1-1-31,1-1-225,0 1 160,-1 0-32,22 0-64,-23 0-128,3 0 192,-2-1-192,1 1 32,19 0 0,-19 20 0,19-20 64,1 0-32,-21-1-32,22 2 64,-2-21-32,-19 0-64,19 0-32,-19 0 64,19-21-128,-19 21 0,1-19-96,18-1 128,-19 20 96,-1-20-32,1 20-32,19-20 64,-19 20 32,-1 0-64,1-20 64,1 20 0,-3-20-32,3 0-32,-1 20 64,-1-19 0,21-1-32,-21 0 0,1 20 0,-1-20 0,1 0-64,19 0 32,-19 1 192,19-1 160,2-1 0,-22 2-224,1-1-64,0 0 65,-1 1-194,1-2 129,-1 21-32,1-20 32,21 1 65,-22-2-226,21 2 194,-21-1-33,21-20 64,-21 20-32,1-20 0,-1 21 0,1-1 32,-19-20-128,17 0-32,-18 21 224,21-22 64,-21 22-96,19-21-32,-19 0-32,20 1-96,-21-1 129,21-20-97,0 21 0,-21-1 64,21-20-128,1 20 31,-23 1 1,2 19 64,1-20-32,-1 1 129,-20-1-225,20 20 96,0-20 0,-20 0 0,0 0 32,19 21-64,-19-22 128,0 22-32,20-1-96,-20 0 64,0-20 64,0 20-96,0 1 128,0-1-128,0-20 128,0 20-96,0-20-32,-20 21 64,20-21-128,0 0 64,-19 20 0,19-20 32,-20 21 160,20-2-64,-20-18-128,0 19 161,-21 0-33,23-20 0,-23 21-128,1-1 128,21-20-96,-21 20-128,20-19 96,-19 18 0,19-19-160,0 21-161,-20-1-575,21 0-610,-1 20-960,-21 0-3748</inkml:trace>
  <inkml:trace contextRef="#ctx0" brushRef="#br0" timeOffset="107790.16">19116 5603 8167,'-20'-19'192,"-1"19"-95,21-20-97,-18 0 192,-2 20 801,-1-20 0,1 0-481,20 0-288,-38 20 129,17-20 447,-19 1-31,1-1 32,-1 20-481,0-20-224,-19-1 193,19 21 63,-19-19-32,18-1-64,-18 1 1,-1 19-129,1-20-64,0 20-32,-1-21-32,1 2 0,-2 19 32,2-20 32,0 20 64,-1-20 32,1 1-64,-1 19-32,21-21 0,-22 21 33,23 0-97,-3-20 0,1 20 0,1 0 0,-21 0 32,21 0-32,-21 0 0,1 0 0,18 0 0,-18 0-32,0 0 32,-1 0-33,1 20 33,19 1-64,-19-21 0,-2 39 96,23-19-96,-23-1 32,22 22 32,-1-2 0,-19-20 0,19 22 0,0-2 0,1-19 0,-1 20 0,1 0 0,-2-1 32,1 1 0,22 1-64,-23-2 32,21 0 32,0 2 0,1-2-64,-21 21 64,20-21-32,0 1 32,1 0 32,-1-1 33,20 1-33,-20 0-32,20-1 0,0 1 0,-20 20 0,20-20-32,0 0 0,0-1 64,0 1-64,0 0 32,0-1-32,-21 1 0,21 0 0,0 0 32,-18 0 0,18 0 0,0-1 64,0 1 0,0 0-96,0-1 64,0 1-32,0-20-64,0 19 128,18 1-96,-18-20 32,21 20-64,-1-21 128,0 21-160,-20-19 128,20 18-32,-1-19-32,1 0 0,-20 0-96,20 19 192,-20-19-96,20 0 64,-20 0 129,20 0-97,-20-1 32,19 21-64,-19-20-32,20 0-32,0 0 64,-20-1-64,20 1 64,1 1-96,-21-2 64,18 2 0,2-2 32,-20 0-32,20 2 32,-20-1-32,21 0-32,-21 0 0,20-20 0,-20 20 64,0-1-64,18 1 0,-18-20 96,0 20-160,21-20 64,-21 20 64,0 0-32,20-20-32,-20 20 0,20-1 129,-20-19-161,0 0 64,20 20 0,-20-20 0,19 20 64,-19-20-32,0 0 32,20 0 32,-20 20-192,0-20 192,20 0-256,0 0 192,-20 20 64,20-20-256,-1 0 192,-19 20-128,20-20 128,0 19-128,0-19 160,-20 0-96,20 21 0,-1-21 0,1 20 0,0-20 0,1 19 32,-1-19-64,18 20 32,-17 0 64,-1 0-32,20 0-32,-21 0 96,1 0 0,0-20-32,20 19 0,-21 2-64,21-21 0,-20 19 129,19 1-161,1 0 64,-19 0-32,17-20 32,-18 20 0,21 0-32,-21-1 96,19 1-96,-19 1 32,20-2-32,-1 1 32,-19 0-32,20-1-32,-1-19 32,1 21 64,-19-1-64,17-1-64,3 1 96,-1 0-64,-1 0 96,1-20-96,-1 20 0,1-1 128,0 2-128,19-2 64,-18 2-128,-3-2 128,3-19-32,18 20-32,-19 0 128,-1 0-192,21-20 96,-1 20-96,2-20-161,-3 20 354,3-20-194,-2 0 65,0 0-32,1 19 32,-1-19 0,2 0-160,-3 0-96,1 20 64,2-20 160,-22 0-65,21-20 65,-21 20-32,21-19 96,-1-1 0,22 0 0,-22 0 64,0 0-64,1 0-32,-21 1 64,21-2-32,-21 2 96,1 19-192,-19-21 160,17 2-32,3-1 65,-21 0-33,0 0-64,-1 0 32,1-19 32,0 18 64,0 2 160,0-21 0,-1 21 1,1-22-97,0 2-32,-20 19 32,20-20-96,0 1-64,-1-1 96,1 0-32,-20 0 1,20 0 31,-20 1 32,0-21 64,0 20-64,0 0-32,0 1 0,0-21-96,0 21 65,0-1 31,0 0 64,0 0 0,0 0-32,0 21 96,0-22-95,0 2-65,0-21 32,0 21-192,0-1 96,0-20-96,0 21-32,-20-21 64,20 20 128,-20-19-160,20 19 32,-19 0 64,-1 1-128,0-21 128,20 20-64,-20 1 0,0-1-1,1 0-95,-1 0 96,20 0 64,-20 2-64,-20-3 64,21 1 32,-21 1-160,19 19 64,-17-20 0,-3 20 0,21-19 0,-19 19-96,19-20 192,0 20-32,0 0 0,0 1 64,1-22 0,-1 22-160,0-2-32,0-18 192,0 19-96,1 0-64,-1-20 64,0 20 0,0-19 128,-1 19-192,-17-20 64,18 1 0,-21 19 0,2-20-96,-1 20 192,0-19-128,21-2 32,-21 22 32,20-20-64,-19 18 32,19 1-64,0 0-288,-21 0-833,23 20-385,-23 0-1280,1 0-8649</inkml:trace>
  <inkml:trace contextRef="#ctx0" brushRef="#br0" timeOffset="110473.31">21339 3974 4452,'20'-20'3427,"0"20"-3011,-20 0-63,0 0 479,0 0 642,20-20-129,-20 20-256,0 0-160,0-20 192,0 20-160,-20 0-481,20-20-383,-20 20-129,0-19-97,0 19 97,1-21 32,-21 21-32,0 0 193,1-19-33,-2 19-32,-17-20-96,-3 20 0,2 0 0,-1 0 0,1 0-32,0 0 0,-2 0 32,23 0-32,-23 0-32,2 0-33,-1 20 1,-19-20 64,40 0 32,-21 19 0,1-19 32,18 0-32,-18 21 32,19-21 32,-19 19-128,19 1 32,-19 0 32,19 0-32,-1 0 32,3 0 0,17-1 32,-19 1-64,1 1 32,19-2 0,-20 21 0,21-21 0,-21 2 0,20 18 0,-19-19-32,19 20 32,-20-20 0,19 20 0,3 0 0,-2-21 0,-21 21 0,21-20 0,0 20 0,20-1-32,-19 1 64,-1-20-32,20 19 0,-20 1 0,20 0-32,0 0 64,0-1-32,0-18 0,0 19 0,0-1-32,0-19 128,0 0-288,0 20 192,0-20 0,0-1 32,0 1 0,0 0 0,0 0 0,0 20 32,20-20-96,-20-1 257,0 2-97,20-2 32,-20 1 0,0 1-96,19-2-64,-19 21 0,0-21 32,0 22-32,20-22 96,-20 20-192,-20-18 192,20 19 96,0-21 97,0 21-129,0-20-32,0 0-64,20 0-64,-20 0 96,0-1-96,0 1 32,20-20 64,-20 20-128,21 0 64,-21 1 0,0-2 96,20-19 97,-20 20-161,20-1 64,-20-19-64,18 20-32,3 1-32,-1-21 0,-20 20 64,20-20-32,0 19-32,-20-19 0,19 20-96,-19-1 192,0-19-96,20 21 64,-20-1-128,20-20 96,-20 19 0,20 1-32,-20-20 0,20 20 32,-20 0-96,19 0 32,-19-20 96,20 20-32,-20-20-32,20 19 0,-20 1 0,20-20 0,0 20 0,-1 0 0,-19-20 0,20 20 64,0 0-32,-20-20 32,21 20-192,-1-1 128,-2 2 32,2-2-64,1-19 96,-1 20-64,19 1 0,-19-2 32,0 1-64,20 0 32,-21-1 0,1-19 0,0 21 0,0-1 64,0-1 0,-1 1-128,1 0 64,20-20 0,-19 20 32,-1 0-64,-2 0 32,23-1 0,-21 1 32,19-20-32,-19 20 32,20 0-32,-20 0-32,19-20 32,-19 21 0,20-2-96,-1-19 96,-19 19-32,21-19 64,-3 21-32,-17-21 0,19 19-32,-1-19 64,21 21-32,-21-2 32,21-19-32,-21 20-32,22-20 32,-3 20 128,3-20-128,-22 20-128,21-20 128,-21 20-32,21-20 32,-21 0 32,22 0-32,-23 20-32,23-20 96,-22-20-64,21 20-32,-1-20 96,-19 0-64,19 0 32,2 0-32,-23 1-32,23-2 64,-2 2-64,-19-2 96,-1-17 0,21 17-64,-41-19 0,41 20 64,-21-19 32,1-1 65,1 0-33,-3 1-96,-17-2 256,19 2-32,-21 0 0,1-2-127,20 1-65,-20 1-32,19-1 0,-19 0 0,20-19-32,-1 19 64,-19 0-32,21-20-32,-3 21 0,-17-21 0,19 1 64,-20-1-32,-1 20-32,1-19 64,-20-1-32,0 21-32,0-22 64,20 3-64,-20 17-32,0-18 192,0-1-256,-20 1 96,0 19-96,20-20 0,-19 1 96,-21-1-96,20 1-96,-19-2 800,-2 1-544,1 1-64,1 19 96,-1-19-192,0-1 160,-19 1-64,19 19 32,-19-20-64,0 1 128,-22-1-224,22 1 64,-20 19 96,-20 0 0,0 0-160,-1 20 96,1-19-672,0 39-962,18-20-3075</inkml:trace>
  <inkml:trace contextRef="#ctx0" brushRef="#br0" timeOffset="128725.36">17865 10214 3971,'-19'0'9513,"-1"0"-7078,20 0-1186,0 0-320,0 0-129,20 0-159,-1 0 0,1 0-289,20 20 96,-1-1-95,21-19 95,-21 20-192,1 0-63,19 0-97,-18 0-128,-1-20 32,-1 20-96,1-1-97,-20-19 65,-1 21-160,-19-21-257,0 0-319,0 0-257,0 0-897,0 0-2114,-19 0-3331</inkml:trace>
  <inkml:trace contextRef="#ctx0" brushRef="#br0" timeOffset="129099.38">18203 10115 9224,'0'0'2274,"0"-21"-1729,0 21 384,-21 0 64,1 0-577,2 0-352,-23 21 0,1-21 64,1 19 225,-21-19 191,21 20-159,-1-20 63,1 20-32,-1-1-223,20-19-161,-1 21-32,21-1 0,0-1 0,0 1 160,0-20 128,21 40-32,-1-20 65,20 0-225,-21-1-192,21 2-449,-20 18-1024,0-19-2147,-1 0-6854</inkml:trace>
  <inkml:trace contextRef="#ctx0" brushRef="#br0" timeOffset="131775.53">18917 10234 8007,'0'0'705,"0"0"224,0 0 1697,0-20-160,0 20-960,0 0-353,20 0-224,-20 0-353,0-21 65,0 21 0,0 0-33,-20-19-31,20 19-257,-20 0-160,0 0-128,1-20 0,-21 20-64,20 20 0,0-20-32,1 19 64,-1 2-96,0-1 96,20-1-32,0 1-32,0 0 64,20 20 0,0-20 64,-1-1-64,21 2 32,0-21-32,-1 19-32,1 1 160,-1 0-256,-19 0 32,21 0 32,-21-20-192,-20 19 160,0 2 31,0-2 130,-20 1 31,-1 1 64,-19-2 288,1-19-63,-1 0 63,1 0-128,-1 0-160,0 0-160,1-19 64,19 19-128,0 0-288,0 0-417,1 0-864,19 0-2787</inkml:trace>
  <inkml:trace contextRef="#ctx0" brushRef="#br0" timeOffset="135749.76">20247 8663 6694,'-20'21'7975,"20"-21"-6565,0 0-225,20 0 512,1 0-159,-1 19-449,-2 1-641,23 0-191,-1 0 127,-1 0-96,1 0-96,19 19-95,1-19 31,-21 0-192,22 0 64,-23-20-161,-17 0-159,-1 0-96,-20 0 320,0 0-385,-20 0-672,20 0-1089,-41-20-3620</inkml:trace>
  <inkml:trace contextRef="#ctx0" brushRef="#br0" timeOffset="136124.78">20227 8862 16143,'-20'20'1057,"20"-20"-1345,0 0 320,0 0 768,0 0 417,0 0-832,0 0-193,0 0 160,20-20 129,-20 0-97,0 0-192,20-19 129,-20-1 191,0 0-128,0 0 97,0 0-225,21 21-128,-21-21-96,20 20-64,-2 20 32,-18-20 0,21 20-32,-1 0 0,0 0 32,19 0 64,-19 20-192,20-20 128,-1 20-32,-19-20-32,20 0-416,-20 20-289,-1-20-801,1 20-2177</inkml:trace>
  <inkml:trace contextRef="#ctx0" brushRef="#br0" timeOffset="136860.82">21102 8822 13100,'0'-19'1057,"18"19"-1121,-18 0 865,0 0 896,20 19-544,-20 1-864,0 0 31,0 20-256,0 20 0,0-21 32,-20 1-96,20 19 96,-18-19-224,18-20 224,0 0-96,0 0 32,0-20 321,0 0 159,0-20-224,18 0-31,-18-19-129,20-1-64,1 0 64,-21-20-256,20 20 0,0 1-33,-20-1-159,19 20 320,-19 20 64,0 0-384,0 20 704,0 0-95,0 0-193,-19 0 96,19 20-32,0-21 32,0 1-128,19 0-64,1 0 128,-20-20 97,40 0-129,-20-20 0,-1 0-128,1 0 96,20 1-32,-20-21-96,-1 20 96,1 0-64,0 0 0,-20 20 192,20 0 0,-20 0 0,0 40 192,0-20 1,0 39-1,0-19-32,0 20-223,0-1-97,21 1-65,-21-20-415,18-1-449,-18-19-929,0 0-2081</inkml:trace>
  <inkml:trace contextRef="#ctx0" brushRef="#br0" timeOffset="137799.88">22709 6618 14349,'-20'0'1634,"20"0"-738,0 0 161,0 0 161,0 0-161,20 0-321,1 0-415,17 19-257,23 0-64,-22 2 64,1 19-64,19-21 64,-19 21-128,-1-20-321,-19 0-63,20 0-32,-20-1-225,-20-19-544,19 0-1058,-19 0-2081</inkml:trace>
  <inkml:trace contextRef="#ctx0" brushRef="#br0" timeOffset="138166.9">22610 6875 15919,'0'20'-225,"0"-20"-127,19 0 832,-19 0 642,0 0 63,20 0-993,0-20 32,-20 0-128,0 1 96,20-21 161,-20 0-193,0 1 128,0-1-128,0 0-96,0-20-96,0 20 289,0 20 127,0 1-192,0-1 32,0 0-224,20 0 641,-20 20-673,21 0 32,17 0-32,3 0 128,-3 0-224,23 20 160,-22-20-128,1 0-289,0 20 417,-1-20-832,-19 0-738,0 0-1601,-20 20-4580</inkml:trace>
  <inkml:trace contextRef="#ctx0" brushRef="#br0" timeOffset="138767.93">23503 6756 16495,'0'-20'1313,"0"20"-1281,20 0 449,-20 0 31,0 0-31,0 0-97,20 0-192,-20 20-96,0 0 65,0 20 159,0-1 0,-20 1 33,0 20-129,0-21 192,-20 1-64,21 0 97,19 0-193,0-21 161,0 2-65,0-2-32,39-19-96,1 0-160,0 20 33,19-20-130,0 20-639,2-20-225,-2 20-705,-19-20-1953,-20 0-11115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01:44.85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6470 4172 3331,'20'0'1986,"-20"0"-577,0 0 224,0 0-191,-20 0-1,20 0-320,0 0-416,0 0-97,0 0 257,0 0 128,-19 0-224,19 0-257,0 0-95,0 0-129,0 0-64,0 0 65,19 0-1,1 0 64,0 0-224,0 20 129,19-20-129,-19 0-64,20 0 96,19 0-32,-19 0-32,19 0 96,20-20-224,2 20 128,18 0 97,-20 0 95,21 0 64,-21 0-96,20 0 257,0 20-161,0-20-96,1 0 1,19 0 63,0 0-96,1 0-96,18 0 129,-19 0-225,21 0 192,-21 0-256,0-20 128,-1 20-96,-19 0 320,1 0-320,-20 0 0,-1-19 32,-20 19-64,2 0 32,-23 0-96,3 0-192,-21 0-193,-2 0-416,3 0-352,-21 0-32,-21 0-545,3 0-2434</inkml:trace>
  <inkml:trace contextRef="#ctx0" brushRef="#br0" timeOffset="29708.69">12009 2126 14189,'0'-40'96,"0"40"352,0-20 706,20 1-97,-20 19 32,0 0-193,0 0-575,0 19-33,20-19 385,-20 40 127,19 0-223,1 19-33,-20 1-255,20 20-129,-20-1 160,20 0-64,-20 1-192,0 19-31,0-19 639,0-22-576,0-17-32,0-1-64,0-20-64,0-1-224,0 1-673,0-20-448,0 0-257,0 0-1217,-20-20-4772</inkml:trace>
  <inkml:trace contextRef="#ctx0" brushRef="#br0" timeOffset="30033.71">12465 2305 15118,'40'-19'-64,"-40"19"128,0 0 737,0-21-257,0 42 129,-20-21-257,-19 19-320,-1 0 0,0 2-32,1-2 0,-2 2 33,-17-2 159,17 1 160,21 20-128,1-21 97,19 21 159,19-20 65,1 20-129,21-21-352,-3 22 65,3-22 127,-1 1-288,19 0-128,-19-1-192,-1-19-161,-19 21-352,0-21-95,-20 0-674,20 0-1441,-20 0-5445</inkml:trace>
  <inkml:trace contextRef="#ctx0" brushRef="#br0" timeOffset="30222.72">12683 2483 17264,'20'0'705,"-20"0"480,21-19 736,17 19-992,-17 0-128,19 0-673,-20 0-352,19 0-1345,-19 0-642,-20 0-2177</inkml:trace>
  <inkml:trace contextRef="#ctx0" brushRef="#br0" timeOffset="30343.73">12762 2563 13484,'41'20'160,"-21"-20"737,20 0-576,-21 0-706,21 0-2658</inkml:trace>
  <inkml:trace contextRef="#ctx0" brushRef="#br0" timeOffset="30704.75">13062 2265 18353,'18'0'-256,"-18"0"1345,41 0-545,-1-20-95,-1 20 864,1 0-641,-1 20-607,1 1-97,-20-2 64,0 21-129,-20 0 33,0-1-64,0 1 128,-20-21 96,0 21-64,0-20 129,0 20 127,1-21 32,19-19-64,0 20-95,0 1-33,0-2 0,39-19 576,1 20-447,-1-20 63,1 0-96,19 0-96,-19 0-224,1 0-512,-3 0-1026,-17 0-2081,-21 0-11660</inkml:trace>
  <inkml:trace contextRef="#ctx0" brushRef="#br0" timeOffset="49072.8">16852 4192 256,'0'-20'224,"0"20"-256,0 0 0,0 0 96,20 0 865,-20 0 416,0 0 193,0 0 95,0 0 161,0 0-321,0 0-192,0 0-192,0 0-192,0 0-288,0 0-97,0 0-31,0 0-129,-20 0 0,20 20 33,-20 0-97,1 0-192,-1 0 96,0 19 1,0-18-33,-19 19-96,19-21 0,0 21-64,0-20 0,0 0-288,1 0-705,-1-20-1474,20 0-2113</inkml:trace>
  <inkml:trace contextRef="#ctx0" brushRef="#br0" timeOffset="49562.83">16654 4192 10281,'0'0'833,"0"0"320,0 0-160,0 0-288,0 0-385,20 0 32,0 0-320,0 0-32,-1-20 32,21 20 32,0 0-31,-21 0 63,1-19-96,0 19 64,1 0 64,-1 0-32,-20 0-64,0 0 0,0 0-32,0 0 0,0 0 128,0 19 64,-20 1-64,20 0-64,0 0 0,-21 0-31,21 19-1,0-18-193,0-2-1312,21-19-2947</inkml:trace>
  <inkml:trace contextRef="#ctx0" brushRef="#br0" timeOffset="50465.88">20942 2245 11562,'-20'0'0,"0"0"-160,1 0 224,-21 20 0,-1 1 385,3-21 640,-3 38-449,3-17-255,-3-2 352,1 2-65,1-2-512,-1 1-96,20 0-160,1-20-672,-1 20-1090,20-20-2530</inkml:trace>
  <inkml:trace contextRef="#ctx0" brushRef="#br0" timeOffset="50969.91">20784 2185 1729,'-20'0'4516,"20"0"-2786,0-19 832,0 19-1056,0 0-545,0 0-64,0 0-353,0 0-224,0 0 65,0 0-65,20 0 32,-2 0 97,3 19-225,-1-19-128,0 0 32,0 0 32,-1 0-256,21 20 289,-20-20-257,0 0 224,-20 0-192,19 0 128,1 0-64,-20 0 64,0 0-32,0 0-32,0 20 64,-20-20 0,20 20-32,-19 0 0,19 1-32,-20-2-96,20 0-512,-20 2-866,0 19-2818</inkml:trace>
  <inkml:trace contextRef="#ctx0" brushRef="#br1" timeOffset="57783.3">16516 3517 13612,'0'0'513,"0"0"1088,0 0-832,0 0-449,0 0 129,0 0 256,18 0-97,-18 19 65,21-19 127,-21 20 1,20-20-160,-20 21-33,20-21 1,-20 0-64,0 19-33,20-19-64,-1 0-63,-19 20-97,20-20-64,0 0 33,-20 20 63,20-20-224,0 0 0,-1 19 0,1-19 128,-20 21-128,40-1 0,-20-1 97,-1 1-161,21 0 64,-19 0-96,19 0 64,-1 0-64,-19 0 32,20-1-32,-21 2 0,21 18 0,0-19 0,-21 0 0,21 0 64,0 0-64,-1-1 64,-19 1-64,21 1 0,-23-2 32,23-19-32,-21 20 0,0-20 64,-20 20-64,19-20-32,1 19 64,0-19 0,-20 21-64,20-21 64,-20 0-96,0 0-64,0 0-128,0 0-65,0 0-159,0 0-289,0 0-512,0-21-993,0 21-737,-20-19-5797</inkml:trace>
  <inkml:trace contextRef="#ctx0" brushRef="#br1" timeOffset="58591.35">17429 3398 7334,'0'0'4389,"0"19"-3973,0-19 2210,-20 0-1056,20 0-353,0 0-96,-20 0-512,20 0-353,0 0 64,0 20 33,-21 0-1,21 0 0,-20 0-127,2 0-129,-2-1 64,-1 1 96,1 1-32,0 18 97,1-19 95,19-1-160,-20 22 0,0-22-192,0 1 33,0 0 31,1 0-96,-1 20 32,0-20 0,0-1 96,0 2 128,20-2 1,-19 21-129,-1-20 96,0 0-192,20 0-64,-20-1 192,-1-19-224,21 20 64,-18 1 64,18-2-32,-20-19 161,20 20 31,-20 0-32,20-20-64,-21 19 0,21 2-96,-20-2 32,20-19-64,-20 20 97,20 0-193,-19-20 192,19 20-128,-20 0 64,20 0-32,-20-20-96,20 19 160,0 2-64,-20-21-32,20 0 32,0 19-64,0-19-128,0 0-385,0 0-384,0 0-800,0 0-802,0-19-3074</inkml:trace>
  <inkml:trace contextRef="#ctx0" brushRef="#br0" timeOffset="60970.48">21021 1728 11883,'-20'0'833,"20"0"1921,-19 0-672,-1 0-608,20 0-193,-20-20 96,20 20-544,0 0 32,0 0-129,0 0-415,0 0 127,0 0-224,0 0 33,0 0 127,0 20-128,20-20 96,-20 20-95,20-20-33,-1 20-64,1 21 0,20-3-32,19 2-96,-18 1 0,-1-2 32,19 1 1,-19 0-98,-1-21 130,1 1-97,-1 20-257,1-20 450,1 0-129,-23-1-128,2 1 160,0 0-289,1 0 257,-1 0-31,-2-20-66,3 21 66,-21-2-1,20-19-97,-20 19 162,20-19-194,-20 0 65,0 0-128,0 0 0,0 21-128,0-21-32,0 0-193,0 0-192,0 0-255,0 0-386,0 0-479,0-21-354,0 21-1920</inkml:trace>
  <inkml:trace contextRef="#ctx0" brushRef="#br0" timeOffset="61713.52">21736 1629 10057,'0'0'577,"0"0"1088,0 0 801,0 0-1248,-20 0-225,20 20 64,0-20-481,0 20 161,-19-20-33,19 20-63,-20-1-96,20 1-289,-20 0 64,20 0-128,-20 0 1,20 1 127,-21-2 0,3 0-96,-2 21-31,-21 1-33,21-22 32,2 21-64,-3-20-64,1 0 64,0 0-32,0-1 0,1 1-256,-1 0 480,0 0-191,0 0-65,0 0 64,1-1 0,-1 1-96,0 0 0,0 0-128,20-20 128,-20 20 128,1 1-160,19-2 128,-20-19-160,0 19 256,-1 2-128,21-21-128,-20 19 96,20 2 33,-18-21-33,18 19-32,-20-19-64,20 0 64,0 20-32,0-20-353,-21 0 225,21 20-801,0-20-480,21 0-321,-21 0-480,0 0-3171</inkml:trace>
  <inkml:trace contextRef="#ctx0" brushRef="#br0" timeOffset="62334.56">21637 2286 8007,'0'0'1089,"0"0"1954,0 0-449,0 0-832,0 0-192,0 0-353,0 0-128,20 0 32,-20 0-288,0 19-321,20-19-192,-20 0-127,0 19 63,20-19-128,-20 21-64,19-21-32,-19 19-32,0-19 96,20 0-512,-20 0-545,0 0-769,0 0-608,0 0-4452</inkml:trace>
  <inkml:trace contextRef="#ctx0" brushRef="#br0" timeOffset="74154.24">17032 11843 11691,'-20'0'1217,"20"0"256,0 0 737,-20 0-1185,20 0-288,0 0-225,0 0-95,0 0-1,0 0-192,0 0 33,0 0 31,0 0-32,0 0-32,0 0 65,0 0-129,0 0-64,0 20 384,0-20-384,0 20 97,-20-1-129,20 21 32,0-21-96,0 42 128,0-21-192,0-1 96,0 21-96,0-21 128,0 1 32,0-20-192,0 0 0,0 0 0,0-1-225,0-19-319,0 0-353,0 20-417,0-20-800,0 0-1890</inkml:trace>
  <inkml:trace contextRef="#ctx0" brushRef="#br0" timeOffset="74688.27">16793 11982 8680,'0'20'1825,"-20"-20"-1632,20 0 1825,0 0-65,0 0-1056,0 0-416,0 0 159,0 0-127,0 0-161,0 0-96,20 0 65,-20 0-193,0-20-160,0 20 192,20-21-256,-20 2 224,19 0-96,1-2 0,-20 2-64,20-1 64,1 0 0,-21 0 32,20 0-96,0 20 0,-20-20 0,18 20 32,-18 20 224,21 0-64,-1 0 33,0 0-290,19 0 194,-19 20-97,20-21-97,-1 0-223,-19 2-641,20-21-1986,-40 0-11114</inkml:trace>
  <inkml:trace contextRef="#ctx0" brushRef="#br0" timeOffset="78055.46">18917 11287 10602,'0'0'1601,"0"0"-704,0 0 1217,0 0-705,0 0-960,0 0-129,0 0-32,0 0 129,0 0 31,0 0 65,20 0-193,-20 19 288,21-19-31,-3 20-33,2 0-319,21 0-65,-3 0-96,3 0 32,-1-1 0,-1 2-384,1-2 32,-20-19-289,19 21-160,-39-21-127,20 19-321,-20-19-1218,0 0-2593</inkml:trace>
  <inkml:trace contextRef="#ctx0" brushRef="#br0" timeOffset="78574.49">18958 11526 10089,'-21'0'-64,"21"0"-416,0 0 2113,21 0-864,-21 0-641,0 0 0,0 0 32,0-21 64,0 21 225,18 0 384,-18-19-33,0 19-447,0-21 159,0 21 1,0-19 63,-18-2-95,18 2-129,0-1 0,-21 20-224,21-20-63,-20 0 31,20 20 32,0-20 32,0 20-128,0 0-96,0-20 64,0 20-32,0 0 96,20 0-224,1 0 256,-3-19-32,22 19-192,-19 0 160,38 0-32,-19 0-32,-1 19-224,21-19-513,-21 0-993,-19 0-2914</inkml:trace>
  <inkml:trace contextRef="#ctx0" brushRef="#br0" timeOffset="81714.67">12128 3259 7815,'0'0'1505,"0"0"-576,0 0 801,0 0-193,0 0 353,0 0-224,0 0-705,0 0-481,0 0 33,0 0-161,20 0 64,-1 0-160,42 0-31,-3-20 31,22 20-128,19 0-32,20-20-160,21 20 192,18 0-96,-19 0-32,19 0 0,-18 0 0,0 0 128,-23 0 0,-16-20-31,-2 20-1,-60 0-353,1 0 97,-40 0-1089,0-21-2082</inkml:trace>
  <inkml:trace contextRef="#ctx0" brushRef="#br0" timeOffset="83331.76">7443 6458 6726,'0'0'1025,"0"0"801,-20 0 704,20 0-608,0 0-577,0 0-352,0 0-288,0 0 31,20 0 33,-20 0 0,20 0-289,-20 0-223,39 0 31,-19 0 32,21 0-256,-3 0 96,3 0-96,-3 0 0,23 0 0,-2 0-31,1 0-33,-1 0 64,2 0 32,-2 0-160,-19 0 160,-22 0-64,23 0-96,-41 0-257,20 0-287,-20 0-193,0 0-352,0 0-513,0 0-1729</inkml:trace>
  <inkml:trace contextRef="#ctx0" brushRef="#br1" timeOffset="88615.06">16615 11267 7975,'-20'-20'2082,"20"20"352,-20 0 33,20-20-513,-20 20-513,20 0-224,0 0-224,-21 0-64,21 0 128,0 0-288,0 0-65,0 0-319,0 0 63,0 0-224,0 0 193,0 20-257,0-20 32,21 20 0,-21-20 225,20 20-353,0-20 128,0 19 32,19 1-160,-19 0 160,0 0-224,19 0 128,-19 0-64,20-1-32,-1 2 1,1-2 31,1 21-96,-3-19 128,3-2-32,18 1-160,-19 0 64,-20 20 32,19-20 32,1-1 32,-20 1-160,0 0 64,19 0 128,-19 0-160,1 0 96,-21-20-96,20 19 64,-20-19-65,0 0 65,0 0-224,0 0 64,0 0-352,0 0-33,0 0-320,0 0-800,0 0-289,-20-19-32,20-1-929,-21 0-6149</inkml:trace>
  <inkml:trace contextRef="#ctx0" brushRef="#br1" timeOffset="89192.1">17249 11188 10025,'0'0'1185,"0"-20"321,0 20 1120,0 0-1089,-19 0-800,19 0-128,0 0-225,0 0-128,0 0 33,-20 20-33,20-1 64,-20-19-96,0 20 33,0 0-289,1 0 320,-1 0-64,0 19 32,-20-19 33,21 0-33,-21 0 32,20 19-96,-1-18-64,-17-2-96,18 2 65,-1-2 63,1 2 192,0-2-192,-19 1 32,19 0 97,0 0-129,20 0 32,-20 0-96,1-1-64,19 1 0,-20-20-64,20 20 96,-20-20 32,20 20-96,-20-20 96,20 0-192,-20 20 128,20-20-320,0 0-321,0 0-768,0 0-417,0 0-864,0 0-5606</inkml:trace>
  <inkml:trace contextRef="#ctx0" brushRef="#br0" timeOffset="90692.18">18203 10949 9352,'0'0'2659,"-21"-20"-1698,21 20 1473,0 0-224,0 0-672,0 0-321,0 0-96,0 0-384,0 0-97,0 0-320,0 0 33,21 0-33,-21 0 32,20 20-31,18-20 31,-17 20-96,19-1-64,-1 2 33,21-2-193,-21 22 0,21-22 32,-1 1 64,2 0-256,-22 20 160,21-20-32,-21-20-96,1 19 160,0 1-128,-21-20 96,1 20-160,0-20 0,0 0-65,-20 0 161,0 0-128,0 0 128,0 0-64,0 0-192,0 0-289,0 0-416,0 0-704,0 0-417,-20 0-2210</inkml:trace>
  <inkml:trace contextRef="#ctx0" brushRef="#br0" timeOffset="91247.21">18858 10750 5285,'0'0'5669,"-20"-20"-4900,20 20 1377,0 0-32,0 0-609,0 0-768,-20 0-321,20 0-224,0 0-64,0 0 257,0 20-65,-20 0 64,20 0 97,-20 0 63,1 19-127,-1-19-33,0 40-96,-20-20 257,1 19-193,19-18-159,-21 18-161,21-19 96,-19-1 64,19 1 0,0 0 0,0-21 64,1 1-31,-1 20-1,20-20-128,0 0 0,-20-1-64,20-19 0,0 21 0,0-21-224,0 0-481,0 19-800,0-19-641,0 0-1121,-20 0-9033</inkml:trace>
  <inkml:trace contextRef="#ctx0" brushRef="#br0" timeOffset="-203961.84">7502 11465 9705,'-20'21'1089,"20"-2"544,0-19 257,0 21-128,0-2-577,0-19-320,20 0-257,0 0 289,0 0-160,1-40-97,-3 21-255,22-42-193,-19 2-96,17-1-64,-17-19 128,19 0-320,-20 0 224,-20-21-128,19 20-64,-19-19-64,0 20-32,0 19-129,-19 20 353,19 21-32,0-2-32,-20 21-224,20 21 224,0 18 32,0 21 96,20-1-192,-1-19 64,21 19-353,-20-39 161,20 0 64,-1 0 0,1-20 192,-1-20 64,-19 0 160,1-19-160,-1-1 128,0 0-160,-20-19 0,0 19 128,0 0-96,0-20-96,0 20-32,-20-19-64,20 19-192,-20 21 192,20-2 256,0 21-224,0 0 128,0 40 320,20-20-192,-20 20 33,20 20 95,-20-21-96,18 1-160,3 0 32,-1 0-64,-20-1 0,20 1-192,0-20-385,-20 0-416,19-20-1249,-19 20-3267</inkml:trace>
  <inkml:trace contextRef="#ctx0" brushRef="#br0" timeOffset="-203744.82">8356 10750 10794,'0'40'4644,"0"-20"-4260,0 19 545,0-19 673,20 0-929,-20 0-609,19-20-481,1 20-832,-20-20-1730,20 0-8584</inkml:trace>
  <inkml:trace contextRef="#ctx0" brushRef="#br0" timeOffset="-203326.8">8713 10592 13292,'0'0'3011,"0"0"-2563,0 19 1026,0-19 191,0 0-768,20 0-384,20 0-193,-19 0-256,17-19-64,-18 19-865,1 0-608,-1 0-2179,-20 0-11786</inkml:trace>
  <inkml:trace contextRef="#ctx0" brushRef="#br0" timeOffset="-203175.79">8753 10691 16111,'0'20'192,"20"-1"705,1-19 864,-3 0-832,22 0-544,-19 0-385,-1 0-609,-2 0-928,3 0-2339</inkml:trace>
  <inkml:trace contextRef="#ctx0" brushRef="#br0" timeOffset="-202569.76">9508 10472 14285,'-20'0'1537,"0"0"-1120,20 0 960,0 0-192,0 0-512,20 20 320,19-20-224,-19 40-129,40-21-287,-21 1 127,22 20-192,-23-20-224,23 19-32,-22-18-64,1-1-288,-1-1-385,-19 1-576,0-20-128,0 20-481,-20-20-1858,0 0-5124</inkml:trace>
  <inkml:trace contextRef="#ctx0" brushRef="#br0" timeOffset="-202338.74">9885 10393 17168,'-40'19'544,"20"-19"-352,1 20 65,-1 0 736,0 20-257,-1 0-255,-17-1-417,18 1-32,20 19 32,-21-18-96,1-2-417,20-19-351,0 0-706,0-20-1761,0 0-8520</inkml:trace>
  <inkml:trace contextRef="#ctx0" brushRef="#br0" timeOffset="-201847.71">10162 9955 2146,'0'-20'4324,"0"20"-4164,-20 0 1473,20-19 1058,0 19-833,0 0-705,0 0-256,0 19-33,-20 1 97,20 0-96,-18 20-128,-3 0-225,21-1 1,0 1-289,0 0-128,0 0-64,0-20 32,0 19-96,21-19-320,-3-20-353,2 20-864,0-20-1987,1 0-7814</inkml:trace>
  <inkml:trace contextRef="#ctx0" brushRef="#br0" timeOffset="-201631.7">10321 10134 10473,'0'20'2915,"20"0"-2050,-20-1 737,0 2-385,0-1-673,0-1-224,0 1-127,0-20-161,0 20-64,0-20-641,20 20-1153,-20-20-3170</inkml:trace>
  <inkml:trace contextRef="#ctx0" brushRef="#br0" timeOffset="-201465.69">10321 10035 15726,'0'0'193,"0"0"31,0-20 128,0 20-576,0 0-1346,0 0-2241</inkml:trace>
  <inkml:trace contextRef="#ctx0" brushRef="#br0" timeOffset="-201162.68">10480 9876 9673,'0'0'3427,"0"0"-3427,0 0 1954,0 0 160,20 19-801,1 2-64,-21-2-320,18 21-288,2-20-1,1 20-127,-1-1-257,0 2-192,-20-22-64,18 21 64,-18-21-128,0 22-64,-18-22-288,-2 21-577,0-20-705,-1 20-1761,1-21-12460</inkml:trace>
  <inkml:trace contextRef="#ctx0" brushRef="#br0" timeOffset="-198047.5">7701 12438 15951,'0'41'1665,"0"-21"-800,0-1 320,0-19 96,0 0-448,0 0-128,0 0-193,20 0-255,0-19-354,0-1 418,-1 0-257,21-20 0,-20 0 0,0-20-64,19-19 32,-19 0-64,0-1-224,0-19 352,-20 40-224,0-21-289,0 20 321,0 21 160,0-1-64,0 40-64,0 0-64,0 0-288,0 20 127,0 0 129,21 19-128,-21 1 32,0 0-161,18-1 161,2 1 160,1 0-96,-1-20 224,0 0-64,-2 0 32,23-20-64,-21 0 128,0-20-64,-1 0-32,-19 20 0,20-41 96,-20 3 64,0 17-224,0-38 160,0 19-32,0-19-64,0 19-96,0 20 192,0-19-32,0 39 192,0 0 64,0 19-128,0 1 321,0 20-161,0 0 65,0-1-129,20-19 96,-20 20-192,20-20-64,-20 20-96,20-21 0,-1 0-416,1 2-545,0-1-640,0 0-994,0-20-4323</inkml:trace>
  <inkml:trace contextRef="#ctx0" brushRef="#br0" timeOffset="-197347.46">8514 11923 12651,'0'-21'1762,"-20"21"-64,20 0 672,0 0-1121,0 0-993,20 0 225,1 0 224,-21 21-481,20-21 160,19 19-288,-39-19 0,20 19-192,0 2 0,-20-1 0,0 0-32,-20 20 96,0-21 0,1 21 96,-1-20-64,0 0 288,20 0-352,0-20 545,20 19-97,0-19-96,19 0-256,-19 0 32,20 0-320,-1 0-545,-19 0-608,0 0-449,0-19-2434</inkml:trace>
  <inkml:trace contextRef="#ctx0" brushRef="#br0" timeOffset="-196921.43">9051 11863 17616,'-20'0'833,"20"0"-481,0 0 1987,0 0-610,0 0-768,20 0 64,20 0-448,-21 0-385,21 0-96,0-20-481,-21 20-928,1 20-1441,-20-20-1346,0 20-12268</inkml:trace>
  <inkml:trace contextRef="#ctx0" brushRef="#br0" timeOffset="-196791.43">9110 11961 17136,'-39'21'1922,"39"-1"-1538,0 0 1281,20-20 161,19 0-609,-19-20-992,20 20-386,-1-20-1056,1 20-1281,-1 0-2787</inkml:trace>
  <inkml:trace contextRef="#ctx0" brushRef="#br0" timeOffset="-196301.4">9905 11902 12940,'-20'-19'4484,"20"19"-3619,-20 0 480,20 0-128,20 0-288,-20 19-320,20-19 416,19 21-385,-19-2-383,20 0-129,19 22-96,-18-1 32,17-20-449,-17 19-255,-2-19-353,1 0-288,-20 0-129,-1 0-608,-19-20-1665,0 0-5990</inkml:trace>
  <inkml:trace contextRef="#ctx0" brushRef="#br0" timeOffset="-196077.38">10221 11783 18577,'-18'20'352,"-2"-20"-31,-1 20 1376,1 0-928,0 0-449,2 19-127,-3 1-161,1 0-129,0 20 97,0-21-288,20 1-737,0-20-128,0 0-256,0-20-1058,0 0-3971</inkml:trace>
  <inkml:trace contextRef="#ctx0" brushRef="#br0" timeOffset="-195738.36">10480 11326 3042,'0'-20'10634,"-20"20"-9801,0 0 577,20 0 159,-19 20-512,-1 0-256,20 0-321,-20 0-127,20 19 415,-20-18-351,20 19-193,0 0-288,20-1 96,0 1-96,0-20-481,-1 19-191,1-39-321,0 20-353,0-20-1408,1-20-6567</inkml:trace>
  <inkml:trace contextRef="#ctx0" brushRef="#br0" timeOffset="-195529.35">10638 11486 14637,'0'40'513,"0"-1"-257,0-19 1698,21 20-641,-1-1-832,-20-19-321,20 0-128,-20 0 64,20 0 0,-20 0 0,-20-20-64,20 0-288,-20 0-417,20 0-512,-20 0-1826,-1-20-3331</inkml:trace>
  <inkml:trace contextRef="#ctx0" brushRef="#br0" timeOffset="-195392.35">10620 11306 18321,'0'0'737,"0"0"-1410,18 0 833,-18 0-224,0 0-577,21 0-1601,-21 20-4772</inkml:trace>
  <inkml:trace contextRef="#ctx0" brushRef="#br0" timeOffset="-195169.33">10758 11227 12523,'40'20'577,"-20"0"672,19 0 865,-19 19-544,0 1-962,0 19-191,-1-19-161,1 21-224,0-22 32,-20 1-320,0 0-257,-20-1-31,0-19-674,1 20-1568,-1-20-4773</inkml:trace>
  <inkml:trace contextRef="#ctx0" brushRef="#br0" timeOffset="-194289.28">10638 11545 224,'0'0'3747,"0"0"-1633,0 0 417,0 0-321,-18 0-1185,18 0-513,0 0 129,0 0-161,0 0-384,0 0 32,0 0 193,0 0 95,0 0 321,18 0 128,-18 20 32,0 0-225,0 0-191,0 20-289,0-21 0,21 21-256,-21-20 32,20 20-32,-20-21 32,20 21-417,-20-20 610,20-20-129,-20 20 32,0-20 160,-20 0 128,20 0 129,-20 0 63,20 0-159,-20-20 95,-1 20-192,3 0-224,-2 0 32,20 0-160,-20 0 64,20 0-192,0 0-448,0 0-610,0 20-1056,0-20-3844</inkml:trace>
  <inkml:trace contextRef="#ctx0" brushRef="#br0" timeOffset="-192160.16">8932 12618 13805,'20'20'1697,"-20"-20"-1088,0 0 1184,0 0-768,0 0-896,0 0-866,0 0-192,0 19-544,0-19-2019,0 0-6469</inkml:trace>
  <inkml:trace contextRef="#ctx0" brushRef="#br0" timeOffset="-192053.15">8992 12796 13965,'0'21'-160,"0"-21"-3588</inkml:trace>
  <inkml:trace contextRef="#ctx0" brushRef="#br0" timeOffset="-191922.15">8992 12895 12716,'0'21'-97,"19"-21"-1888,-19 20-4357</inkml:trace>
  <inkml:trace contextRef="#ctx0" brushRef="#br0" timeOffset="-191786.14">9071 13035 16783,'-40'40'481,"40"-20"-866,0 0-127,-20-20-1025,20 0-4037</inkml:trace>
  <inkml:trace contextRef="#ctx0" brushRef="#br0" timeOffset="-113494.66">13756 12598 5413,'-40'40'6950,"1"-21"-6694,39-19 481,-20 20 576,20-20-160,0 0-288,0-20-448,0 20-193,0-19-32,20-1 96,-1 20-63,1-20-65,0 0-64,20 0-128,-1-20 32,1 21 0,19-21 64,2 0 0,38-19-64,0-1 192,0 0 32,1 1 225,-1 19-225,-20-20-64,-20 21-32,21 19-256,-41-20-256,2 19-129,-21 2 449,-2 0-128,-18-2 96,0 2 32,0-1-513,-18 20-191,18-20-674,-20 20-1024,-1-20-1250,1 20-2498</inkml:trace>
  <inkml:trace contextRef="#ctx0" brushRef="#br0" timeOffset="-113234.65">14609 11744 6149,'0'-20'2627,"0"20"-513,0-20-577,0 20-95,20 0-65,0-20-384,20 20-609,-1 0-128,22-20 97,-23 20 95,23 0-95,-22 0-97,1 20-224,-20 0-32,-20 0-32,19 20 128,-38 19-192,19-19 128,-40 20-96,20-1 96,0 1-64,20-21 0,-19-19 32,19 0 0,0 0 32,0-20-96,0 0-705,0 20-1793,19-20-6279</inkml:trace>
  <inkml:trace contextRef="#ctx0" brushRef="#br0" timeOffset="-112405.6">13716 6179 12716,'-39'21'1377,"39"-2"-1281,0-19 0,0 0 256,0 0 385,19-19 833,21 19-545,0-40-417,-1 20-384,22-20 33,-3 0-97,22 1-160,-20-1-32,19 0 64,0-19-32,0 19-128,-18-19-1,18 18 65,-39 2 0,19-1-32,-39 20-448,19 0-385,-19-19-609,0 19-1280,-20 20-2243</inkml:trace>
  <inkml:trace contextRef="#ctx0" brushRef="#br0" timeOffset="-112138.58">14451 5464 8231,'40'0'289,"-1"-19"95,1 19-224,19-20 256,1 0 1634,20 20 161,-22-21-994,3 21-353,-2-19-255,-19 19-609,-21 19-32,-19 22 160,0-21 32,-19 39 97,-1-19 31,-20 19-96,1 1-128,19 0-64,0-21-705,20 21-2754,0-21-9864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31:17.559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9905 3854 11594,'-20'0'-224,"20"-19"416,-20-1-192,20 20 0,-20-20 129,0 20 575,1-20 449,-1 20-224,-21 0-160,3 0-193,-3 0-223,1 0-225,-19 20-128,19 0 32,-19-20-128,-2 20-96,23 20 64,-41-21 31,18 21 65,2 0-32,-20-1 64,19 21-32,1 20 0,-2-1 0,2 20-64,1 1 96,-23-21-32,22 20 64,-1 0-32,1 1 32,0 0 0,-2-1 96,22 1-224,-21 19 96,21 0 160,-21 20-31,21 0-1,-1-20-96,20 21 128,-19-21 0,19 20 96,-21 20-32,21-20-63,2 0-97,-3 1-32,1 18 0,0-19-32,0 20-32,20 0 64,-19 0-32,19-21 32,-20 22 32,20-21 32,0 20-96,0-20 32,0 0-32,0 1 0,20 18 32,-20-18-32,19-2 0,21-18 0,-20 19 0,1-20-64,17 1 160,3-21-64,-3 20 32,3-19-64,-1 19 32,19-20-32,0 0-64,1-19-64,-1 0 0,20-21 128,-18 20 0,18-19 32,0-20 32,2 20 0,18-21-64,0 1 32,0 0-32,0-21 0,1-19 32,-1 0 0,20-19-32,-20-1 64,19-19-32,2-2-32,-1-18 0,21-21 32,-23 1-64,3-20 64,-1-1 32,1 1-64,-21-20 128,0-1 97,0 1 31,0 0-128,-20-21 64,1 1-64,-20-19 32,-1-1-128,1 0 129,-1 0-1,-18 0 32,-21 0-128,19 0-64,-19-21 128,0 2-160,0-2 32,-1 2 128,1-1 0,-20-19 97,0-1-33,20 20-96,-20 0 64,0-19-192,-20 19 64,0 20-32,-19 0 32,19-20 32,-21 20-32,-18 1 96,19-2-192,1 1 160,-21 1 0,1-2-672,-1 21 1248,-20 0-575,22 0-97,-22 20 64,0-1 128,1 21-128,0 19 0,0 1 96,-21 19-160,21 0-128,19 1-353,-19 19-1024,0-19-993,18 19-6407</inkml:trace>
  <inkml:trace contextRef="#ctx0" brushRef="#br0" timeOffset="1587.09">17071 4352 8231,'-20'-40'64,"1"19"1474,19 2-353,-20-21 96,20 20-32,-20 0 65,0 0-321,-19-20-225,19 21-159,-21-1-225,1-19-288,-19 18 64,0 1-160,19 1 32,-39-1-128,18 20 128,-18-20-32,0 20 96,0 20-96,0 0 0,-20 19-64,-2 1 64,2 19-160,0 1 96,-1 0 32,-17 0 0,17-1 32,1 21 0,0-21-32,-2 21 0,2-1 32,0 1 32,0 0-96,19 19 32,1-20 96,0 21-224,19 0 160,-19-1 0,20 20-32,-2 0 0,3-20 32,17 20 64,-18 1-64,19 19 64,-19-20-64,19 1 0,1 18 32,-1-19-32,-1 20 0,3-19 0,17 19 0,1 0 64,0 0-32,2 0-32,18 0 64,-21-19-64,21 19 64,0-1-32,21-19 96,-3 1 65,2 19-129,0-20 0,21 21 0,-2-22-64,1 2 64,-1 19-64,1-20 64,0 1-96,-1-1 192,1 0-288,19 0 256,2-19-32,-23 19-96,23 0 32,18-19 32,-20-1-64,21-20 64,-21 20-64,20-39 32,1 20 64,19-20 65,-19-1-97,20 0-64,-21-19 64,20 1-64,-20 18-32,20-19-32,0-1 128,1 1-257,19-20 97,0-20 160,-19 20-64,19-20 0,-20-20 32,21 0 129,-21 0-33,0-19 0,19-2 32,1-18-128,1-1-32,-1-19 32,0 19-32,-19-19 64,19-20 0,-20-1-32,0 1 128,1-1-128,-21-19 129,0 20 63,0-40 64,-19 19 96,-1-19 1,2-20-257,-23 20-64,23-20 0,-2 0 64,-19 0-160,-1-20-32,1 21 64,-1-2-64,21-19 96,-21 21 0,1-1-96,-19-1 128,-1 2-128,19-21 160,-39 20-64,20 0 32,-20 0-64,0 0 96,-20 1-96,1-2-32,-1 21 96,-21-19-32,1-2-64,-19 21 0,19-20 96,-19 21 32,0-2-96,-1 21 128,1 0-256,-20 19 673,-21 1-321,1-1 0,0 21-256,-2-1 32,2 0 160,0 21-448,0-1 160,-1 1-192,1 19-1,0 21 129,0-2-256,-1 21-545,1 0-224,0 0-481,20 40-1505,20-20-9737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33:03.44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3214 5186 8071,'0'0'2883,"0"0"-2531,-19 0 1346,19 0 352,0 0-1346,-20-20-351,20 20 287,0 0 33,0 0-481,0 0-128,-20 0 160,20 0-192,0 0-96,0 20 32,-20 1-96,20-2-32,0-19 128,0 20-64,20 0-160,-20-20 0,20 0 63,-20 0 65,0 0 128,20 0 96,-20-20 0,19 0 0,-19 1 1,0-2-1,0 1 64,-19 1 0,19 19 0,0 0-32,-20 0-96,20 0-128,0 19-64,0-19 96,0 20 0,0 1-288,0-2-33,0-19-63,20 20 224,-20-20 160,19 0 128,-19 0 128,0-20 288,0 20-127,0-19-97,-19 19-96,19-21-160,0 21 0,0 0-64,0-20-256,0 20-801,0 0-3620</inkml:trace>
  <inkml:trace contextRef="#ctx0" brushRef="#br0" timeOffset="10914.62">4287 6736 2146,'0'0'3907,"-20"0"-3234,20 0 256,0 0 320,0 0-480,-21 0-1,21 0-447,0 20-65,0-20-160,-20 20-64,20-20 192,0 20-192,0-20-32,20 20-32,-20-20-32,21 20-32,-21-20-96,20 0 96,-20 0 64,20-20 128,-20 20-64,18-20 0,-18 20-128,0-20 96,0 0 64,0 0-32,-18 20 32,18 0-32,-20-19 0,0 19 64,20 0-64,-21 19 160,21-19-160,-20 20 97,20 0-129,0 0 32,0 0-32,20 0-64,1-20-161,-1 19-223,0-19-33,-2 0 353,-18-19 353,21 19 95,-21-20 160,0 20-95,0-20-1,0 20 32,0-20-127,-21 20 95,3 0-224,-2 0-64,20 0-64,-20 0-160,20 0-128,0 0-257,0 0-351,0 20-129,20-20-64,0 0-1025,-2 0-2499</inkml:trace>
  <inkml:trace contextRef="#ctx0" brushRef="#br0" timeOffset="15716.89">5418 8445 7527,'-20'19'544,"0"-19"-640,20 21-96,-20-21 192,20 20 288,0-1 225,0 1-321,0 0-192,0 0-64,0-20 32,20 20-64,0-20-417,-20 0-31,20 0 255,-20-20 193,21 0 32,-21 20 160,0-20 321,0 20 480,0-20 224,-21 20-128,21-19-129,-20 19-223,20 0-449,-20 0-96,20 0-64,0 0-160,0 0-128,0 0-64,0 19-1,20-19-31,-20 0-128,20 20-65,1-20 193,-21 0 31,18 0 193,-18-20 160,0 20 0,0 0 160,0 0 161,0-19 287,0 19-223,-18 0-33,18 0 65,-21-20-33,21 20 96,-20 0-447,20 20-130,0-20 1,0 0-96,0 0-32,20 19-160,-20-19-481,21-19-64,-21 19 545,18 0 320,-18-20 32,20 20 288,-20-21 385,0 21 288,-20 0-257,20 0-191,-18 0 127,18 0-159,-21 0-321,21 0-160,0 0-224,0 0-737,0 0-1922,21 0-6886</inkml:trace>
  <inkml:trace contextRef="#ctx0" brushRef="#br0" timeOffset="18618.06">6629 8723 4356,'0'0'1121,"0"0"-160,-20 20 192,20-20 192,0 0-192,0 0-288,0 20-417,-20-20-256,20 20-63,0 0 31,0-20-96,0 19-64,20-19-96,-20 20-353,20-20-223,0 0 127,-20-20 193,19 20 256,-19-19 64,0-1 32,0 20-32,0-20 64,0 20 32,0-20 192,0 20 289,-19 0 95,19 0-159,-20 0-225,20 0-128,-20 0-160,20 20-128,0-20-225,0 0-319,20 0-33,-20 0 193,20 0 255,-20 0 193,19 0 64,-19 0 64,0-20 96,0 20 225,20 0 191,-20 0 481,-20 0-256,20 0-417,-19 0-96,19 0-224,0 0-64,-20 0-224,20 0-192,0 0-769,0 0-1442,0 0-5060</inkml:trace>
  <inkml:trace contextRef="#ctx0" brushRef="#br0" timeOffset="19410.1">7761 8842 7783,'-20'0'224,"20"20"-192,0-20-64,-20 20-32,20 0 192,0-20 385,-20 20-193,20-1-320,0-19-32,20 0 0,-20 0-32,0 0 64,20 0 160,-20-19 192,20 19 289,-20-20-129,0 20-191,0-20-1,0 20-128,0 0 96,0 0-63,-20 0-161,20 0-128,-20 0-96,20 20 31,0-20 1,0 20 64,0-20-32,20 0 64,-20 0 160,20 0 193,-20 0-161,0 0-64,0 0-128,19 0-192,-19 0-1666</inkml:trace>
  <inkml:trace contextRef="#ctx0" brushRef="#br0" timeOffset="20731.18">3175 5207 2017,'0'19'1986,"0"-19"-160,-20 0-417,20 0-416,0 0-736,0 0-225,0 0 192,0 0 96,0 0 193,20 20 63,-20-20-159,20 0-257,-1 20 96,1-1-224,0 2 96,20 18-32,-21 0 32,21 2-128,-19-2 64,17 21-64,3 0 64,-1-21-32,-1 22-64,1-22 0,-1 0 32,-19-18 32,20 18-96,-1-19 32,-19 20 0,20-20 32,-19 39 0,17-19 0,3-1-64,-21 1 128,19 0-64,1 19 0,0-19 0,-1 1-64,1 18-288,-20-19 160,19-20 160,-19 19 32,-20 1 32,20-20 32,1 19 160,-3 1-32,-18 0 128,20 0 97,-20-21-129,21 21 32,-1-19-159,0 18-129,-2-19 0,3 0-32,-1 0 32,0 0 32,0-1 32,-1 1 96,-19 0 192,20 0-95,-20 0-65,0 0-160,0-20-32,0 0-256,0 0-577,0 0-512,0 0 32,-20-20-1122,20 20-4836</inkml:trace>
  <inkml:trace contextRef="#ctx0" brushRef="#br0" timeOffset="21639.23">4346 6796 1729,'0'0'1890,"0"0"128,-21 0-321,21 20-287,0-20-385,0 0-192,0 0-641,0 0-256,0 20 32,21-20 96,-21 19 0,20-19 0,0 20 64,0 0-64,-1 20 0,1-1-32,0 1 32,20 0-64,-21 20 0,21-1 0,-20 1 0,1-21 0,17 21 0,-18-20 0,1-1 0,-1 1 0,18 0 0,-17-1-64,19 1 64,-20 19-32,19-18 64,1-1-96,-1 19-96,-19-19-481,20 0-192,-19-1-191,17 1-66,-18 19-159,1-18 801,-1-2 544,19 1-128,-19 20 224,0-41 160,0 21 257,-1 0 288,-19-20-449,20 0-320,0 0-31,0-1 31,19 1-128,-19 1 32,0-2-32,0 21 32,0-21-64,1 22 96,-3-22-96,-18 1-160,0-20-65,20 20-479,-20-20-2179</inkml:trace>
  <inkml:trace contextRef="#ctx0" brushRef="#br0" timeOffset="22946.31">5358 8564 9929,'0'20'256,"0"-20"-320,0 0 480,20 0 513,-20 0 64,20 0-640,0 0-225,19 0-32,-19 0 256,21 0 289,-21 0-161,19 20-256,-19-20-127,20 19-1,-1-19 32,1 21-64,-1-21-32,1 19 0,0-19-64,19 21 32,-18-2 0,-3-19-64,3 0-32,-2 20-32,1-20-65,0 20 97,19-20 64,-19 20 32,19 0 0,-18-20 32,18 20-32,1-20 64,-21 0-32,21 19-32,-21-19 0,1 0 0,-1 0 0,1 0 32,1 0 32,-23 20-31,23-20 127,-21 0-32,0 0-64,-2 0-32,3 20-32,-1-20-128,-20 0-1314,0 0-4419</inkml:trace>
  <inkml:trace contextRef="#ctx0" brushRef="#br0" timeOffset="23660.35">6728 8783 8584,'0'0'352,"0"0"-256,0 0 865,21-20 705,-3 20-97,2 0-736,21 0-641,-3 0-160,-17 0-32,19 20 96,-1-20-32,1 20 32,20-1-96,-1 1 32,20 0 32,21 0-192,-21 0-96,20 0-417,-18-20 97,-2 19 416,0 2 160,0-2 64,-19 1 64,-1-20-128,2 20-32,-23-20 0,-17 0-1185,-1 20-5670</inkml:trace>
  <inkml:trace contextRef="#ctx0" brushRef="#br0" timeOffset="24828.42">7780 8922 7847,'0'0'673,"0"0"-417,0 0 545,0 0 1056,20 0-287,0 0-801,0 0-385,0 0-256,19 0 96,1 0 417,19 19-225,-18-19-95,17 0-161,23 0-64,-22 21 32,20-21-64,-19 19-64,20-19 32,-42 20-64,23-20 64,-22 20-32,1 0 32,-20-20-32,20 20 0,-1-20 0,-19 0 32,21 0 0,-23 0-32,2 0 32,0 0 0,1 0-128,-21 20-288,0-20-833,0 0-1154,0 0-1056,0 0-4773</inkml:trace>
  <inkml:trace contextRef="#ctx0" brushRef="#br0" timeOffset="25997.48">8893 9021 4836,'0'0'2498,"18"0"-2498,3 0 129,-21 0 1088,20 0 993,-20 0-577,20 0-928,0 0-321,-1 0 33,1 0 287,20 20-479,-20-20-129,19 0 0,1 20-64,19-20 0,2 0 0,-2 0 32,-1 0-32,3 20 0,-2-20-32,1 0 32,-21 0-32,22 19-32,-23-19 32,3 0-32,18 21-96,-19-21 128,-20 0 0,19 19 32,1-19-32,-20 0 64,0 0 64,19 0 96,-19 0 193,21 0-193,-23 0-160,22 0 0,-19 0 0,-1 0-64,19 0 0,-19 0-32,0 20 64,19-20-32,-19 0 0,20 0 0,-20 20 64,0-20-32,19 0 64,-19 0-96,0 0 96,19 0-96,-19 0 0,1 0 0,-1 20 0,18-20-32,-17 0 96,19 0 0,-20 0-64,19 0 0,-19 0 65,0 0-65,19 0 0,-19 0 0,0 0 0,0 0 0,0 0 0,-1 0-65,1 0 65,21 0 0,-21 0 0,18 0 65,-17 0-33,-1 0-32,0 0 0,-1 0 0,1 0-32,0 0-33,0 0-127,0 0-64,0 20-64,-1-20 256,1 0-128,0 0 159,0 0 1,1 0 32,-3 0 32,2 0-32,-20 0 33,20 0-33,-20 0-641,0 0-3523</inkml:trace>
  <inkml:trace contextRef="#ctx0" brushRef="#br0" timeOffset="26726.52">10183 9061 9416,'-21'-20'1121,"1"20"-704,20 0 896,0 0-192,-20 20-833,2-20-288,18 39-64,0-18-256,0-2 96,0 1 160,18-20 32,-18 20-256,20-20 127,0 0 257,21 0 225,-23 0 95,3 0-96,-21-20 193,20 0-65,-20 20-127,-20-19-161,20-2-64,-39 2 128,19 19-128,-21 0-224,3 0 128,-3 0-32,21 19 0,0 2 0,20-21-32,20 19 64,0 1 128,0 0 0,19-20-32,-19 0 161,21 0 383,-41 0 129,20 0 0,-20-20-257,-20 20-512,-1-20-737,-19 20-1152,22-19-5446</inkml:trace>
  <inkml:trace contextRef="#ctx0" brushRef="#br0" timeOffset="27241.55">8972 8981 7879,'0'-19'1313,"0"19"-640,0-21 1569,-20 21-32,0 0-865,-1 0-896,3 21-385,-2-2-32,-21 1-64,21 0 0,20 0-64,0-20-193,20 20 1,0-20 160,1 20 128,17-20 64,-17 0 128,-1 0 257,0-20-33,0 0-128,-20 20 321,0-20-129,-20 0-63,0 20-97,0 0-160,-19 0-288,19 0 0,-21 0-64,21 20-385,20-20-352,0 20-96,0 0 97,20-20 127,0 0 160,1 20 193,-21-20-225,0 0-864,0 0-6215</inkml:trace>
  <inkml:trace contextRef="#ctx0" brushRef="#br0" timeOffset="28074.6">7761 8882 8359,'19'-20'32,"-19"20"513,0 0 1921,0-20-352,0 20-736,-19 0-450,19 20-639,-20-20-129,20 20-32,0 0-32,-20 19-96,20-18-64,20-2 0,0 1-96,-1 0 96,1 0 0,0-20 32,20 20-96,-20-20 128,-1-20 0,-19 20 128,20-20 0,-20 0 96,0-19-64,0 18 32,0 2 33,-20-1-161,20 0-128,-19 0-353,-1 20 97,0 20 192,0-20 64,0 20-64,20 0 64,0 20 31,0-21 33,20 1 0,0-20 33,0 20 95,-20-20 160,20 0 160,-20-20-95,19 0-65,-19 1-128,0-2 32,0 2-96,-19-1 32,19 0-31,-20 0-194,0 20-319,0-20-32,20 20 63,-20 20 97,20 0 0,-20 0 160,20 0 0,0-1 128,0 2 0,20-2 0,0 1 64,0-20 0,0 0 64,19 0 160,-39-20 192,20 1 1,-20-2-161,0 2 1,-20-1-353,1 0-1,-1 20 1,0-20-320,-20 20-577,20 0-544,1 0-1538,-1 0-4997</inkml:trace>
  <inkml:trace contextRef="#ctx0" brushRef="#br0" timeOffset="28767.64">6787 8743 1505,'-59'-20'1537,"39"20"-736,-20-20 801,21 20 512,-1 0-417,-20 0-832,40 20-64,-20-20 224,1 20-224,19-20-353,-20 20-320,20 0-128,0 0 0,20-1 0,-1 1-32,1-20 0,0 20 0,-20-20 128,20-20 128,0 20 65,-1-20 255,-19 1 97,0-1-225,0 0-128,-19-20-95,19 20-1,-20 1-96,0 19-32,0 0-96,0 0-96,1 0-64,-1 19 31,20 1 65,0 20-32,0-20-160,20 0-128,19-1-33,-19 1 321,20-20 96,-21 0 96,1 0 288,-20 0 257,20-20 224,-20 1-161,0-1-159,-20 20-65,0-20-159,1 0-257,-1 20-385,20 0-351,-20 0-1410,20 0-3812</inkml:trace>
  <inkml:trace contextRef="#ctx0" brushRef="#br0" timeOffset="29885.7">11414 9240 2882,'20'-20'6695,"-20"0"-6439,0 20 1057,-20-20 737,-1 20-705,1-20-160,0 20-704,2 0-353,-23 0-96,1 20 0,21 0 0,-1 0-64,0 0 0,20 0-32,0-1-32,20-19-64,0 20 32,19-20 128,1 0 64,-19 0 64,17 0 32,-18-20 0,1 1 32,-1-1 64,-20 0 33,0 0-97,-20 0-96,-1 0-64,-19 0-96,1 20 32,-1 0-32,1 0 0,-1 20 64,20-20-64,0 20 32,0 0-32,40 0 64,0 0 64,0-20-32,20 20-64,-1-20 64,1 0 32,-1-20 32,1 20 32,-19-20-32,-21 0 128,0 0-31,0 0 31,0 0-192,-41 20 32,21-19-32,-19 19-64,19 0 32,-20 0-64,21 0 32,-1 19-64,0 1 32,20 0 0,0 0-1,0-20 98,20 20-1,19-20 32,-19 20 0,0-20-64,0-20 32,1 20 160,-21-20 96,0 0-128,0 0 129,0 0-33,-21 20-64,1-19-64,0-2 192,0 21-223,1 0-97,-1 0-97,20 0 65,-20 0-96,40 21-224,-20-2-1153,20 1-3620</inkml:trace>
  <inkml:trace contextRef="#ctx0" brushRef="#br1" timeOffset="36586.09">5656 8107 2530,'0'40'9897,"0"-40"-9096,0 0-385,0-20 321,0 0 320,20-20-160,20 1-353,-1-41-383,1 0-33,19-19 224,2 0 225,18-1-97,0-19-192,0 0-95,1 0-193,-1-1 32,-20 41 0,-18 0-96,-1 39 32,-21 0-129,1 21 129,0 19-32,-20 0-96,20 0 96,0 19 96,-1 1-224,1 20-289,0 0 1,0 19 160,0-19 192,-20 20 128,19 19-32,1-39 32,0-1 0,0 1 32,19-40 192,-19 0 256,21 0 129,-21-20-161,19-19-224,21-1-31,-21-19 95,1 19 0,19-20 161,-19 20-129,1 0-256,-23 21-448,2-1-449,-20 20-769,0 0-2337</inkml:trace>
  <inkml:trace contextRef="#ctx0" brushRef="#br1" timeOffset="37105.12">5617 7710 10441,'-20'0'3107,"20"0"-2754,0 0-385,0 0-64,0 0 31,0 0 33,0 20-64,0-20-128,20 39 64,-20-19 576,20 20 802,-20-1-65,19 21-321,1-20-127,0 0-192,0-1-257,0-19-96,-1 0 128,21 0 225,0-20-97,-1 0 65,2-20-97,-3 0-352,-18 20-416,1-20-994,-1 20-960,0 0-3075</inkml:trace>
  <inkml:trace contextRef="#ctx0" brushRef="#br1" timeOffset="38367.19">7502 6200 1697,'0'-21'4933,"0"21"-3268,0 0 642,0 0-225,0 0-1282,0 21 161,0-2-96,0 1-545,20 20-224,-20 0-32,20-21-64,-20 2-256,21-1-801,-3-1-1345,-18-19-2595</inkml:trace>
  <inkml:trace contextRef="#ctx0" brushRef="#br1" timeOffset="38526.2">7621 6179 14541,'0'40'513,"0"-20"-481,0 1 0,21-2 0,-1 21-192,-2-21-673,3 2-2498,-1-1-7494</inkml:trace>
  <inkml:trace contextRef="#ctx0" brushRef="#br1" timeOffset="39017.23">7939 6260 12716,'0'0'192,"0"19"-160,0 1 0,0 19 256,-20 2 577,20 18-32,0-19-385,20-1-224,0 1-32,1 0 97,-3-19-33,23-2-32,-1 0-128,-1-19-32,1 0-96,-1 0-160,-19-19-448,0 19-1731,0-19-5412</inkml:trace>
  <inkml:trace contextRef="#ctx0" brushRef="#br1" timeOffset="39178.24">8018 6557 17168,'0'0'320,"21"-20"-192,19 0 545,-22 20-289,23-19 33,-21-1-385,0 20-577,-1-20-2402,-19 20-4452</inkml:trace>
  <inkml:trace contextRef="#ctx0" brushRef="#br1" timeOffset="39319.24">8039 6338 11723,'-21'0'4228,"21"0"-3972,0-19-64,21-1 0,-1 20 0,18-20 1,-17 1-418,19 19-1857,-1-21-4548</inkml:trace>
  <inkml:trace contextRef="#ctx0" brushRef="#br1" timeOffset="39659.26">8415 6120 13292,'20'40'801,"-20"0"832,0-1-672,21 21-96,-21-21-192,0 2-321,20 18-224,-20-19-96,18-1-32,-18 1 96,20-20-352,1 0-352,-21-20-770,20 21-1408,-20-21-3044</inkml:trace>
  <inkml:trace contextRef="#ctx0" brushRef="#br1" timeOffset="40539.31">8713 6179 12075,'-19'-19'352,"19"19"1282,0 0-801,0 19-577,19 2 64,-19 18-224,20 1-64,0 0-192,0 20 64,-20-21 64,21-19-224,-21 20 224,0-20 64,0-1 64,0-19 384,0 0 97,0 0-289,0-19-32,0 19-31,0-20-257,0 0-97,18 20 33,2 0 32,0 0 0,21 0 64,-23 20 0,3 0 64,-21-1 64,0 1 97,0 0 191,0 0-128,0-20 97,-21 20-97,3 1-224,-2-21-288,-1 0-737,21 0-1634,-20 0-3843</inkml:trace>
  <inkml:trace contextRef="#ctx0" brushRef="#br1" timeOffset="40820.33">9031 6438 13196,'0'0'993,"0"0"-737,0 20 641,0 0-128,0 0 64,0-1-417,20-19-320,0 20-288,0 0-64,-1-20 224,21 0 32,-20 0 32,0-20 32,-1 0 256,-19 1 0,0-1 97,0 0-97,-19 0-32,-1 20-192,-20-20-128,20 20-192,1 0-320,-1 0-577,0 0-1154,20 0-2882</inkml:trace>
  <inkml:trace contextRef="#ctx0" brushRef="#br1" timeOffset="41216.35">9308 6398 10153,'20'0'2146,"1"0"-1633,-21 0 704,0 0-96,0 20-224,0 0-449,0 0-352,20 0-64,-20-20-64,0 20 64,20-20 0,-2 0-32,-18 0 32,21 0 32,-1-20 129,-20 20 31,20-20 160,-20 20 193,0-20-97,0 20-160,0 0-320,0 0-160,0 0 0,0 20 64,20 0-96,0 0-32,-1-1 63,1-19 161,0 20 33,0-20 31,0 0 224,-20-20 449,19 20-1,-19-19 129,-19-1-288,19-20-321,-20 20-96,20 0-224,0 1-192,-20-1-609,20 20-448,0-21-1186,0 21-4227</inkml:trace>
  <inkml:trace contextRef="#ctx0" brushRef="#br1" timeOffset="41635.38">9745 5822 17360,'0'0'961,"0"0"-801,0 20 993,0-1-224,0 2-705,0 18-160,0-19-480,0 0-1058,21 0-1504,-1-20-2660</inkml:trace>
  <inkml:trace contextRef="#ctx0" brushRef="#br1" timeOffset="41771.38">9924 5842 15566,'0'0'1506,"0"0"-1218,-19 19 1025,19 2-480,0 18-673,0-19-256,0 20-1281,0-20-3716</inkml:trace>
  <inkml:trace contextRef="#ctx0" brushRef="#br1" timeOffset="48241.75">2778 5365 2690,'0'19'224,"-20"-19"289,20 0-609,0 0 128,0 0 288,0 0 289,0 0-65,0 0-704,0 0-128,0 0-385,0 0-896,0 0-417</inkml:trace>
  <inkml:trace contextRef="#ctx0" brushRef="#br1" timeOffset="49633.83">3532 4868 6950,'0'0'2530,"0"0"-223,0 0-610,0-19-223,20-1-33,20-1-448,-1 2-256,21-2-321,-1-18-32,2-1-223,-2 20-1,0 0-160,1-20-32,-1 21 0,-39 19-481,0 0-352,0-20-608,-20 20-673,-20 20-2114</inkml:trace>
  <inkml:trace contextRef="#ctx0" brushRef="#br1" timeOffset="49929.85">3710 4550 11242,'0'0'224,"0"0"-63,0 0-258,-19 20 1,-1 0 96,0 20 0,0 19 193,0-19 127,1 20 32,19-20 321,0-1-161,0-19-127,19 0-321,1 0 704,0-20-447,20 20 223,-21-20-31,21 0-161,21 0-160,-2 20-64,-19-20-128,19 0-1313,-19 19-4356</inkml:trace>
  <inkml:trace contextRef="#ctx0" brushRef="#br1" timeOffset="50896.91">4584 9240 11466,'-40'20'1378,"20"-1"-610,1-19-447,19 0-65,0 0 192,19-19 161,1-1 192,20 0-481,1 0-192,-3-20-96,3 1 32,-3 18 32,3-18-32,-1-1-32,-21 20-32,21-19-448,-20 18-1346,0 2-2177,-20-1-6535</inkml:trace>
  <inkml:trace contextRef="#ctx0" brushRef="#br1" timeOffset="51119.92">4803 8862 14061,'0'0'192,"20"-20"-160,19 0-32,1 1 96,19-21 641,2 20 352,-23 0-929,3 20-224,-3 0 64,-17 0 0,-21 20 96,20 20 64,-20-1 160,-20 1 33,-1 20-193,21-20-128,-18-1-256,-2 21-577,20-40-1441,0 20-3556</inkml:trace>
  <inkml:trace contextRef="#ctx0" brushRef="#br1" timeOffset="52808.02">11552 8842 11947,'0'0'1249,"-19"-20"32,19 20-224,0 0 0,0-19-64,0 19-320,-20 0-481,20 0-128,20 0-96,-20-20 64,19 20 32,21-20-32,0 0-32,19-20-32,0 21 160,1-21-160,20 19 128,-1 2 64,-19 19-160,19 0-64,-39 0 0,19 40-32,-38-21-256,-1 21 64,-20 0 63,-20-20 97,-1 20 96,-19-21 64,1 1-192,-21 0 705,21 0-129,-21 0-160,21-20-160,-1 0-64,-1 20 32,23-20-128,-3 0 128,21 0-160,0 0-256,0 0 160,21 19 128,17-19-64,-17 21 128,19-21-32,-1 19 64,-19 1-128,20-20 96,-20 40-32,-1-20 64,-19 0-32,0 20 32,0-1 0,-19-19-32,-1 0 32,0 0 64,0-20 192,-21 20-128,23-20 0,-22 0-96,19 0-64,1 0 32,20 0-384,0 0-32,20 0-321,1 0 577,19 20 32,-1-20 32,21 19-257,-1 1 33,1 0 128,-21 0 64,2 0 64,-21 0 32,-20-1 96,18 1 288,-36 1 289,18-2-225,-41 1-95,21 0 63,-19-1 33,-21-19-161,21 0 96,-1 0-224,-21 0-96,3 0 65,17 0-97,2 0 64,19 0-160,0 0 64,20 0-385,0 0-191,40 21 191,-19-21-31,17 20 160,3 0 96,-3-20 63,3 20 97,-41-1 0,20-19 289,-40 0 544,0 0-545,-39 0-96,-2 0-288,2 0 416,-20-19-512,19-1 128,1 0-288,0 0-321,19 20-608,20-21-1826,-1 2-6630</inkml:trace>
  <inkml:trace contextRef="#ctx0" brushRef="#br1" timeOffset="59300.39">3453 9916 13100,'-21'19'641,"21"-19"63,21 0-640,-21 0 128,40 0 33,-1 0 95,21 0-32,-1 0-96,0 0 1,1 0 95,19 0 0,-18 0-128,-2 0-128,-19 0-32,-1 0-224,1 0-352,-20 0-161,-20 0-32,19-19-288,-19 19-833,0-21-2178</inkml:trace>
  <inkml:trace contextRef="#ctx0" brushRef="#br1" timeOffset="59522.4">3949 9757 4452,'-20'0'4868,"20"0"-3843,20 0-1025,0 0 0,20 0 289,-1 0 832,1 0-64,-1 0-737,21 19-256,-21 1-32,2 20 0,-21-20 0,0 0 0,-20-1 256,0 21 481,0-40 224,-20 20-256,-21 0-513,21 0-160,-19-20-576,19 20-1346,0-20-2338</inkml:trace>
  <inkml:trace contextRef="#ctx0" brushRef="#br1" timeOffset="59877.42">4724 9916 10281,'-40'19'897,"19"-38"-224,21 19 992,0 0 321,0 0-833,21 0-352,-1 0-224,18 0-449,3 0-32,-1 0-64,-1 0 0,21 0-32,-21 0-96,1 0-96,-1 0-33,1 0-63,-19 0-192,-21 0-129,20 0-384,-20 0-544,-20 0-2499,20 0-5157</inkml:trace>
  <inkml:trace contextRef="#ctx0" brushRef="#br1" timeOffset="60164.44">5040 9796 9352,'-18'-20'1121,"18"20"-128,0 0 481,0 0-449,0 0-833,18 0-64,2 0-64,21 0-32,-3 20-32,3-20 32,-1 20-32,-1-20-32,-19 20 96,0 0-64,0-20 32,-1 20 32,-19-1 289,0-19 191,0 21 129,0-21-33,-19 19-31,-1-19-161,0 20-223,-20-20-129,21 20-96,-21 0 0,20 0-289,-1 0-1312,3 0-2659</inkml:trace>
  <inkml:trace contextRef="#ctx0" brushRef="#br0" timeOffset="67572.86">5577 8047 7527,'-21'-19'1249,"3"-1"865,18-1-385,-20 21-319,-21-19-65,3 19-256,-23 0-576,2 0-417,-1 19-96,-19 2 0,0 18-32,18 21 0,2 0-193,0-1 1,19 21 32,0 0-32,21-2 64,-1 2 96,40-1 64,19-18-32,1 18 64,39-20 0,0-19 128,21 0 64,-1-20-32,20-1 32,-20-19 193,1-19-65,-1-1 97,0-20 127,-20-19 129,-18-1-65,-3 1-95,-17-21-321,-21 0 0,-20 1-128,0-1-32,-20-19-96,-21 0-32,-17 19-32,-3 1 0,-38 19 192,0 20 0,20 20-64,-21 20 0,21 0-64,19 20-1153,1 20-961,19-1-3747</inkml:trace>
  <inkml:trace contextRef="#ctx0" brushRef="#br0" timeOffset="133519.63">15720 6319 864,'0'0'1602,"0"0"-417,0 0-288,0 0-257,0 0-479,0 0-193,0 0 64,0 0 160,0 0 320,0 19 225,0-19 256,0 0-256,0 0-225,0 0-192,0 0-95,0 0-1,0 0 96,0 0-96,0 0 1,0 0-129,0 0 32,0 0 160,0 0 32,21 21 33,-21-21-65,0 0-128,0 0 64,0 0-96,20 20 33,-20-20 31,0 0 0,0 0 32,20 19-32,-20-19-96,0 0 0,0 20-128,20-20 64,-20 20-32,0-20 33,19 0-1,-19 20 96,20 0 0,-20-20 0,20 20 32,-20-1 0,20 1-128,-20 0 96,20 0-96,-1 0 0,1 1 0,-20-2 0,20 0-32,0 2 0,1-2 0,-3 21 0,22-20 33,1 0-1,-21 0 0,19 20-32,1-21 0,-1 21 0,1-20 32,0 20-32,-1-1 64,1-19-64,-19 20 0,17-1 0,3 1 32,-21-19 32,19 18 32,-19-19-64,20 20 0,-21-21 0,1 1 32,0 0-32,0 0 0,-20 0-64,20 0 64,-1-20 0,-19 19 0,20-19-128,-20 0-577,0 0-1377,0 0-3523</inkml:trace>
  <inkml:trace contextRef="#ctx0" brushRef="#br0" timeOffset="134861.71">16813 7431 768,'-20'0'1313,"20"0"-352,0 0 64,0 20 0,0-20 128,20 0-256,-20 0 320,0 0-96,0 0-96,0 0-384,0 0-128,0 0-65,0 0 64,19 20 65,-19-20-65,0 0-95,0 0-33,0 20-31,20-20 95,-20 19-128,20-19 33,1 20-129,-1-20-128,0 21 0,-2-21 32,23 19-64,-21 2 0,19-21-32,1 19-32,0 0 32,-21 2-32,21-1 32,0 0-32,-1 0 0,2 0 32,-21 19-32,18-19 0,3 0 32,-21 20 129,19-21-65,21 21 64,-21-20 64,1 0-64,19 0-96,-19 20-32,-19-20-32,17-1 0,-17 1 32,19 0 32,-20-20-32,-1 20-64,-19-20-64,20 20 0,-20-20-256,0 0-545,0 0-1281,0 0-2979</inkml:trace>
  <inkml:trace contextRef="#ctx0" brushRef="#br0" timeOffset="135842.76">17964 8127 6309,'0'0'641,"0"0"-449,0 0 1538,20 0 288,-20 0-417,0 20-576,20-20-192,0 0-128,0 20-33,19-20-63,-19 19-225,21 2 33,18-2-161,-19 1-32,39 20 96,-20-20 1,20 19-97,2-19 64,-2 20 1,-20-20-257,21 0 0,-21-1 96,0 2-192,1 18 64,-21-19 32,1 0 64,1 0-96,-2-20 32,-19 20 32,0-20-64,0 19 0,-1-19-32,-19 0-64,20 0-32,-20 0-65,0 0-319,0 0 32,0 0-545,20 0-1410,-20 0-3202</inkml:trace>
  <inkml:trace contextRef="#ctx0" brushRef="#br0" timeOffset="136787.82">19274 8623 1953,'-19'0'577,"19"0"-513,0 0 1570,0 0 576,0 0-993,0 0-545,19 0 33,-19 0-32,0 0 224,0 0 128,0 0-161,0 0-255,0 0-65,0 0-127,0 0-1,0 0-160,20 0-127,-20 0-65,20 21 64,0-21 64,0 0 0,19 19-96,2-19-32,-1 21-32,-1-21 32,21 19-32,19-19-32,-20 20 0,1 0 0,20-20 0,-1 20 0,-20 0 0,21 0 0,-21-1 0,20 1 64,-18-20 97,-23 20-1,3 0-32,-1-20 32,-21 0 0,-19 0-32,20 0-96,-20 0-64,0 0 32,0 0-96,0 0-224,20 0-545,-20 0-1057,0 0-4196</inkml:trace>
  <inkml:trace contextRef="#ctx0" brushRef="#br0" timeOffset="137465.86">20387 8862 8680,'0'0'192,"19"0"32,-19 0 1217,20 20 225,20-20-481,-1 0-704,1 0-257,19 20-32,1-20 0,20 20 96,-1-20-95,0 19-161,1-19 32,20 21-64,-42-21 64,22 19 0,-20-19 64,-21 20 128,1-20 0,-20 0-159,0 20-65,-1-20-32,-19 0-32,20 20-32,0-20-161,0 20-63,1-20-192,-3 0-449,2 20-705,0-20-1377,1 0-5413</inkml:trace>
  <inkml:trace contextRef="#ctx0" brushRef="#br0" timeOffset="138294.91">21537 9021 5252,'0'0'1922,"0"0"-512,0 0 447,0 0-223,0 20-673,20-20-32,1 0-449,-1 0-160,19 0-127,1 20 31,19-20 32,1 0-128,19 20 0,0-20 97,21 19 191,-21-19 225,20 0 31,-39 0-287,-1 0-193,2 21-128,-43-21-64,23 0 32,-21 0-64,-20 0-128,20 0-129,-20 19 1,19-19-64,-19 0 96,20 0 95,-20 0 33,0 0-544,20 0-385,-20 0-769,0 0-2210</inkml:trace>
  <inkml:trace contextRef="#ctx0" brushRef="#br0" timeOffset="138908.94">22629 9160 5060,'0'0'769,"0"0"128,0 0 1089,20 0-1121,0 0-609,0 0-160,21 0-96,-3 0 128,23 20 160,18-20 33,-20 0 415,20 0 513,1 0 289,-1 0-97,-20 0-352,2 0-64,-2 0-128,-19 20-448,-1-20-417,1 0-32,0 0-225,-21 0-639,1 0-578,-20 0-416,0 0-576,0 0-641,0 20-288</inkml:trace>
  <inkml:trace contextRef="#ctx0" brushRef="#br0" timeOffset="139780.99">22590 9061 3683,'0'-20'-224,"0"20"-32,0 0 1985,0 0-95,-20 0-1154,20 20-288,0-20 161,0 0 768,0 20 224,0-1-352,0 2-449,0-2-287,0-19-225,0 20-64,20 0-64,0-20 192,-1 0 192,1 0 192,-20-20 97,20 20 96,-20-20-257,0 1 64,0-2-127,-20 2-97,0-1 96,20 0-159,-19 20-161,19 0-64,-20 20-65,20-20 33,0 39 32,0-18 32,20 18-96,-1-19-64,1 0 128,0 0 64,0-20 64,-20 0 289,0 0 608,-20 0-769,20-20-513,-40 0-671,1 0-2820</inkml:trace>
  <inkml:trace contextRef="#ctx0" brushRef="#br0" timeOffset="140200.01">21537 9001 10473,'0'-39'577,"0"39"0,-20-21-289,2 21-64,-3 21 385,1-2-545,0 1-128,20 20-385,0-20-63,20 0 95,0-1 193,1 2 224,-3-2 288,22-19 577,-19 0 352,-1-19-64,-2-2 65,3 2-129,-21-1-225,0-20-415,-21 20-257,3 0-416,-2 1 0,-21 19-481,3 0-576,-3 0-1025,21 0-1122,-19 19-1633</inkml:trace>
  <inkml:trace contextRef="#ctx0" brushRef="#br0" timeOffset="140633.04">20247 8822 6534,'21'-19'4708,"-21"-1"-3939,20 20-417,-20 0 673,0-20 32,0 20-416,0 0-577,0 20-64,-20 0 0,20-1 32,0 1-32,0 0 32,0 20 0,20-40-32,-2 20 128,3-20 128,-1 0 481,0 0 32,0-20-161,-20-20 33,0 20-353,0-19-32,-20 19-224,0 0-224,0 0-352,-19 20-385,19 0-609,-21 0-1312,21 20-3044</inkml:trace>
  <inkml:trace contextRef="#ctx0" brushRef="#br0" timeOffset="141151.07">19215 8524 10185,'0'0'3491,"0"0"-3715,0 0 64,0 20 320,-20 0 0,20 0 1,0 0-65,0 20 0,20-21-32,-20 2 0,20-21 192,-20 19 481,20-19 288,-1 0 224,-19-19-384,20-2-193,-20-19 1,0 1 32,0 19-385,0-20-352,-20 21-224,1-1-225,-1 20-63,0 0-353,0 0-416,0 20-929,1-20-2339</inkml:trace>
  <inkml:trace contextRef="#ctx0" brushRef="#br0" timeOffset="141678.1">17964 8067 11370,'-39'0'353,"19"0"-482,0 20-31,-19 0 192,19 0 64,0 20-96,20 0-288,0-21-1121,20 1 576,0 0 737,-1-20 512,21 0 65,0 0 256,-21-20 416,21 20 320,-20-20-288,0-20-512,-20 21-97,0-1-319,-20 0-322,0 20-415,-20-20-64,21 20-1,-21 0-192,0 20-896,21-20-2723</inkml:trace>
  <inkml:trace contextRef="#ctx0" brushRef="#br0" timeOffset="142601.15">16872 7372 1601,'-40'0'12684,"21"19"-12684,-1 1-416,0 20-513,20 0 160,0-1 737,0-18 32,0-2-192,20 2-673,0-2 417,-1-19 640,1 0 192,0 0-96,1-19 97,-1 19 351,0-40 161,-20 19 32,0 1-64,-20-19-128,0 19-545,-21 20-256,2 0-224,-1 0-65,20 20-319,-19-20-321,19 20-673,20-1-224,0 1 0,20-20 801,-1 0 801,1 0-416,0 0-1443</inkml:trace>
  <inkml:trace contextRef="#ctx0" brushRef="#br0" timeOffset="143186.18">15741 6359 11562,'-21'-40'2563,"3"40"-1122,18 0-1056,-20 0-289,20 0-32,-20 19-64,-1 2 0,1-1-32,20-1-64,0 21 64,0-40-32,0 20-1,20-20 33,1 20 0,-1-20 32,-20-20 64,20 20 65,-2-20 223,-18 0 0,0 0-95,0 1-1,-18-1-160,-2 20-160,0 0-32,-21 0 32,2 0-385,-1 20-736,1 19-3299</inkml:trace>
  <inkml:trace contextRef="#ctx0" brushRef="#br0" timeOffset="150202.59">20446 8882 448,'20'0'1025,"-20"-20"-32,20 20-256,-20 0 223,0 0 194,19 0 223,-19 0 32,0 0-576,-19-20-577,19 20 32,0 0 65,-20 0-97,20 0-192,0 0-64,0 0 64,20 0 224,-20 20 129,19-20-97,-19 0 65,20 0 191,-20 0-95,0 0-161,20 0-128,-20 20-32,20-20 0,19 20-64,-19-20-96,41 20 0,-23-1 0,23-19-32,-2 21-64,0-2 0,21-19 160,-21 20-32,20-20 96,-38 20 33,-1-20-161,-1 20 0,-19-20 0,0 20-32,0-20-161,-1 20-319,1-20-65,0 19 193,0-19 160,0 21 96,-1-21 128,1 0 64,0 0 128,-20 0 32,0-21-32,0 21-128,0 0-32,0 0-160,0 0-96,0 0-385,0 0-736,0 0-1217,0 0-1378</inkml:trace>
  <inkml:trace contextRef="#ctx0" brushRef="#br0" timeOffset="150628.61">21537 9001 5637,'-20'0'576,"20"0"449,0 0 865,-18 0-673,18 0-384,-21 0-577,21 20-192,0 0 0,0-20-96,0 20 64,0-20-96,21 20 32,-21-20 128,18 0 65,-18 0 63,20 0-64,-20 0 32,0-20-64,0 20 0,0-20 129,0 20 127,0-20 96,0 20-191,0-20-225,-20 20-64,20 0-96,0 20 32,0-20-97,0 20-1184,0-20-1986</inkml:trace>
  <inkml:trace contextRef="#ctx0" brushRef="#br0" timeOffset="152135.7">17945 8087 8231,'-20'0'353,"0"0"-770,0 0-159,20 20 576,-20-20 512,1 20-192,19 0-287,19 0 31,-19-1 0,40-19 128,-20 0 384,0 0 33,-1 0-225,21 0 97,-20 0-33,0-19-128,-20-1 129,0 0 95,0 0-31,-40 20 63,20-20-351,-19 20-1,19 0-160,-20 20-64,40-20-384,-20 20-33,20-20 161,20 20 32,-20-20 32,40 0 192,-20 0 96,-1 0 288,1 0 193,0 0 127,-20-20-31,20 0 32,-20 20-129,-20-20-320,20 20-192,-20 0-96,0 0 0,1 0 0,-1 0 0,0 0 0,20 0-32,0 0-32,-20 0-288,20 20-321,20-20-160,-20 20-96,0-20 257,20 0-642,-20 0-3234</inkml:trace>
  <inkml:trace contextRef="#ctx0" brushRef="#br0" timeOffset="162026.26">23562 9240 672,'0'0'1474,"0"0"-578,0 0-127,20 0-32,-20 0-193,0 0-384,0 0-160,-20 0-32,20 0-96,0 0 0,0 0 96,0 0-64,0 0-64,0 0 160,-19-20 96,19 20 256,0 0 737,0 0 513,0 0-225,0 0-512,0 0-160,0 0 127,19 20-319,1-20-1,0 0-223,1 0-33,17 0-128,-18 0-32,21 0 64,-2 0-96,-19 0-64,0 0 32,0 0-64,-20 0 0,20 0-32,-20 0 32,19 0 96,-19 0 0,0 0-160,0 0-256,-19 0-545,19 0-704,0 0-1154,-20 20-2786</inkml:trace>
  <inkml:trace contextRef="#ctx0" brushRef="#br0" timeOffset="162567.29">23959 9180 6021,'-39'0'3652,"39"0"-3652,-20 0 96,20 0 833,-20 20-65,20-20-575,-20 20-257,1-20 0,19 20-32,0 0 32,0-20 64,0 19-32,0-19 224,19 20 225,1-20-129,0 0-160,0 0-32,0-20-127,-20 20 31,19-19 0,-19 19 128,0-20-128,0 0 96,0 20-96,-19-20-96,-1 0 0,0 20-32,20 0-32,-20 0 64,0 20-96,20 0 0,0-20-96,20 20-193,0 0 65,0-1 224,0-19 128,19 20 96,-19-20 128,-20 0 225,20 0 95,1-20 1,-21 1-161,0 19 33,0-20-385,-21 0-224,-19 0-321,20 20-223,1 0-449,-1 0-1314,0 0-6693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37:35.80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3730 4689 14093,'0'0'192,"0"0"0,20 0 481,-20 0-1,20 19 578,1 2-97,-21 18-320,20 1-513,-2 20-128,-18 0 32,20 19-288,-20-19 160,21-1-160,-21-19-160,0 1-160,20-2-449,-20-19-224,20-20-961,-20 0-673,19-20-2498</inkml:trace>
  <inkml:trace contextRef="#ctx0" brushRef="#br0" timeOffset="280.01">4147 4829 14093,'0'0'1089,"0"0"-1185,-20 0 160,1 20-64,-21-1 192,0 1 385,1 0-353,-1 0-192,1 0 288,19 0 129,0-1-257,20 1-96,20 0 32,0 0 32,-1 0 32,21-20-32,0 20-192,19-20 32,-19 0-224,-21 0-64,21 0-737,1 0-577,-23 0-1120,2 0-3748</inkml:trace>
  <inkml:trace contextRef="#ctx0" brushRef="#br0" timeOffset="468.02">4346 4928 14990,'20'0'768,"-20"0"-223,20 0 512,0 0-865,-1 0-160,21-20-96,-20 20-1057,0 0-1954,-1 0-6598</inkml:trace>
  <inkml:trace contextRef="#ctx0" brushRef="#br0" timeOffset="598.03">4445 4987 160,'0'20'12780,"0"-20"-12908,20 0 704,0 0 225,0 0-321,-1 0-223,21 0-1058,-20-20-4068</inkml:trace>
  <inkml:trace contextRef="#ctx0" brushRef="#br0" timeOffset="1001.05">4663 4749 10345,'21'0'4901,"-21"0"-4997,20-20 865,0 20-289,-2 0 161,3 0-129,-1 20-448,-20-20-96,0 19-192,0-19 224,0 21 0,0-2-96,0 2 0,0-21 96,0 20-96,20-1-64,-20 1-65,20 0 33,-1 0-481,1-20 289,0 20-192,0 0 223,0-20 289,-20 19 288,0 1 449,0 0 96,-20-20-289,0 20 1,0 0-65,-19-20-96,19 0-192,0 0-128,0 20-448,-1-20-833,3 0-2659</inkml:trace>
  <inkml:trace contextRef="#ctx0" brushRef="#br0" timeOffset="3072.17">6966 4749 12523,'-79'-20'1089,"40"20"-864,-22 0-161,23 20-96,-3-1 64,1 2 512,21-2 1,-1 2-353,20-1 0,20-1 256,-1 21 225,21-20-609,1 0-32,18 19-32,-19-19-32,19 0 32,0 0-32,-39-20 0,20 20 32,-40 0 0,0 0 128,0-20 321,-40 19-1,1 2-288,-1-2 0,-1-19-352,3 20-32,-3-20-673,21 0-768,20 0-1154,0-20-1441</inkml:trace>
  <inkml:trace contextRef="#ctx0" brushRef="#br0" timeOffset="3678.21">7423 4808 9577,'0'0'1665,"0"-19"-704,20 19 512,-20 19-736,0-19 769,0 21-161,20 18-576,-1-19-417,-19 20-64,20 0-288,0-1 0,0 1-32,-20-20 32,21 0-64,-21 0 64,18-20 0,-18 0-32,0-20-128,20 0 160,-20 0-160,0-20-32,0 1 31,0-1-191,0 0-289,0 20 161,0 1 768,0-1-160,20 20 97,-20 0 191,21 0-160,-1 20 129,-2-1-129,3 1-64,-1 0-416,0 0 416,0-20-576,-1 20 63,1-20 33,0 0 32,0-20 0,0 0-193,0 0-448,-20 0 0,19 1 705,-19 19 256,0-20 64,20 20 129,-20 0 415,20 20 225,0-1 64,-20 1-384,21 20-161,-3 0-480,2-21 0,1 21-128,-21 0-1154,20-20-1857,-20 0-6021</inkml:trace>
  <inkml:trace contextRef="#ctx0" brushRef="#br0" timeOffset="3953.22">7204 5226 12651,'21'20'3204,"-21"-20"-3237,0 20-223,0-1-160,0 2-33,0-1 321,0-1-1922,0-19-5989</inkml:trace>
  <inkml:trace contextRef="#ctx0" brushRef="#br0" timeOffset="4298.24">8277 5067 11210,'19'-20'641,"-19"20"1409,0 0-417,0 20-95,0 0-577,0 0-577,0-1-352,0 2 0,0-2-96,0 22 32,0-41-705,0 19-736,0-19-1250,0 0-2530</inkml:trace>
  <inkml:trace contextRef="#ctx0" brushRef="#br0" timeOffset="4572.26">8514 4849 10537,'0'0'6246,"0"0"-6374,0 0 513,0 19 800,21 1-160,-21 0-96,20 0-769,-20 20-128,20-21-32,-20 21 32,19 0-96,1-20-96,0 0 128,20-1 0,19-19 96,-19 0-257,-1-19 193,22 19 129,-41 0-354,19-20-1152,-39 20-2274</inkml:trace>
  <inkml:trace contextRef="#ctx0" brushRef="#br0" timeOffset="6018.34">16000 4689 928,'0'0'10602,"0"-20"-10217,0 20-1,0 20 513,18-1 640,-18 2-159,20 18-385,-20 1-289,20 20-159,-20 0 63,21-1-223,-21 1-257,0 0-64,0-1-128,0-18-256,0-22-257,20 1-448,-20-20-1185,20 0-2306</inkml:trace>
  <inkml:trace contextRef="#ctx0" brushRef="#br0" timeOffset="6307.36">16336 4829 14765,'20'-21'417,"-20"21"-385,0 0 480,-20 0-416,1 21 161,-21-1 255,20-1-320,-19 1-31,-1 20-226,20-20 610,-1 0-289,3-1 33,18 1-193,0 0 128,18 0 128,3 0-160,-1-20 65,20 20-225,-21 0 32,21-20 160,0 0-288,-21 0-128,1 19-193,20-19-415,-40 0-1122,21 0-3331</inkml:trace>
  <inkml:trace contextRef="#ctx0" brushRef="#br0" timeOffset="6488.37">16634 4948 15630,'0'0'641,"20"0"-577,-20 0 833,20 0-641,0 0-192,0 0-256,-1 0-1442,1 0-3330</inkml:trace>
  <inkml:trace contextRef="#ctx0" brushRef="#br0" timeOffset="6617.37">16714 4987 10954,'-20'20'544,"20"-20"-800,0 0 993,20 20 224,-1-20-737,21 0-224,0 0-961,-21 0-2851</inkml:trace>
  <inkml:trace contextRef="#ctx0" brushRef="#br0" timeOffset="6993.39">17170 4729 6566,'0'0'6662,"0"0"-5861,20-21 1441,0 21-705,0 0-640,19 0-96,2-19-545,-21 19-224,-2 0-352,2 0-289,-20 0-1184,0 0-3973</inkml:trace>
  <inkml:trace contextRef="#ctx0" brushRef="#br0" timeOffset="7310.41">17190 4708 12299,'0'21'192,"-20"-1"705,20-1 673,0 2-706,0-2-287,0 2-321,20-1-128,-20-20-160,0 19 160,20 1 65,0-20-450,-1 20 706,1-20-417,21 20 128,-21 0-160,18 0 0,-17-1-32,-1 1-64,0 0-64,-20 0 128,0 0 64,-20 0 224,0-20 385,-21 20-161,3-20 97,-3 0-193,2 0-64,19-20-352,0 20-320,0 0-577,20-20-1537,0 20-5350</inkml:trace>
  <inkml:trace contextRef="#ctx0" brushRef="#br0" timeOffset="8982.51">18818 4768 7206,'-20'0'961,"20"0"481,0 0 1024,0 0-64,0 0-480,0 0-513,0 0-448,0 0-320,0 0-161,0 0-95,20 21 95,0-2-95,0 2-129,19-1 32,1 19-448,19-19 608,-18 20-672,18-1 288,-19-19-96,-1 20 0,1-20-32,-20 0 0,0-20-64,-20 20-128,0-20-417,19 0-96,-19 0-256,0 0-256,-19 0-1281,19 0-3556</inkml:trace>
  <inkml:trace contextRef="#ctx0" brushRef="#br0" timeOffset="9272.53">19175 4768 10634,'0'0'3235,"0"0"-2723,0 0 1,-19 0 31,19 21-63,-20-2 287,20 22-255,-40-22-257,19 41 128,-17-20 97,17 19-321,-19-19-160,22 0-192,-3 0-353,21-21-800,0 1-1378,0-20-4708</inkml:trace>
  <inkml:trace contextRef="#ctx0" brushRef="#br0" timeOffset="9769.55">19691 4849 12043,'40'-20'1121,"-40"-1"-512,0 2 1376,0-2-383,-20 2-481,0-1-160,1 20-609,-21-21-256,20 21 0,0 21-64,-19-1-64,19-1-64,0 21 32,20-19-96,0 18 0,20-19-32,0 0-353,0 0 161,-1 0 256,21 0 128,-20-1-32,19 1 128,-19-20 64,0 0-96,0 20 32,-20-20-128,0 20 288,0-20 65,0 0-33,-20 20-160,0-20-96,0 20-96,20-20 32,-19 0-352,-1 0-353,0 20-576,20-20-2691</inkml:trace>
  <inkml:trace contextRef="#ctx0" brushRef="#br0" timeOffset="9957.56">19989 5107 17520,'40'0'352,"-40"0"-352,0 19 737,0 2-320,-20-2-353,0 1 96,1 20-160,-21-20-1025,19 0-1057,-17-1-4452</inkml:trace>
  <inkml:trace contextRef="#ctx0" brushRef="#br0" timeOffset="10627.6">20703 4868 11755,'0'-39'1441,"0"18"-1281,-18 2 673,-3-2-353,-19 21 33,20 0 352,-19 0-609,-1 21-160,1-2-128,-1 2 0,20-1 0,0-1 0,20 1-32,0 0-224,0 0 95,40 0-95,-20 19 224,19-19 32,1 0 32,0 0 32,-1-20 64,-19 20 64,0 0 193,-20-20 127,0 0 513,-20 20-256,0-20-545,0 0-192,1 0-256,-21 19-513,20-19-865,0 0-1953,1 21-6503</inkml:trace>
  <inkml:trace contextRef="#ctx0" brushRef="#br0" timeOffset="10808.61">20883 5126 9769,'59'0'6662,"-39"0"-6566,-20 21 0,0-21 641,0 19-289,0 1-191,-20 1-129,0 18-256,0-19-225,1-20-255,-1 19-1923,0 2-10953</inkml:trace>
  <inkml:trace contextRef="#ctx0" brushRef="#br0" timeOffset="11593.66">21499 4749 12075,'0'19'32,"0"2"64,0-2 609,0 22 31,0-22-287,18 21 95,-18-20-416,0 20 65,0-21-1,0 1 96,-18 0-32,18-20 1,0 0 479,0 0 257,0 0-352,0 0-353,0-20-256,0 0-96,0-19-288,0 19-257,18 0 353,2 0 64,-20 0 448,0 20-352,20-19-64,1 19 96,-21 19 128,20-19 32,-20 20 0,18-20-96,-18 20 64,0-20-224,21 20 160,-21-20-64,20 0 32,-20 0-32,20 0 64,-20-20 32,20 0-160,-1 0 544,-19 1-352,20-1-32,0-1-96,0 2 32,0 19-32,-20-21 64,19 21 32,1 21 128,0-21 353,-20 19 159,20 22-63,0-22-225,-20 21-192,21-20-288,-3 0 192,2 0-96,1-1-320,-1 1-833,0-20-609,-20 0-3395</inkml:trace>
  <inkml:trace contextRef="#ctx0" brushRef="#br0" timeOffset="11789.67">22351 4987 17296,'0'40'128,"0"-20"-256,-20 0 352,1 20-160,-1-21-352,20 2-1410,-20-2-7334</inkml:trace>
  <inkml:trace contextRef="#ctx0" brushRef="#br0" timeOffset="12741.72">22649 4729 12491,'0'0'1217,"20"0"-1281,-20 20 321,0-1 992,0 2-609,-20 19-319,20-1-129,0 1-64,-20-20 192,20 20 321,0-21 0,0 21-353,0-20 96,20 0 129,0 0-97,20-20-128,-19 20-224,37-20-128,-17 0-448,-2 0-225,1 0-640,-20 0-833,-1 0-1346,-19 0-3138</inkml:trace>
  <inkml:trace contextRef="#ctx0" brushRef="#br0" timeOffset="12929.73">23325 5087 19442,'0'0'-128,"0"20"64,0-20 864,-20 19-511,0 2-289,-1 18-321,1 1-1504,2-20-4261</inkml:trace>
  <inkml:trace contextRef="#ctx0" brushRef="#br0" timeOffset="13411.76">23702 4888 12107,'-21'-20'929,"21"20"-673,-20 0 833,20 0 513,0 0-321,0 0-609,0 0 33,0 0-128,41 20 31,-1 0-95,-1 20-1,21-20-256,-21 19-223,1 1-33,19-20-33,-19 20-191,-19-21-384,17 2-321,-18-2-577,1-19-1793,-21 0-6598</inkml:trace>
  <inkml:trace contextRef="#ctx0" brushRef="#br0" timeOffset="13628.77">24019 4808 17360,'21'0'-577,"-21"0"417,-21 21 609,21-1-65,-20-1-224,0 21-160,0 0 192,-19-1-64,19-19-31,0 20-97,0-20-321,1 20-704,-1-21-1249,20-19-2210</inkml:trace>
  <inkml:trace contextRef="#ctx0" brushRef="#br0" timeOffset="14089.8">24356 4849 14285,'40'-20'1441,"-40"20"-1505,20 0 1089,-20 0 289,20 0-610,-20 0 65,0 20-257,0-1-191,0 1-97,0 0-192,0 20 64,-20-20 64,20 19-32,0 1-64,0-20 65,0 0 31,20 0-64,1-1 96,-3 2 0,23-21-64,17 0 0,-17 19-128,18-19 96,1 0-96,-21 0-544,1 0-961,-20 0-962,-20 20-9897</inkml:trace>
  <inkml:trace contextRef="#ctx0" brushRef="#br0" timeOffset="14681.83">23841 5107 2882,'19'0'5862,"-19"0"-4517,0 0 1378,0 0-193,0 0-1281,0 0-224,0 19-256,-19 2-513,19-2-224,0 1-352,-20 1-1506,20-2-9833</inkml:trace>
  <inkml:trace contextRef="#ctx0" brushRef="#br0" timeOffset="30600.75">5498 10293 4388,'0'0'160,"0"0"-224,0 0-32,0 0 64,0 0 320,0 0 192,0 0-159,0 0 287,-21 20 65,21-20 64,-20 0 63,20 0-319,-18 20-321,-3-20-96,-19 20-64,0-1 96,-19 2-96,19-2 0,-19 1 0,18 20 96,-18-1-64,1-18 32,17 18-32,-18 1-64,19 0 32,0 0 0,1-1-64,-1 1 64,1 0-32,-1-1 64,19-19-32,-17 0 32,18 20-96,-21-20 128,21 19-64,0-18-32,-19 18 32,19-18 32,0 18-32,-19-19 0,-1 20 32,20-1 289,-19-19 351,19 20 161,-21-1-160,21 1-385,2 0-224,-3 20-32,1-41-64,20 21 64,-20 0-64,20 0 64,0-20 32,0 20-64,0-1 64,0 1-64,0 0 0,0-1 0,0 1-32,0 0 32,0 0 0,0-2-32,0 3 32,0-1 160,0-1 0,20 1 161,-20-20-33,20 20-128,1-1-64,-3-39 64,-18 40 97,20-40 31,1 20 0,-1 0-128,0-1-64,-2 22-32,3-22-32,-1 1-32,20 19 32,-21-18 1,1-1 31,0-20 160,0 20 32,0-1-96,19 2 64,-19-21 1,0 19-97,1 1-64,17-20 128,3 20-64,-1-20 32,-1 20-32,1-20 0,-1 20-31,1-20-33,0 0-32,19 0 64,-18 0 0,-3 0 0,3 0-64,-3 0 64,3 0 0,-1 0 32,-1 0 0,21 0 1,-1-20-65,2 20-32,-2 0 0,-19-20-289,19 20 514,0-20-225,1 0-32,-1 20 0,1-19 96,-1-2-96,20 2 0,-18-1 32,18 0-64,-20-1 64,22 2-160,-23-1-65,1 0-63,2 1 96,-2-22 192,1 22-64,19-21 32,-20 20 32,-19 0 32,19-19-64,-38 19 0,19 0 0,-1 0-32,1 0-96,-1-19 32,1 19-96,0 0 32,-1-20 128,1 19 0,-19 2 0,17-21-65,3 21 33,-21-1-64,-20 0 128,20 0 0,-2 0 64,-18 20 0,21-20-32,-21 1 64,20 19-31,0-20-33,-20 0-32,20 0 96,-20 20-96,0-20 64,0 0 32,0 1 96,0 19 0,0-20 96,0 0-127,0 0-33,0-20-288,0 21 416,-20-2-192,20 2-64,-20-2 0,20 2 32,-20-2 128,-1-18-32,3 19 64,18 0 33,-20 0-129,0 0 64,-1 1-64,21-1-96,-20 0 0,2-20 96,18 21 0,-20-21-192,-1 20 192,1-20 64,0 0 161,-19 20-97,19-20 0,0 21 32,-20-1-128,1-20-32,19 20 1,-21-20 63,3 21-128,18-21 32,-1 20-96,-17-20 64,17 1-128,1 18 160,0-18 0,0 19-128,1 1 96,-21-22-96,0 22 32,1-2 32,-21-18 0,1 19 32,-20 0-64,0-19-64,18 18 192,-18 2-128,19-1 64,-20 0-64,22 0 64,17 0-32,-18 0 96,19 1-160,1 19 32,19-20-128,0 20-193,0-21-319,20 21-417,0 0-897,-20 0-2274</inkml:trace>
  <inkml:trace contextRef="#ctx0" brushRef="#br0" timeOffset="33781.93">7741 7968 7431,'-40'0'224,"1"-20"320,19 20-480,-21-20 0,3 20 97,-23 0 864,2-20-65,-1 20-383,-19 0-193,0 0 33,0 0-225,-21 20-128,20 0-64,-20 0-96,1 20-32,0-20 0,20-1 32,0 21 64,0-20-1,-20 20 1,20-20 0,18 20 64,-18-1-32,19 1 32,1 0 1,18-1 63,-18-18-96,19 18 0,1 0 32,-1-18 64,20 18-64,1 1 96,-1 0-64,0 0 0,20 0-64,0-1-32,-20 1 64,20 0-32,0-1 32,0 1-32,0 0 32,0 0 32,0-1-32,0 1 32,0 0-64,0 0 96,0-1 353,0 21 159,20-40-255,-20 19-97,20 1-160,-20 0 0,20-1 32,-20 2-96,19-22 0,-19 21 96,20 0-64,-20-20 97,20 20 127,-20-21 0,20 21-64,0 0 33,-1-20-65,1 0 0,21 19-32,-21-19-96,18 0-32,-17 0 0,-1 20 32,19-21 0,-19 2 0,0-2 32,0 1 1,19 0-65,-19 20 32,0-20-32,0 0 0,21-1 0,-23 1 0,22 1 0,-19-2 0,-1 1-32,-2 0 32,3-20 32,-1 19-32,-20 2 32,20-1-64,0-20 0,-1 19 32,-19 1-32,20-20 0,0 20 32,0 0 0,0 0-64,19 0 64,-39-20-32,20 19 32,0 2-32,0-2 32,-1 1 0,-19-20 32,20 20-32,0 0 64,0 0-96,19-1 64,-19 2 65,21-2-97,-21 1 0,19 1-32,-19-2 32,20 1-32,-21 0 0,21-20 32,-20 19 0,20 2-32,-21-1-32,21-1 64,-19 1 0,17 20-64,3-20 0,-1 0 64,-1-20-96,1 19 160,-1 1-64,21 0-32,-40 0 64,19-20-64,1 20-96,-1 0 160,1-20-128,1 20-96,-2-20 128,1 0-65,-1 19 162,1-19-322,0 21 225,-1-21 0,1 0 0,1 0 0,-3 0 32,3 19-96,-3-19 32,23 0-32,-22 0 0,1 0 0,19 0 64,-19 0 0,0 0 32,-1-19 32,2 19 64,-3 0-64,3 0 32,-1-21-64,-1 21-32,-19-19 0,20 19-128,-1-20 0,1 0 95,1 20-31,-23-20 96,22 0-32,-19 20 32,-1-20 0,19 20-32,-19-20 0,0 1 32,0 19 0,-1-20 96,1 0 0,-20 0 129,20 0 63,-20 0 0,20-19-128,0 18-64,-20-18-96,19 0 33,-19-2-1,0 1-32,0 1 128,0-1-224,0 1 192,-19-1 0,19 0 64,0 0-64,-20 1 96,20-2 96,-20 2-127,20 0 95,0-2-192,0-18-64,0 19 0,0-19 0,0-1-64,0 20 128,0-19-64,0-21-288,0 20 544,0 1-224,-20-1 64,20 1-128,-20 18 160,20-18-128,-19 19 96,-1 1-96,20-1 0,-20-20 96,0 21-96,-1-1 0,3-20 64,18 20 64,-20 0 65,-1-19-33,-19 19 32,22-19-192,-3 19 96,-19 0-160,20 0 128,-19 0-64,19-19-64,-20 19 64,-19 1-64,18-1 192,-17 0-192,-3-20 32,-18 21 64,20-1-64,-20-19 32,-2 19 0,23 0-32,-22 20 96,20-20-96,1 1 0,-1 19 0,1-1-320,18-18-225,3 19-384,17 0-320,1 0-609,20 20-2978</inkml:trace>
  <inkml:trace contextRef="#ctx0" brushRef="#br0" timeOffset="35312.01">10183 6776 7078,'-79'-20'1378,"38"0"-962,1 20-32,21-19-352,-21 19 96,20-21 705,0 21 160,-19-19-128,19-2-64,0 21-97,-19-19-159,-1 19-225,-1 0-320,3 0 0,-23 0 64,2 0-64,-20 19 32,19-19-32,-19 21 64,-21-2-32,21 2 161,0-2-33,-20 1-128,18 0-32,2 20 64,0-20 64,20 19 32,-1-19-128,1 20 0,19-20-32,-1 19 32,3 1 0,-3 0 0,21 0 0,1 19-32,-1-19 32,0 0-32,20 19 64,0-19-32,0-1-32,0 21 32,0-20 32,20-1-64,-20 1 33,20-19-1,-20 17 0,0 3 0,0-1 0,19-20-32,-19 19 64,0 1-32,20 0 64,0-1-32,-20 1 0,21 0-64,-1 0 0,-2-1 0,2 1 32,1 0-64,-1 0 64,0 0-32,-1-1 32,1 1 0,0 0-32,0-21 0,0 22 0,0-22 0,-1 21 32,1-21 0,0 2 0,0-1 160,1-1 0,-3 1-31,2 20-97,-20-20 0,20-1 32,1 21-64,-1-19-32,-2 18 0,3-19 0,-21 0 32,20 20-32,-20-21 0,20 21 0,-20-20 32,20 20-32,-1 0 0,-19-21 32,20 21-32,0-20 32,0 0-32,19 0 0,-19-1 0,0 2-32,0-2 32,-20 1 0,20 0 0,-1-20 32,-19 20 0,20-20 0,0 20-32,0-20 0,1 20-32,-3-20-32,2 20 32,21-20 32,-21 19 0,-2-19 64,23 0-32,-21 20 0,20-20 32,-21 0-64,21 0 32,0 0 32,-1 20-64,2-20 32,17 0-96,3 0-32,-2 0-96,0-20-128,1 20-97,-1 0-31,2 0 192,18-20 191,-20 1 33,20-1 32,1 0-64,-1 0 96,-20 0-64,22 0 32,-22 0 0,0 1 32,1-21 32,-1 20 161,1-20 319,-21 0-31,22 21-257,-23-21-64,3-20-160,-2 20 96,1-19 0,0-1 65,-20 1-1,-1-1-128,21 0 128,-40 0 64,20-18 97,1-2-97,-21 0 64,0-19-96,0 0-31,0-1 255,-21 1-320,-39 0 32,1-2 32,-1 23-31,-40-2 351,21 20-96,0 1-352,-20 19-64,20-19 33,-20 19 95,38 0-128,2 0 0,0 0 0,19 21 0,0-21 0,20 20-64,1-20-257,-1 40-800,20-19-640,-20 19-2307,20 19-10858</inkml:trace>
  <inkml:trace contextRef="#ctx0" brushRef="#br0" timeOffset="36083.06">4325 9836 3171,'-18'-20'9545,"-22"20"-8168,19 0-608,1 0-609,-19 20-128,-1 0 0,20 0 0,1-1-96,-1 21-32,20-20 128,20 0 32,-1 20 0,21-20 32,1 0-96,18 19 0,-1-18 0,-17-2-32,18-19-32,-19 20 64,-20 0 32,-20-20 352,0 19 769,-20-19-384,-20 21-513,1-1-128,-22-1-256,23-19-192,-3 20-609,3-20-1441,17 0-5574</inkml:trace>
  <inkml:trace contextRef="#ctx0" brushRef="#br0" timeOffset="36870.1">5795 7312 12908,'20'20'-192,"0"0"704,-1 19 97,1 21-257,0-20-64,21 20-224,-23-1 64,2-19-96,1 0 32,-21-20 1,0 0 63,0-20 288,0 0 897,0-20-928,-21-20-129,1-1-64,2 3 96,-2-2-224,20-1-224,-21 2-288,21 19 128,0 0 127,21 20 129,-1 20 96,-2 0-32,2 0-32,1-1 64,-1 1-64,0 1 64,-1-21 0,1 0 96,-20-21 97,20 1 95,-20 1-224,20-1-64,-20-20-64,0 0 64,20 21-32,-20-1 0,19 0 64,1 20 32,0 0 128,0 0 65,0 40-65,1-21 96,-3 21-128,22 0-63,-19-20-161,-1 19 64,-2-18-32,3-2-257,-21-19-960,20 21-3107</inkml:trace>
  <inkml:trace contextRef="#ctx0" brushRef="#br0" timeOffset="37540.14">9389 6001 3363,'18'-40'12556,"-18"20"-11980,21 0 769,-1 1-352,-20 19-384,0 0-193,0 0-320,0 19 33,0 21-33,0 20 0,0-21-96,0 21 64,0-20-32,20 0 64,0-1-32,0-18 448,-1-2 33,21-19-65,0 0-127,19 0-161,-18 0-32,-3-19-224,3 19-416,-2 0-1154,-39 19-1569,0-19-13613</inkml:trace>
  <inkml:trace contextRef="#ctx0" brushRef="#br0" timeOffset="44122.52">16575 11048 6117,'0'0'577,"0"0"576,0 0 1922,0 0-801,0 0-769,0 0-384,-20-20-192,20 20 64,0 0-160,0 0-160,-21-19-289,3-2 161,18 21-193,-20-19 64,-1-1-31,-19 0-129,22 0-128,-23-20-64,21 20 32,-19 1-96,-1-1 96,0 0-64,1 0-64,-22 20 96,23-20-64,-23 0 0,23 20 0,-3-19 96,21-1-192,-19-1 96,-1 2 0,0 19 32,1-20-64,19 0-32,-39 1 160,19 19-128,-19-21 0,18 21 0,1 0 32,-19 0 64,19 0-160,1 0 64,-1 0-96,1 0 32,-1-20 96,-1 20-64,3 0-64,-3 0 128,1 0 0,-19 20-32,19-20-32,1 21-32,-1-2 32,1-19-289,-1 20 225,-1 0-96,3-1 96,-3 2 192,2-1-160,19-1 0,-20 1 96,20 0-128,1 20 31,-21-20 33,20-1 64,0 21-32,1-20 64,-1 20 0,0-1-64,0 1 0,-1 1-32,21 18 192,-20-19-256,2 19 128,18 1 0,-20-1 0,-1-19 0,21 20 0,0-1 0,0-19 0,0 20-32,0-20 32,0-1 32,0 21-32,21-21-96,-21 21 128,20-20-64,-2 0 32,2 19 0,21-19 32,-1 0-128,-21-1 192,21 21-128,0-1 64,-1-19 64,1 0 0,-1-1 225,1 1-193,1-20-32,-3 0-64,3-1 128,-2-19-160,1 21 0,19-1 0,21 0 0,-21-1 32,20 2 0,-18-2-96,-2 1 32,1 0-32,-1 0 128,0-20-128,-19 0 0,19 0 64,2 0-32,-2 0 128,1-20-224,-1 20-32,20-20-64,-18 0-33,18 20 193,-21-19-32,23-2 64,-22 2 128,-19-1 64,19 0-224,0-1 160,22-18-64,-42 0 33,21-21-65,-21 40 32,-19-20 64,20 0-64,-21 21 160,1-21-256,0 0 224,0 1 0,-20-1 0,20-21-64,-1 2-192,1 0 128,0-20 321,-20-1-385,21 21 128,-21-1 0,0 0-96,-21 1 160,1-1 64,-19 20 0,19 0-128,-20 1 225,-19-1-321,19 1 64,-19-1-64,19 20-64,1-20-225,-2 0-223,1 20-225,22 1-320,-3-2-1281,1 21-5637</inkml:trace>
  <inkml:trace contextRef="#ctx0" brushRef="#br0" timeOffset="44692.55">14252 10074 8616,'-40'0'5541,"20"0"-4965,20 0 33,0 0 544,0 20-64,20 1-544,20-2-193,-1 1-160,-19 0-96,21-1-32,-3 2-32,3-1-512,-21-20-385,0 19-384,0-19-769,-1 0-2178</inkml:trace>
  <inkml:trace contextRef="#ctx0" brushRef="#br0" timeOffset="44884.56">14491 10035 7751,'-20'39'5157,"0"-19"-4773,0 1 705,-1-2 256,1 21-448,2-21-448,-2 2-289,-1-1-128,21-1-128,-20 1-801,20-20-2658,20 20-8873</inkml:trace>
  <inkml:trace contextRef="#ctx0" brushRef="#br0" timeOffset="45238.58">14769 10074 14381,'38'-19'1858,"-38"-1"-1474,0 0 257,-18 20-449,-2 0 0,-21 0-128,21 0-128,-19 20 128,19 0-64,0-1 0,0 1 0,20 1 0,20-2 32,-20 1-32,40 0 96,-20-1-64,-1 2-32,21-1 0,-19-1 32,-21-19-32,0 20 32,0 0 129,0-20 127,-21 20 32,-19-20-64,21 20 1,-21-20-129,0 0-128,1 0-224,19 0-513,0 0-961,0 0-4708</inkml:trace>
  <inkml:trace contextRef="#ctx0" brushRef="#br0" timeOffset="47063.69">16872 9677 10217,'0'0'2306,"0"0"-1921,0-20 640,-20 20 192,20 0-320,-20-19-513,1 19-64,-1-21-192,0 2 1,-20-1 95,1 0 0,-1 0-160,-19-1-96,-2-18 32,2 19-32,1 1 32,-23-2 0,22 1 32,-20 1-64,18-1 32,3 20 0,-3 0 0,2 0 0,0 0-32,19 0 32,0 0-32,1 20 32,19-20 0,-21 0-32,23 19 32,-2-19 0,20 20 0,-20-20-64,-1 21 32,21-21 32,-20 19 0,20 1 0,-18 0 0,18-1 32,0 22 0,0-21 0,0 19-32,0 1 0,0-20 32,0 20 0,18 0-32,-18-21 32,20 21 64,1-20-128,-21 20 64,20-21-64,0 21 64,-2-20 0,3 20 0,-1 0 32,0-20 96,0 19-64,-1 1 97,1-20-65,0 19-64,0-18-64,0 18 64,-1-19-64,-19 20 0,20-20 224,0 19-128,0-18 64,19 18-64,-19 1-31,21-20 31,-21 20 0,18-1-32,-17 1 32,19 0 96,-1 0-32,-19-1-128,20 1 0,-1-20-32,-19 20 32,20-1-32,-1 1 0,1-20 64,1 20 32,18 0-96,-19-1 97,-1 1-33,21-20-32,-21 20 96,21 0-288,-1-21 256,2 21-96,-2-20 64,0 19-64,1-19 96,-1 20 0,1-20 96,-1 0-128,20-1-32,1 2 32,-20-2 0,19-19-64,0 21 32,0-21 0,2 0-128,-2 0 160,-20 0 32,21-21-96,-21 2 32,-18-2 129,-3 2-1,3-1-160,-21-20 96,-2 20 0,3-19-32,-21-1 64,0 20-96,0-19 64,-21-1-64,21 0-32,-18 1 96,-2-2-128,20 1 64,-20 1 0,-1-1-128,21 0 192,-20 1-128,20-1 32,-18 0 32,-3 1 32,21-2-32,-20 2 65,-20 0 63,21-2-160,-1 1 32,-20 21-32,20-21 0,-19 0-32,19 0 32,-20 1 0,21-1 0,-21 0 0,-1 21 32,3-22-32,-23 2 160,22 19-64,-21-20-32,1 1 32,-1-1-32,1 20-32,0-20 64,18 1-32,-18-1-160,-21 0 64,21 20 96,0-20-160,-22 1 160,23 19-128,17 0 64,-18-20-64,19 21-416,1-2-321,-1 2-608,20-1-33,0 20-736,1 0-2883</inkml:trace>
  <inkml:trace contextRef="#ctx0" brushRef="#br0" timeOffset="48008.74">15384 8803 4612,'-20'-20'8904,"0"20"-8135,0-20 192,1 20-641,-1 0 1,-21 0-65,1 0-128,1 20-160,19-20 0,-20 20 64,21-1 0,-1 1-32,20 0 32,20 20-32,-1-20 32,21-1-32,19 2-32,-19-2-96,1 1 32,-2 0 0,-19 0 160,0 0-128,-20-20 448,-20 20 193,0-20-65,-39 19-64,18-19-95,-18 0-321,-1 0-64,21 0-609,-1 0-1056,20 0-3140</inkml:trace>
  <inkml:trace contextRef="#ctx0" brushRef="#br0" timeOffset="50236.87">17488 7749 7847,'-40'-19'769,"21"-1"-65,-1 0 321,-21 20 385,3-20 319,-3 0-512,-18-1-608,-1 21-289,1-19-95,-20 19-1,-2 19-192,2-19-32,-20 21 0,20-1 0,0 20 0,-2-20 0,22-1 0,-20 1 0,19 0 64,1 20-64,0-20 32,19 19-32,-19-19-32,19 20 64,-1-20-32,21 20 0,-19-1 0,19-19 0,0 20 0,20 0 0,-20-1-32,1 1 32,19-20 0,0 20 32,0 0-32,19-1 32,-19-18 64,0 18-32,20 0-64,-20-18 32,20 18 0,-20-19 0,0 20 0,20-20 32,1 20-32,-21-21 0,18 21 0,-18-20-32,20 20-32,0-20 64,1 0-32,-1 19 0,-20-19 0,20 0 0,-2 20 32,-18-21 0,21 2-32,-1-2 0,0 1 64,0 0 33,-1 0-33,1 0-32,0 0-32,0 20 32,0-21-64,-20 1 64,39 0-64,-19 0 0,0 0 32,1 0 0,17 0 32,-18-1-64,21 1 32,-23 0 64,3-20-32,-1 20 96,20 0-128,-21 0 64,21-1-64,-20 1 0,0 1 0,-1-2 32,1 1-32,20 0 32,-20-1-64,-1 2 32,1-1 32,21 0-32,-21 0 0,0 20 32,19-21-32,-19 1 0,20 20 32,-1-20-32,-19 0 64,20 19 0,-21-19 64,21 20-64,0-20-64,-1 20 128,2-21-128,-3 21 0,3-20 0,-1 20 32,19-20 97,-19-1-258,-1 22 161,1-22 0,-1 21 1,21-21-33,-21 22 32,22-22 0,-2 21-32,-19-20 0,19 20 96,1-21 0,-1 21-32,2-20-32,-2 20 32,-1-1 32,-17-18-64,18 18 96,1 1-160,-1-20 192,2 19-160,-3-18 0,3 18 32,-2-19-32,0 20 96,1-20-32,-21 0 97,21 19 31,-1-19-96,-18 0 32,18 0 64,-19-20-128,-1 20-64,21 0-32,-21-20 256,1 0-224,0 19 64,-1-19-31,2 0-33,-1-19 128,-1 19-96,-19-20 192,20 0-32,-21 0 64,1 0-31,-20-20-161,20 21 32,-20-21-96,0 0 160,0 1-224,0-21 128,0 20 0,0 0-96,-20-20 128,20 21-96,-20-21 64,20 20-128,0-19 64,-19 19 0,19 1-96,0-21 0,0 20 128,0 0-64,0-19 32,0 19 0,0 0 0,0 1 0,0-1 0,0 0 32,0 0-64,0 1 0,0 19 32,0-20-64,0 20 64,0-19 32,0 18-32,0 2 32,0-21-96,0 20 64,0-1 32,0 2-64,0-1 32,19-19 0,-19 18-32,0 1 32,0 1 32,0-1-32,0 20 32,0-20-64,0 0 0,0 0 32,-19 0-32,19-19 96,-20 19-128,0 0 160,0 0-96,-1 0 32,3-19-96,-2 18 128,0-18-64,-1 19-32,1 0 96,-19-20-64,19 21-32,0-2 160,-20-18-224,21 19 96,-21 0 32,20 0 32,-19-19-64,-1 19 0,-1 0 0,-18-20 32,19 20-288,-19 1 448,19-2-64,1-19-192,-21 21 64,21-1-32,-1-20 96,1 20-96,-22-19 32,21 18-32,-19-18 64,19 19-32,1-20 0,-1 1 32,1-1-96,-21 0 160,21 1-192,19-1 192,-41 0-160,22 0 64,-21 20 0,1-19 0,0-2-32,-1 22 0,-19-21 96,18 20-128,2-20 96,0 1-32,-1 19-64,1-20 96,-1 20-96,1 1 160,0-21-256,18 20-193,1 20-223,1-20-161,-1 20-544,20-21-1025,-19 21-2627</inkml:trace>
  <inkml:trace contextRef="#ctx0" brushRef="#br0" timeOffset="50951.91">15621 7154 13869,'0'-21'576,"0"21"513,0 21-897,20-2 353,1 21-97,-1 19-288,0 1-127,-2-1-33,3-19 32,-1 20 32,-20-41-32,20 1 32,-20-20 128,20 0 320,-20 0-191,0-39-257,0-1-353,0 0 546,0-19-193,19-1-64,-19 21-64,0-1-225,0 0 129,0 21 192,0 19-64,20 0-224,-20 0-32,0 0 192,0 19 64,0 1 32,0 0 0,20-20 32,0 0 0,0-20 64,-1 0 0,1 1-64,0-2 0,0-19 0,1 21-64,-3-1 0,2 0-32,0 20-32,1 0 0,-1 20 0,0 0 128,-20 20 128,18 0 128,3-1-128,-1 21-128,-20-21-32,20 1-224,0-20-1858,-1 19-7591</inkml:trace>
  <inkml:trace contextRef="#ctx0" brushRef="#br0" timeOffset="52921.02">19790 7749 3235,'0'0'2178,"0"0"-481,-19 0 1058,19 0-449,-20-19-512,0 19-545,20 0-544,-20-20-129,0 20-159,-19-20 127,19 0-64,-20 0-95,1-1-129,-22-17 0,3 17-160,-3 2 33,-18-2-1,0 1 96,0 1 0,18-1-192,-18 0 0,0 20-32,20 0-32,-21 0 64,21 0 0,0 0-32,-2 0 0,21-20 0,1 20 64,-1 0-128,20 0 64,1 0 0,-1 20-64,0-20 64,0 20-32,0-20 32,20 20 0,-19-1-64,19-19 32,0 20 32,0 1 0,-20-2 0,20-19 0,0 21 0,0-2 0,-20 0 0,20-19 0,0 21 0,0-1 0,20 0 0,-20 0 0,0-20 0,0 20 64,0-1-64,0 1 128,0 20-128,20-20 64,-20 0-32,19 19-64,1-19 32,-20 20 32,20-20-64,0 20 64,0-1-64,-1-19 32,21 20 32,-20 0 32,1-20-32,-3 20 0,2-21 0,21 21-32,-1 0-32,-21-1 96,21-19-160,0 20 192,-1 0-96,1-21 32,-1 2 1,1 18-33,1-19 64,17 0-64,1 20 64,2-21 0,-2 21-32,-19-19-64,19 18 32,-19 1 0,19 0-289,-18-1 578,-1 1-321,19 0 32,-19 0-64,19-21 32,0 21-32,-19 0-65,0-1 33,19 1 96,-18-20-64,18 20 32,-19-20-32,19 0-32,0 0 96,1 19-160,-1-39 0,2 20-32,-2 0 160,-19-20-129,19 0 97,-19 0 32,-1 0 32,-19 0-32,20 0 32,-20-20 0,19 20 32,-19-20 32,0 0-64,1 1 0,-21-1 32,18 0-64,2 0 193,-20 0-33,21 0-32,-1 0 0,-20-20 64,20 21-96,-20-21 0,0 20 32,0-20-64,0 0 0,0 21 0,0-21 32,0 0 129,-20 20-33,20 1 0,-20-21-128,-1 20 64,1-20-96,2 21 0,-3-2 128,1-19-64,0 1-32,0 19-32,1-20 96,-1 21-96,0-22-32,0 2 64,0 19-32,1 1-32,-1-22 224,0 22-63,0 19-33,20-20-96,-20 0 32,20 0-64,-19 20 32,-1-20 96,20 0-224,-20 1 96,20-2-33,-20 2-63,-1-1 32,21 0 64,-38 0-160,17 0 64,1-20-160,-20 1 224,1-1 64,-21 0-64,21 0 288,-1 1 0,-19 19-128,-2 0-384,23 0 576,-23 0-288,2 0 0,0 20-128,19 0-353,0 0-928,21 0-769,-21 0-1537,20 0-6215</inkml:trace>
  <inkml:trace contextRef="#ctx0" brushRef="#br0" timeOffset="53435.05">17786 6796 8423,'20'0'1346,"-20"0"1120,20-20-993,-20 20-800,0 0 64,20 20-257,-1-20-256,-19 20-95,0 19-33,0-19 32,0 20 64,0 0 128,0-21 161,-19 21 159,19 0-319,0-20-1,19-1 64,1 21-63,20-19-97,-1-2-32,41 1-64,-1 0-96,-20-20-96,20 20-673,-18 0-672,-2-20-2242</inkml:trace>
  <inkml:trace contextRef="#ctx0" brushRef="#br0" timeOffset="54832.13">20387 6816 8680,'59'0'64,"-39"0"64,-20-20 929,0 20 961,0-20 96,0 0-769,0 20-544,-20-20-257,0 1 33,-19-2-193,-1 2-160,-1-2-159,-18-17-1,-20 17 0,-1 1-160,-19 0 96,-1 20-32,1-20 0,20 20 32,0 20 0,0-20-33,0 20 1,18 0 32,2 1 32,-1-2-64,21-19 32,-1 19 0,20-19 32,-19 21-64,19-21 0,0 19 64,0 2-64,-1-2 32,21-19-64,-18 20 96,18 0-64,0 0 32,0-20 32,0 20-32,0 0 0,0-1 0,-20 1 96,20 0 33,0 0-33,0 0 32,20-20 32,-20 20-32,18 19-32,3-19 0,-1 0-96,0 0 64,0 0-32,19-1-32,-19 2 32,20 19 32,-21-21-64,21 1 129,-20 0-161,0 0 160,19 19 32,-19-19-32,21 0-96,-3 20 0,3-20-32,-1 19 0,-1-19 128,21 20-160,-21-20 32,1-1 0,-1 1 0,1 20 0,1-19 0,-3-2 0,3 0 32,-2 22-64,1-21 128,0 20-96,-1-1 64,21 1-96,-1 0 128,-18-1 225,18 1-97,1 19-96,-1-18 0,0-2 96,1 21-96,-1-20-96,2 19 97,-2 1-161,-1-20 32,23 20 0,-2-1 160,-20-19-256,22 19 96,-2-19 32,-20-1 32,1 1 0,-1 0-32,0-20 0,1 0 32,-1 0-96,2 0 128,-2-20-64,0 0 32,-19 0 32,19-20 32,-19 20-32,0-40-32,-19 20 64,17-20-63,-17 0 159,19-19-256,-22 19 64,-18-20-32,0 1 32,0-1 64,0-19-192,-18 20 192,-2-1-64,0-20-64,-21 21 0,23-1 0,-3 0-32,-19-19-96,20 19 96,-19-19-33,-1 19 33,0 1 128,1-1-64,-1 0 0,-19 1 0,-2-1-64,2 1 32,0 19 32,-1-19 0,-19 19 0,20-20-64,-22 0 128,2 21-64,0-21 0,-20 20 96,20 1-96,-20-1 97,18 0-1,2 21-64,20-21-128,-1 19 64,1 21-193,18-19-479,23 19-578,18 0-703,18 0-1186,3 19-961</inkml:trace>
  <inkml:trace contextRef="#ctx0" brushRef="#br0" timeOffset="55294.16">21280 6478 13164,'0'0'1313,"0"0"-96,0 0 65,20 0 159,19 20-128,1-1-320,-1 21-416,21 0-161,-1 0-224,2 0-96,-2 0-64,0-1-192,1 21-160,-21-40-385,1 19-96,-20-19-191,0 0-866,1-20-2626</inkml:trace>
  <inkml:trace contextRef="#ctx0" brushRef="#br0" timeOffset="55503.17">21776 6557 17104,'0'0'320,"0"0"-416,-20 0 993,20 20-353,-20 21-127,0-22-161,-19 21-192,19 0 0,-21-1-32,3 1-96,17-20-416,1 19-545,20-19-1057,0 0-2275</inkml:trace>
  <inkml:trace contextRef="#ctx0" brushRef="#br0" timeOffset="55972.2">22193 6637 14541,'20'0'673,"-20"-19"896,0 19 225,0 0-929,0 19-513,0 0 513,0 2-545,-20 19-95,20-21-33,-20 21 0,20 0-96,-20-1 0,20-19 0,20 20 160,-20-20 129,40 0 63,-21-1-127,21 1-97,0-20-128,19 20-32,-18-20-32,-3 0-224,-17 20-257,19-20-223,-40 20-930,0 0-1249,0-20-11050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sv-SE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12788" indent="-2746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098550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538288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1976438" indent="-2190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43363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89083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34803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05238" indent="-2190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CCB810-242E-4D96-ACEB-5CEF7E985F08}" type="slidenum">
              <a:rPr lang="fr-BE" altLang="en-US" smtClean="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</a:rPr>
              <a:pPr>
                <a:spcBef>
                  <a:spcPct val="0"/>
                </a:spcBef>
              </a:pPr>
              <a:t>1</a:t>
            </a:fld>
            <a:endParaRPr lang="fr-BE" altLang="en-US">
              <a:solidFill>
                <a:srgbClr val="000000"/>
              </a:solidFill>
              <a:latin typeface="Arial" panose="020B0604020202020204" pitchFamily="34" charset="0"/>
              <a:ea typeface="ヒラギノ角ゴ ProN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8189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6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08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39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17055E-5952-415D-A511-E0CB66182970}" type="slidenum">
              <a:rPr lang="en-US" altLang="en-US" sz="1300"/>
              <a:pPr>
                <a:spcBef>
                  <a:spcPct val="0"/>
                </a:spcBef>
              </a:pPr>
              <a:t>30</a:t>
            </a:fld>
            <a:endParaRPr lang="en-US" altLang="en-US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873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3BEC97-EAEF-4E19-8764-4C1D5B81CA20}" type="slidenum">
              <a:rPr lang="en-US" altLang="en-US" sz="1300"/>
              <a:pPr>
                <a:spcBef>
                  <a:spcPct val="0"/>
                </a:spcBef>
              </a:pPr>
              <a:t>31</a:t>
            </a:fld>
            <a:endParaRPr lang="en-US" altLang="en-US" sz="13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929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2243EB-2C33-466B-83CE-B41F97B3657D}" type="slidenum">
              <a:rPr lang="en-US" altLang="en-US" sz="1300"/>
              <a:pPr>
                <a:spcBef>
                  <a:spcPct val="0"/>
                </a:spcBef>
              </a:pPr>
              <a:t>32</a:t>
            </a:fld>
            <a:endParaRPr lang="en-US" altLang="en-US" sz="13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163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9FD11B-B6DE-46CC-AA16-2F5EA4602BCB}" type="slidenum">
              <a:rPr lang="en-US" altLang="en-US" sz="1300"/>
              <a:pPr>
                <a:spcBef>
                  <a:spcPct val="0"/>
                </a:spcBef>
              </a:pPr>
              <a:t>33</a:t>
            </a:fld>
            <a:endParaRPr lang="en-US" altLang="en-U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dirty="0">
                <a:latin typeface="Arial" panose="020B0604020202020204" pitchFamily="34" charset="0"/>
              </a:rPr>
              <a:t>Define D(C, C)=0, the distance between two exactly same clusters is ZERO!</a:t>
            </a:r>
          </a:p>
        </p:txBody>
      </p:sp>
    </p:spTree>
    <p:extLst>
      <p:ext uri="{BB962C8B-B14F-4D97-AF65-F5344CB8AC3E}">
        <p14:creationId xmlns:p14="http://schemas.microsoft.com/office/powerpoint/2010/main" val="727320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9A8AE36-66BE-41E3-9832-65F9CCA985DE}" type="slidenum">
              <a:rPr lang="en-US" altLang="en-US" sz="1300"/>
              <a:pPr>
                <a:spcBef>
                  <a:spcPct val="0"/>
                </a:spcBef>
              </a:pPr>
              <a:t>34</a:t>
            </a:fld>
            <a:endParaRPr lang="en-US" altLang="en-US" sz="13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latin typeface="Arial" panose="020B0604020202020204" pitchFamily="34" charset="0"/>
              </a:rPr>
              <a:t>For distance matrix, single feature regardless of p: (|x-y|^p)^(1/p)=|x-y|, x, y scalar!</a:t>
            </a:r>
          </a:p>
        </p:txBody>
      </p:sp>
    </p:spTree>
    <p:extLst>
      <p:ext uri="{BB962C8B-B14F-4D97-AF65-F5344CB8AC3E}">
        <p14:creationId xmlns:p14="http://schemas.microsoft.com/office/powerpoint/2010/main" val="2298734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BF37B8-1BC2-4437-AD33-309A18EC6C9C}" type="slidenum">
              <a:rPr lang="en-US" altLang="en-US" sz="1300"/>
              <a:pPr>
                <a:spcBef>
                  <a:spcPct val="0"/>
                </a:spcBef>
              </a:pPr>
              <a:t>38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8530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4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For a dendrogram tree, its horizontal axis indexes all objects in a given data set, while its vertical axis expresses the lifetime of all possible cluster formation.</a:t>
            </a:r>
          </a:p>
          <a:p>
            <a:r>
              <a:rPr lang="en-US" altLang="en-US">
                <a:latin typeface="Arial" panose="020B0604020202020204" pitchFamily="34" charset="0"/>
              </a:rPr>
              <a:t>The lifetime of a cluster (individual cluster) in the dendrogram is defined as a distance interval from the moment that the cluster is created to the moment that it disappears by merging with other clusters.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FB52712-0DC2-4884-B063-02F2BAF1A996}" type="slidenum">
              <a:rPr lang="en-US" altLang="en-US" sz="13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44</a:t>
            </a:fld>
            <a:endParaRPr lang="en-US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787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 dirty="0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BCFD4F-EC63-49FC-8AAA-B22067A17659}" type="slidenum">
              <a:rPr lang="en-US" altLang="en-US" sz="1300"/>
              <a:pPr>
                <a:spcBef>
                  <a:spcPct val="0"/>
                </a:spcBef>
              </a:pPr>
              <a:t>45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794427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45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90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1.xml"/><Relationship Id="rId7" Type="http://schemas.openxmlformats.org/officeDocument/2006/relationships/image" Target="../media/image19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46.xml"/><Relationship Id="rId4" Type="http://schemas.openxmlformats.org/officeDocument/2006/relationships/tags" Target="../tags/tag12.xml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notesSlide" Target="../notesSlides/notesSlide6.xml"/><Relationship Id="rId18" Type="http://schemas.openxmlformats.org/officeDocument/2006/relationships/image" Target="../media/image26.png"/><Relationship Id="rId3" Type="http://schemas.openxmlformats.org/officeDocument/2006/relationships/tags" Target="../tags/tag15.xml"/><Relationship Id="rId21" Type="http://schemas.openxmlformats.org/officeDocument/2006/relationships/image" Target="../media/image29.png"/><Relationship Id="rId7" Type="http://schemas.openxmlformats.org/officeDocument/2006/relationships/tags" Target="../tags/tag19.xml"/><Relationship Id="rId12" Type="http://schemas.openxmlformats.org/officeDocument/2006/relationships/slideLayout" Target="../slideLayouts/slideLayout46.xml"/><Relationship Id="rId17" Type="http://schemas.openxmlformats.org/officeDocument/2006/relationships/image" Target="../media/image25.png"/><Relationship Id="rId2" Type="http://schemas.openxmlformats.org/officeDocument/2006/relationships/tags" Target="../tags/tag14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image" Target="../media/image23.png"/><Relationship Id="rId10" Type="http://schemas.openxmlformats.org/officeDocument/2006/relationships/tags" Target="../tags/tag22.xml"/><Relationship Id="rId19" Type="http://schemas.openxmlformats.org/officeDocument/2006/relationships/image" Target="../media/image27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notesSlide" Target="../notesSlides/notesSlide8.xml"/><Relationship Id="rId18" Type="http://schemas.openxmlformats.org/officeDocument/2006/relationships/image" Target="../media/image31.png"/><Relationship Id="rId3" Type="http://schemas.openxmlformats.org/officeDocument/2006/relationships/tags" Target="../tags/tag26.xml"/><Relationship Id="rId21" Type="http://schemas.openxmlformats.org/officeDocument/2006/relationships/image" Target="../media/image34.png"/><Relationship Id="rId7" Type="http://schemas.openxmlformats.org/officeDocument/2006/relationships/tags" Target="../tags/tag30.xml"/><Relationship Id="rId12" Type="http://schemas.openxmlformats.org/officeDocument/2006/relationships/slideLayout" Target="../slideLayouts/slideLayout46.xml"/><Relationship Id="rId17" Type="http://schemas.openxmlformats.org/officeDocument/2006/relationships/image" Target="../media/image30.png"/><Relationship Id="rId2" Type="http://schemas.openxmlformats.org/officeDocument/2006/relationships/tags" Target="../tags/tag25.xml"/><Relationship Id="rId16" Type="http://schemas.openxmlformats.org/officeDocument/2006/relationships/image" Target="../media/image25.png"/><Relationship Id="rId20" Type="http://schemas.openxmlformats.org/officeDocument/2006/relationships/image" Target="../media/image33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5" Type="http://schemas.openxmlformats.org/officeDocument/2006/relationships/tags" Target="../tags/tag28.xml"/><Relationship Id="rId15" Type="http://schemas.openxmlformats.org/officeDocument/2006/relationships/image" Target="../media/image24.png"/><Relationship Id="rId23" Type="http://schemas.openxmlformats.org/officeDocument/2006/relationships/image" Target="../media/image36.png"/><Relationship Id="rId10" Type="http://schemas.openxmlformats.org/officeDocument/2006/relationships/tags" Target="../tags/tag33.xml"/><Relationship Id="rId19" Type="http://schemas.openxmlformats.org/officeDocument/2006/relationships/image" Target="../media/image32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23.png"/><Relationship Id="rId22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46.xml"/><Relationship Id="rId10" Type="http://schemas.openxmlformats.org/officeDocument/2006/relationships/image" Target="../media/image6.emf"/><Relationship Id="rId4" Type="http://schemas.openxmlformats.org/officeDocument/2006/relationships/tags" Target="../tags/tag5.xml"/><Relationship Id="rId9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notesSlide" Target="../notesSlides/notesSlide9.xml"/><Relationship Id="rId18" Type="http://schemas.openxmlformats.org/officeDocument/2006/relationships/image" Target="../media/image37.png"/><Relationship Id="rId3" Type="http://schemas.openxmlformats.org/officeDocument/2006/relationships/tags" Target="../tags/tag37.xml"/><Relationship Id="rId21" Type="http://schemas.openxmlformats.org/officeDocument/2006/relationships/image" Target="../media/image28.png"/><Relationship Id="rId7" Type="http://schemas.openxmlformats.org/officeDocument/2006/relationships/tags" Target="../tags/tag41.xml"/><Relationship Id="rId12" Type="http://schemas.openxmlformats.org/officeDocument/2006/relationships/slideLayout" Target="../slideLayouts/slideLayout46.xml"/><Relationship Id="rId17" Type="http://schemas.openxmlformats.org/officeDocument/2006/relationships/image" Target="../media/image25.png"/><Relationship Id="rId2" Type="http://schemas.openxmlformats.org/officeDocument/2006/relationships/tags" Target="../tags/tag36.xml"/><Relationship Id="rId16" Type="http://schemas.openxmlformats.org/officeDocument/2006/relationships/image" Target="../media/image24.png"/><Relationship Id="rId20" Type="http://schemas.openxmlformats.org/officeDocument/2006/relationships/image" Target="../media/image38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5" Type="http://schemas.openxmlformats.org/officeDocument/2006/relationships/tags" Target="../tags/tag39.xml"/><Relationship Id="rId15" Type="http://schemas.openxmlformats.org/officeDocument/2006/relationships/image" Target="../media/image23.png"/><Relationship Id="rId10" Type="http://schemas.openxmlformats.org/officeDocument/2006/relationships/tags" Target="../tags/tag44.xml"/><Relationship Id="rId19" Type="http://schemas.openxmlformats.org/officeDocument/2006/relationships/image" Target="../media/image27.pn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image" Target="../media/image22.png"/><Relationship Id="rId22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notesSlide" Target="../notesSlides/notesSlide11.xml"/><Relationship Id="rId18" Type="http://schemas.openxmlformats.org/officeDocument/2006/relationships/image" Target="../media/image37.png"/><Relationship Id="rId3" Type="http://schemas.openxmlformats.org/officeDocument/2006/relationships/tags" Target="../tags/tag48.xml"/><Relationship Id="rId21" Type="http://schemas.openxmlformats.org/officeDocument/2006/relationships/image" Target="../media/image28.png"/><Relationship Id="rId7" Type="http://schemas.openxmlformats.org/officeDocument/2006/relationships/tags" Target="../tags/tag52.xml"/><Relationship Id="rId12" Type="http://schemas.openxmlformats.org/officeDocument/2006/relationships/slideLayout" Target="../slideLayouts/slideLayout46.xml"/><Relationship Id="rId17" Type="http://schemas.openxmlformats.org/officeDocument/2006/relationships/image" Target="../media/image25.png"/><Relationship Id="rId2" Type="http://schemas.openxmlformats.org/officeDocument/2006/relationships/tags" Target="../tags/tag47.xml"/><Relationship Id="rId16" Type="http://schemas.openxmlformats.org/officeDocument/2006/relationships/image" Target="../media/image24.png"/><Relationship Id="rId20" Type="http://schemas.openxmlformats.org/officeDocument/2006/relationships/image" Target="../media/image38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5" Type="http://schemas.openxmlformats.org/officeDocument/2006/relationships/tags" Target="../tags/tag50.xml"/><Relationship Id="rId15" Type="http://schemas.openxmlformats.org/officeDocument/2006/relationships/image" Target="../media/image23.png"/><Relationship Id="rId10" Type="http://schemas.openxmlformats.org/officeDocument/2006/relationships/tags" Target="../tags/tag55.xml"/><Relationship Id="rId19" Type="http://schemas.openxmlformats.org/officeDocument/2006/relationships/image" Target="../media/image27.png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image" Target="../media/image22.png"/><Relationship Id="rId22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59.xml"/><Relationship Id="rId7" Type="http://schemas.openxmlformats.org/officeDocument/2006/relationships/image" Target="../media/image33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12.xml"/><Relationship Id="rId11" Type="http://schemas.openxmlformats.org/officeDocument/2006/relationships/image" Target="../media/image53.emf"/><Relationship Id="rId5" Type="http://schemas.openxmlformats.org/officeDocument/2006/relationships/slideLayout" Target="../slideLayouts/slideLayout46.xml"/><Relationship Id="rId10" Type="http://schemas.openxmlformats.org/officeDocument/2006/relationships/customXml" Target="../ink/ink5.xml"/><Relationship Id="rId4" Type="http://schemas.openxmlformats.org/officeDocument/2006/relationships/tags" Target="../tags/tag60.xml"/><Relationship Id="rId9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tags" Target="../tags/tag66.xml"/><Relationship Id="rId7" Type="http://schemas.openxmlformats.org/officeDocument/2006/relationships/image" Target="../media/image44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chart" Target="../charts/chart2.xml"/><Relationship Id="rId11" Type="http://schemas.openxmlformats.org/officeDocument/2006/relationships/image" Target="../media/image59.emf"/><Relationship Id="rId5" Type="http://schemas.openxmlformats.org/officeDocument/2006/relationships/slideLayout" Target="../slideLayouts/slideLayout46.xml"/><Relationship Id="rId10" Type="http://schemas.openxmlformats.org/officeDocument/2006/relationships/customXml" Target="../ink/ink7.xml"/><Relationship Id="rId4" Type="http://schemas.openxmlformats.org/officeDocument/2006/relationships/tags" Target="../tags/tag67.xml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tags" Target="../tags/tag8.xml"/><Relationship Id="rId7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6.xml"/><Relationship Id="rId9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6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jpeg"/><Relationship Id="rId3" Type="http://schemas.openxmlformats.org/officeDocument/2006/relationships/image" Target="../media/image60.png"/><Relationship Id="rId7" Type="http://schemas.openxmlformats.org/officeDocument/2006/relationships/image" Target="../media/image6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63.png"/><Relationship Id="rId11" Type="http://schemas.openxmlformats.org/officeDocument/2006/relationships/image" Target="../media/image59.png"/><Relationship Id="rId5" Type="http://schemas.openxmlformats.org/officeDocument/2006/relationships/image" Target="../media/image62.png"/><Relationship Id="rId10" Type="http://schemas.openxmlformats.org/officeDocument/2006/relationships/image" Target="../media/image58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58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jpe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75.jpe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81.png"/><Relationship Id="rId5" Type="http://schemas.openxmlformats.org/officeDocument/2006/relationships/image" Target="../media/image80.jpeg"/><Relationship Id="rId4" Type="http://schemas.openxmlformats.org/officeDocument/2006/relationships/image" Target="../media/image7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5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84.jpeg"/><Relationship Id="rId5" Type="http://schemas.openxmlformats.org/officeDocument/2006/relationships/image" Target="../media/image81.png"/><Relationship Id="rId4" Type="http://schemas.openxmlformats.org/officeDocument/2006/relationships/image" Target="../media/image83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/>
          </p:cNvSpPr>
          <p:nvPr/>
        </p:nvSpPr>
        <p:spPr bwMode="auto">
          <a:xfrm>
            <a:off x="1827610" y="746522"/>
            <a:ext cx="54864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30479" bIns="0" anchor="ctr"/>
          <a:lstStyle>
            <a:lvl1pPr marL="39688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fr-FR" altLang="en-US" sz="3300">
              <a:solidFill>
                <a:srgbClr val="FF3300"/>
              </a:solidFill>
              <a:cs typeface="Arial" panose="020B0604020202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75160" y="578644"/>
            <a:ext cx="6611540" cy="946547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accent5"/>
                </a:solidFill>
              </a:rPr>
              <a:t>Applied Machine Learning</a:t>
            </a:r>
            <a:endParaRPr lang="fr-BE" sz="2400" dirty="0">
              <a:solidFill>
                <a:schemeClr val="accent5"/>
              </a:solidFill>
            </a:endParaRPr>
          </a:p>
        </p:txBody>
      </p:sp>
      <p:sp>
        <p:nvSpPr>
          <p:cNvPr id="8196" name="Rectangle 2"/>
          <p:cNvSpPr>
            <a:spLocks noGrp="1"/>
          </p:cNvSpPr>
          <p:nvPr>
            <p:ph type="body" sz="half" idx="2"/>
          </p:nvPr>
        </p:nvSpPr>
        <p:spPr>
          <a:xfrm>
            <a:off x="2588419" y="3496866"/>
            <a:ext cx="3756422" cy="800100"/>
          </a:xfrm>
        </p:spPr>
        <p:txBody>
          <a:bodyPr vert="horz" lIns="0" tIns="0" rIns="30479" bIns="0" rtlCol="0">
            <a:normAutofit lnSpcReduction="10000"/>
          </a:bodyPr>
          <a:lstStyle/>
          <a:p>
            <a:pPr marL="286941" indent="-257175" algn="ctr">
              <a:spcBef>
                <a:spcPts val="413"/>
              </a:spcBef>
            </a:pPr>
            <a:endParaRPr lang="en-US" altLang="en-US" sz="1800" dirty="0">
              <a:solidFill>
                <a:srgbClr val="3333CC"/>
              </a:solidFill>
              <a:cs typeface="Arial" panose="020B0604020202020204" pitchFamily="34" charset="0"/>
            </a:endParaRPr>
          </a:p>
          <a:p>
            <a:pPr marL="286941" indent="-257175" algn="ctr">
              <a:spcBef>
                <a:spcPts val="413"/>
              </a:spcBef>
            </a:pPr>
            <a:endParaRPr lang="en-US" altLang="en-US" sz="1800" dirty="0">
              <a:solidFill>
                <a:srgbClr val="3333CC"/>
              </a:solidFill>
              <a:cs typeface="Arial" panose="020B0604020202020204" pitchFamily="34" charset="0"/>
            </a:endParaRPr>
          </a:p>
          <a:p>
            <a:pPr marL="286941" indent="-257175" algn="ctr">
              <a:spcBef>
                <a:spcPts val="413"/>
              </a:spcBef>
            </a:pPr>
            <a:r>
              <a:rPr lang="en-US" altLang="en-US" sz="1200" dirty="0">
                <a:solidFill>
                  <a:srgbClr val="3333CC"/>
                </a:solidFill>
                <a:cs typeface="Arial" panose="020B0604020202020204" pitchFamily="34" charset="0"/>
              </a:rPr>
              <a:t>April 19, 2025</a:t>
            </a:r>
          </a:p>
        </p:txBody>
      </p:sp>
      <p:sp>
        <p:nvSpPr>
          <p:cNvPr id="8197" name="Footer Placeholder 1"/>
          <p:cNvSpPr>
            <a:spLocks noGrp="1"/>
          </p:cNvSpPr>
          <p:nvPr>
            <p:ph type="ftr" sz="quarter" idx="11"/>
          </p:nvPr>
        </p:nvSpPr>
        <p:spPr bwMode="auto">
          <a:xfrm>
            <a:off x="1846660" y="4367213"/>
            <a:ext cx="5239940" cy="67389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557213" indent="-214313"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857250" indent="-171450"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200150" indent="-171450"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1543050" indent="-171450"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r>
              <a:rPr lang="sv-SE" altLang="en-US" sz="1500">
                <a:solidFill>
                  <a:schemeClr val="tx2"/>
                </a:solidFill>
              </a:rPr>
              <a:t>National University of Computer and Emerging Sciences, Lahore</a:t>
            </a:r>
          </a:p>
        </p:txBody>
      </p:sp>
      <p:sp>
        <p:nvSpPr>
          <p:cNvPr id="8198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557213" indent="-214313"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857250" indent="-171450"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200150" indent="-171450"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1543050" indent="-171450"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fld id="{D5F73BA6-A7A1-4BCA-B2F4-64239A8C12D1}" type="slidenum">
              <a:rPr lang="en-US" altLang="en-US" sz="2100">
                <a:solidFill>
                  <a:srgbClr val="FFFFFF"/>
                </a:solidFill>
              </a:rPr>
              <a:pPr/>
              <a:t>1</a:t>
            </a:fld>
            <a:endParaRPr lang="en-US" altLang="en-US" sz="2100">
              <a:solidFill>
                <a:srgbClr val="FFFFFF"/>
              </a:solidFill>
            </a:endParaRPr>
          </a:p>
        </p:txBody>
      </p:sp>
      <p:sp>
        <p:nvSpPr>
          <p:cNvPr id="8199" name="AutoShape 8" descr="Image result for mobile applications"/>
          <p:cNvSpPr>
            <a:spLocks noChangeAspect="1" noChangeArrowheads="1"/>
          </p:cNvSpPr>
          <p:nvPr/>
        </p:nvSpPr>
        <p:spPr bwMode="auto">
          <a:xfrm>
            <a:off x="1275160" y="-136922"/>
            <a:ext cx="228600" cy="22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/>
            <a:endParaRPr lang="sv-SE" altLang="en-US" sz="1800"/>
          </a:p>
        </p:txBody>
      </p:sp>
      <p:sp>
        <p:nvSpPr>
          <p:cNvPr id="8200" name="AutoShape 10" descr="Image result for mobile applications"/>
          <p:cNvSpPr>
            <a:spLocks noChangeAspect="1" noChangeArrowheads="1"/>
          </p:cNvSpPr>
          <p:nvPr/>
        </p:nvSpPr>
        <p:spPr bwMode="auto">
          <a:xfrm>
            <a:off x="1389460" y="-22622"/>
            <a:ext cx="228600" cy="22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/>
            <a:endParaRPr lang="sv-SE" altLang="en-US" sz="1800"/>
          </a:p>
        </p:txBody>
      </p:sp>
      <p:sp>
        <p:nvSpPr>
          <p:cNvPr id="8201" name="AutoShape 12" descr="Image result for mobile applications"/>
          <p:cNvSpPr>
            <a:spLocks noChangeAspect="1" noChangeArrowheads="1"/>
          </p:cNvSpPr>
          <p:nvPr/>
        </p:nvSpPr>
        <p:spPr bwMode="auto">
          <a:xfrm>
            <a:off x="1503760" y="91679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/>
            <a:endParaRPr lang="sv-SE" altLang="en-US" sz="1800"/>
          </a:p>
        </p:txBody>
      </p:sp>
      <p:sp>
        <p:nvSpPr>
          <p:cNvPr id="8202" name="AutoShape 14" descr="data:image/jpeg;base64,/9j/4AAQSkZJRgABAQAAAQABAAD/2wCEAAkGBxQTEhUUExQVFRQXGBoWGBgYFxwcHhsdGBcXHRgbHB0YHiggHBwlHRgeITEiJSkrLi4uGB8zODMsNygtLi0BCgoKDg0OGxAQGywlICQvLCwvLCwsLC8sLCwsLywsLCwsLCwsLCwsLCwsLCwsLCwsLCwsLCwsLCwsLCwsLCwsLP/AABEIAJEBXAMBEQACEQEDEQH/xAAcAAEAAgMBAQEAAAAAAAAAAAAABQYDBAcCAQj/xABEEAACAQIEAwUFBQYDBwUBAAABAgMAEQQFEiEGMUETIlFhcQcygZGhFEJSscEjM2Jy0fCCsuEVNFNjc8LxJTVDksMk/8QAGwEBAAMBAQEBAAAAAAAAAAAAAAIDBAEFBgf/xAA3EQACAQIFAQYGAgEBCQAAAAAAAQIDEQQSITFBUQUTYXGB8CIykaGx0cHhI0IUFTM0UnKSovH/2gAMAwEAAhEDEQA/AO40AoBQCgFAKAUAoBQCgFAKAUAoBQCgFAKAwY9mEblPeCkj1tUo2zK5XVclBuO9jmEGIYSqJJ5mXUAwMsnI9dmHrzFem4LLol9EfKRxMo1UpybV+r/fqbs2Owm4IxAO4vqe4+eIPL0NVqlU8PfoaJY7DbNT++n/ALk5wHjtpIGYsyHULkna9mAv0B3/AMVU4mFrSXJu7JxLlmoyeq9v7/ktbuACTsBWKc4wi5Sdkj2km3ZETPPr3LMF52Xw5C/qdq+er4lYj4nOUY76XWmyv/3PRb3eyauzVGOXSyuYcHhyWGk2PMnwqODwcm007S3b6e/v5EqlTTXYjc+9n0GKxRxEjuoZVDolhqK7Aljcju2G3hzr350FKV2W4ftSrQpd3FLwb4Ga4nCZTGogw69o+yheZA6vIbtb5n621YbDKTstDzcb2hUlrUbk+nH6RXMTmsmIiEuKYFGLHswWVFVTpuFRg0jarXLG2493nXowpqE8sN+um/rt6a+Z5VSq5wzT26a7em+vXTyMuW5guCk7VVYRGyyKTc6SdnA59QRfc6tvvaezg68cr34/Xv8AV64z/wBnlnXy8rw6++vnaw8TTDWjGRzC6XUI2zfpaxBvvzr43tSnLvkpyko22XVHrupFK58wv2JEDswa4vZjc+mlflvXaOEwNOCnLXz/AEg6sbXuaeHzPs8b0VS+iwtYK1gvu7eB+FRp/wCLFtpWV7ej229Cl17Tsy9V7poFAKAUAoBQCgFAKAUAoBQCgFAKAUAoBQCgFAKAUAoBQCgFAKAUAoBQCgOU8VImGxPeAZb30kkal2IG2/I2+FenTqXp7nyOPoKlib5brp1XvT0IGfN42kLkLYtq0d63O9r87VNTSja5hnGU6rqZd3e3HkTHDWddpmEZiUAu2kot7BNNm5+CjV6iqajj3WVs9HBurLGKpGKV+F0t7fmXfi3M2iKqVbQfvDkW8Phzt1+FfJdrurK0No/l9PT7+h9pQyrXk0cFjZZWUGKQryB0mw9Ta3xrJTp16ko503bRaaL31ZY5RS0LZg8PoW3U8z/fSvoqFFUo255Mk5ZmZ6uIkJxbkYxUJAt2qXaM+fVT5Ny+R6VZSnklcprUu8jbk5Xhs17Jikv7Ox2fRcoRcFbXuNyQbb95h1BX2FHvI5o+q9+/58ZVO7lllp0dtvf766bK2mjfD4NTO723UN3F1aj2jyqv3tVrWB1G+43jfJJTq6W+/GiRZlU4OnS1vz051b9S1Yzh+aDLFRi00sTa9KAsQGNiibXIF7+O3oK8HtRLEvNFcm+NCUKChe7XuxAJgsW+hZgIF30CV+9Ym7aY1u3PncCvPjg6kkk+CCw9Wehasr4HjsryTPJyYae4viPE/IitEMFGO7LI4NJ/Ey41sNYoBQCgFAKAUAoBQCgFAKAUAoBQCgFAKAUAoBQCgFAKAj8Rm6IxUhiRtsB+pqSiyxUm1c134hQfdf6f1plJdy+pv5bjVmjWRQQGvz57Ej9KiyqSs7GzQ4U/Dys6j9pIWP8AGT6i1/De/Kvk+7qzgrTk5t2+Z9Xpa91ZfFfa2huzRT2VvL35Gw8DAX1kjlcMT86qxGGr0o5nO61V020vPoShOL4J3Kv3Y9T+dfS4BWoJGOr8x4x2T4eZg0sMUjAWBdFY28NxyrapNbGeVKEneST9DWTLcEjaVhw6tysI05/AVRLG0lNU3NZulyccKkrqCt5ElDhkX3UVfRQPyq+4SS2Krxj7Q8LgDoN5p/8AhRkXXw1k7L6bnflapRg5HHJI3+B+JRj8MJtHZuGZHj1atJB271he6lTy6kdK5KOV2Op3M+bZ6I7rGA78v4V9T1PkPpXEiyNNsgziZ2G8z6r76e6tvK1rfX1qSiWxp6m3l2GkZgQWYgg3ZiQPnUnZE5ZYrUZ3wNBicQJnZgvN41sNbDYEtzUW52sTYG43vKniZ01aJ5dTC06kryLDgMBHCgjiRY0HRRb1J8SfE7mqpScnds0RioqyRFY/OWMjxRjSUsCx57i/dHL4n5USuXU4KW5p4XBLqJa5JBZje7Gw2uTufLwqe2xdpFfCTWTTApp/D+R5frUJLUpqxs7khUSoUAoBQCgFAKAUAoBQCgFAKAUAoBQCgFAKAUAoBQCgFAV7HgGZ1uAdrX6mwsPK9WLY0xdoJkPn05WNo0Pe6sPxeXkOVWUUnNZtinEylGjKadnbQiMuMiRLqxEigkWVZggUMb35Ekkam+HXpulGF7Rivpc8WM6jSlOb18bELxXjMVDE7pi8RawKntmuO8t1Ok2JF9+m/wAKshGnJfKvoVuVSM18Ta8zcyDOO/cm9mYWv5kV+fyaw+JzWvZvwPp7OUbFqXGJp0ob3N7npblWbEVMNToulRbd3e74ttbrfXfX7E4qbleR8zviN8Jl8k0IRpQ4Ch7le9IisTpIOwY9RuK+gwFWCjTpN6yvb0V2Za8WryKZgONc3xbCNBhxsSSI3AAHVj2hIHT1IrfiMLCpGzlJLwaV/W1yiFWSeiXqasHE2YCVY3ESEOFa0ZuveAP3yLisVPsHCJprN9f6JTxlWzvb6f2dB47x2I/2Y02Gco4CtIVHe0cpNJ+6Re+rmADaxsa20JwqO66teqdvyiM7qJxXIo0SUSOQQdYJYahdlYXYfeF2uR13rVJaFSepdPZ7mX2fGfZ2dGixSWVk93UCwQi9rbh0t42qE1dX6EouzOjRZFJ1KD0v/QVTc05zciyf8TXHOwFvreu5gqjWxJxxhRYCwqJBtvcq+L41j1ukKCXQdLOXCpq6gEBmNup0286jmvsZnXTbUdbeP/38FWx/tFxRYrGkCDxBMnyNwPp/Sq3UZ5WI7UqQdkl+SyY6Q3w+JKlTKgSQEWsxFxz/ALstXwdz3cNUcoqTVro2ftI0EabMRa9+YuDy8dqstqbMrvfg38mwjqdR2BFrHmfh0qMmiqrNNWRL1AoFAKAUAoBQCgFAKAUAoBQCgFAKAUAoBQCgFAKAUAoBQEXjsn7Ry2si9treAt41JSsWxq5VaxC8Q8P6cNO/aG6RO3u/hQnx8quoS/yx80U4qrehNeD/AAUfA4wTwBVdRIoRSvZRMe6QqsNZBYWLEnpf5+nUXdzu1pry/wCDw6X+WmknqrcJ7efqQfHGaIw7NGDWDlioUC7sG09wkNa3ME8/G9Toxai2/D7eYqtOpFR4v9/I7nlMSNDE2le9GjXsN7qDevBlFX2PdT0NwRL+EfIVHLHoduyqe1KMf7OlbqhjPwMsYP8AflUe4Uq1OfMW/umrfh+hyUrQa6nKuFsW7O8aLFKHXS0UkgTWNQICsSO8Dvty8K2ztuURPeJxMSYspA+uISKEa4YEErex6gEkA9bXqcL6XIzSs7HYeHlLxMjreNlA3GxutmHmCK8DA95GvXi08ueTT8bu9jdKzpw62X4OCcTZa2DxE0DE2jbYnqpF0a/mpF/O/hXvRd1cxNWdiw5XlNjh8XmJMEaBewhjXTLL2bFwwXYRpc+9sT5XBKEJTuoHJ1Iws5l4n46xEovhoI40N9MmIcb2veyAqNgDuGIFjfkamsLGLtOWvRIqeKlJXgvVsrOY53mCuJXmk1RsJAgIVGCndbR2DLa43v1rXDD0HGyXqY54mspLN9Cy+0riSRcJA2H2hxI70gNmsVDKg8CwJ3590ivDrJweV+RsxlaSppw55KNlhx7KFghlC9CsR22AFmIsOV+m+/Wq03sjz4PE5bRT+hduCOC3DCbFpYqbrGSCS34msT8vHny3lGHLLMH2dJVHVrei/llt4qxOHTDk4qVYoyRZiQDe9wFHMnyAJ51cr8HtXsbGVYaLQskbCQMAVkuCCCNiCNrHxFdbZOVRyRIVEgKAUAoBQCgFAKAUAoBQCgFAKAUAoBQCgFAKAUAoBQCgFAVv2gTSJg2aJ2jYMveU6TYmxFxuKjLYxdoVJU6DlHw/JQswy3FISPt0zKFkLntJdjHpDJYtvdnVQeuqoWa5PPqKtF/O3o778cW8bpLzI/gvDf8AqEEcoEiP2isjjUNo2IuG6ggVONaqpL4n9WRwVTPVUZfRo6SuSQ6riCAHmP2MW3xKbVe6knu39T2VBLZL6El2kg21n5L/AEqsldmbIcS8kIaSxa7A2FuTG30oycXdHvOcrjxMLwSgmNxY2NjsQRY+oFE7O4auUIezCBXOjtxY91u0t6G9r/KvJniO0+9cIxi1fRtaW+v8FypUMt3c3sH7K8IhVi8xZSDsy22Nx929erSqVVH/ACNN+CsvyyiUIPYuL4iOFQt9lAAUbmwFh/5Ndd27jSKsRcUGFxEwlkgjM6gKrOoY2BJGkkbEXPnvXbtKwVmyN9pmUiXDia3ehNz/ACNYN8iFPoDWnB1Ms8vUy4ynmhm6fgpcuJHZoVZEARWUhdbfswxsA11BCtfmpujeG2uEfiaeuvktbeu/nujLUfwpp20utLvS/XTby2Z7zKYnDvIRJZQjq0hts7gaVU9Fu45nbTzAFrKVlUUdOdvD2vuU1k3ScteHr4v+Nft4Fk9kmaiTDvh23aBrpf8AA9yPkdQ9CKy9oUss8y5/Js7Pq56eV8FwzTOIMOAZ5Uj1bLqYAnxsOZrzz1KdGdR2gm/Ip/HntD+y6IsKiyyyxiVXJ/Zqj3CtYG7k25bC29+lWQhcqqNwbi90c2ZftYaXFzh8VqIBlkKqqEKe6oUrzBGlQvO5ubVb8r0Kr3WpNcOcVS5ZIsUlpMO4D6UNxpfcSRk+O+xtffkd65KKlqgnlOzYLFpLGksZ1I6hlPiCLg771nasXGegFAKAUAoBQCgFAKAUAoBQHy9AeWkANibE3Pytf865dHUmz4Zl8RTMjuV9DycUv9iuZ0d7uRjbGDoKi5nVTMT44+QqLqE1SNds0I8DUO+aLO4TJOCYOoZeRrRGSkrozSi4uzMldIigFAKArftEjJwE2kFiNBsBc7SJfYeV6jPYx4+Dnh5JeH5OdYHiaSMJ23asQ6k6ha0ag7C/3ixDXP4E3qtSPKp4qpTS7xN6r6L+b6+iPWRY4TZrhWj1tpsrMw7zaYipd7E2v6npvXE7yRbh6iqYlSjfZK73dluzpSzWJvyOx+f+laT17nqSYWWxO22/re/1oLlJbiTFRTPFGR2YO3cB3JN968ztDEVqLThtboTh4krHxFiiN2F/5RXjPtfFJ20+n9lmhh4M4nxU2YSQTEvH2bMDpXuFXsCSqjZhfY33tX0WFqupSUpb/wBJl0clTDd4kk1Jx51S82X+UbVoMzIefC6Dq94X/u9SIbGjOqkbn0sN/j0+tDlzZy/MO0vBMNYcFL+IINw3wvv/AOaLR3R291ZlAynhfMoZnjjjVolcgPI2kEAnSylDrFwb2G25uK9SrWw84qUnr4f3oefSoV6cnFLTx93LFH7PmkULPMqICWMcCnckk7ySklrFjYaQN+VZ1jMrvFXfV/pF8sJnjlk7Lov2yv4/ieHAdphsuiIfUVknluTqQlSFB52N+dlBvsb1TUqzrO82fQ9m9iQUcz0T4W782VeeIOwkxWIbtpQGuUMllO6GQ6gVBBuFUNYEGwvakYeB9BSi4JqjTulpva75to722u2tSz5ZwyuPwrREiPHYNiiSdGQksivb3kvqAIvYWIuCQeSllemzPn+2aEe8VaG01f15X78Sg4qOaCYxSKY50Ybdb37pHQg7EEXB86sTTR4exf8Ah72fYjFsJ8e7qth3T+9Ybkarjujf712ttYWFVuajpEmot6s6zhoFjRUQWVVCqPAKLAfIVQWmSgFAKAUAoBQCgFAKAUAoBQGv9pFdsDQx0t3X0P5iqKu6NFHZnyoFhjdmHSuNs6kma82NsLG6nxqDmTVMgsbO55k1nbbNKSWx8wGPPuv866pHHHlEvkeO7OQo3utuPDyP6GrqNTK7PYor088brdFrrcecKAUByLMzjHmxDjFyIscrpbtnUAByB3U2sBbfzFePOVaUpNSsk3yfZ0Y4SNKnF0k3KKfyp8dWRuaY3Hwxa/tcpDKzKRKWuFtc2PqOYpGrWjKN5aMSw+CqRnlp2cfBr+jr3DeKMuEw0rG7PDE7HxLIpJ+Zr1ou6TPkKscs5R6NnPfaBmGK+3CGGaZbqmhI3KbtcfdI69Sdq0wgnHMz6TsvC4eWEdWpFaN3bV9vfBDy51jFVjHi45igu6qgJAHNgXjGtR1IJPXlvTu35CXZeGk1mpON9m39tJOz6J+W+hM8G8QyywYyScdqYBGUCgJfVr526XAuegBqDi1KzPOxPZdOFeFJO2Z7v0PXDmIYSySPdhpLPa23eG9rjbe23jXjUMTPvZSnqrfS3vzPBVS0muETuc5sHhXs9WktYki3ui9vrf4VHH11VopR2b/B2VXS6NThPPsLAJ+2kjjlaQnf3mQAaeXMai9vU1swKboJpbdPJFNHERSkpu3xN/Wx4zP2hMWth0TT4vvf4KRaqa1bGJ3hSaXim39tvuXrEUP+tfVF3wc6zRpIvJ1DW9RyPn0rfTmpxUlyWNEZjMvJe0Y9b8l+P6VZchlNTO2+wYZ8QoEko0qNVwvedQbAf3tUJyaRXWqdzTcyrp7SsUoBkwiWYXU3dLjxBYG48xVed9DF/vGUUnKO/vob2G9qCn38K6/yyBvzC13vPAf71gleSZX/AGk5cNaYhAQs6CSxHUgagbdbFT6k1qozSPtew8VmVn75X6IbE9j2UWJSQdujRK0bEWtHGqggW3F47npZ6lneq4PSg6veToSXwNSaa8W3v6/VF34NwuIOKlx8ijD4Z0NxIbEqAuk2sLAab6mtsbC43qptWseNjqtGGGjh080o8rbm/wCf58D3i+MYZMSJYcIswiFvtLCzBWax0d0kKeQJIuTyq6FBtau1z5Ov2jGEvhV7bvoX9GBAI3B3HxrMekmmro9UOigFAKAUAoBQCgFAKAUAoBQEF2ldOmnmGK0tGf5h9BWevpZmnDa3R7XHjqapzl/dmGbOEtYNvXHVR1UWRuNxhNVynctjGxqYfFh+6fhUCVjUzBiki+DC4+Frj6j50sdN/D4sWAPL8j4il7HGi2cO5jrBjY3ZeR8V/wBK20Kl1lZgxNLK8y5JmtBlFAcezrEth8XigYHYNKXVrWC6gddgyMrBlcr6E9Tt5s1lnLTk+0w8YV8NStNJqNmutttmmrNX+nrAcQ53HNHZQVfv6yWWxuioLBQALKgWwAGw251XJqTT98GulhZ04Tu7prTfTd7vfVtmpwwuIII7V1sp0hiT7o7qC/LYbDyr1IfKj4fEO9WXmSkWJZZ45JyW7p8iUYOu3pcmtEW8lj6TsmEqmAlCO+Z/VZWbuC+xpPiXF+zUHsB3tw3dZbNubqxHeqUpTaSZsrLFzo04vd/NtpbVPTx6Et7IYgZMZGwurRxAg9R+1B/OoVXd3PL7ebjUhJb6/wAG5xJmGTYObsZ5mjkABKr2j6QRcX0q1tje3O1YJYOk3ex8rLDwk23yQeYZ9l0if/wYlpZQ26Orju2NyNSLvfSOfWpU+zaVSVrv36GLGRjQp511sYsvlgHemi7Rmub6UO1yLDVv08etejSwfdLLTehhjjqEY/5I3b146258j7m6Qk64lCKVBC2tyYg7XPh41qjFqNmYMZWpzd4Kya29X59C4ezPNtaPh2O6d9P5WPeA9G3/AMdfO4CVoZOnv8n1lOd20XSadUF3ZVHixA/Ot5aVb2mTD7ASCCGdLHx3uPyqE9jB2n/y79CuYXHxz2dSTplR1VxYLI6JHFGNzcagXNui1y9yhVada0lw09eG0kl9dSDz/ACKzCQyBzJ3iuk6o30vcXOxO4PnUZPQ8fG0O7aea97/AFT1OmZvkAxWEjiLaCoQhrXtZbEWuOYJHPwq6Oh9lhKzoNSXQ0uGeA4MKQ7/ALeYbhmFlX+VLkA+ZufC1Scrm/F9qVa/wr4Y9P2yse0KeeXGHDytaABXjjGwfYd59+8Qwaw5DSNr71pw8YvU+W7Rq1Ippbe/5PbZqqQxwRxgBgA5tzJ2YqNyW2943PQWHPQqXxOTex5NTGpU40YR33/Dt4+L16Fx4LxxeAxv+8hYxsPT3f6f4ax4iKU7rZ6ntdlVXKjkl80Hlfpt+vQsFUHpCgFAKAUAoBQCgFAKAUAoBQFUZ66SIvPHOlD/ABf9jVRiPlNGG+YiVnJ61iNpr67k1EkbMM/jQ6R63jkZb3BJdT/CxO3wNx8K6CTt2yEeG4boCP1I2tz3riTONpGth5Li9Dpv4TGGOzqbMp2+PTn/AHeuxbTujkoqSs9mdFwk+tFcbalDW8LjlXpxd1c8iUcraK1i49Uzi5LaiAOZ6kegAHwr4nE0KlTF1EpPNmdl9X10SS8baaHqQsqadtLEDxMjrhpSryxuq6gVkkQixB+6wruDrYqnXjGcpeTv/JZGlTk07Jl8ythJBC7WYtGjXO/NQb19otUmeRO8ZNI5/m2Wzpi5nSGQgy9oGVGIPXmu1tzUyJjmwDMmkwlNwfdI5avEfxW+AoSjOUfldi1cM5DC2Ei7fDRl7G/aRLq95rX1C/K1LtF0cZiI7VJf+T/ZO4HLooQRDEkYO50KFv62G9G29yurWqVXepJt+Luci4s4Ujxmc4vXH2rLBA6oZTEpv3GJZUY7AXG3Mb1wqKy2QYTB5gcNA2JecqF7+jRdwrhbgA302N+XSrqE1GV2ef2nh51qGWCu7p8Ey2OXEKJokVYVAS6XtsTzLdSSa0f7TRp2Upq76s8DE4XETtLurJJLT3ySGLwskxUwYaVYyAE2ZgeZJ1kWsSSb8hVkakct8yZVWw9SpNd3Sklst/z6lrwTQYQFcJGZZiLNK2/ra3MXtstl2G5ryqdGNNaH18IqO25DZqk0h1TFmPnaw9ANgKuR1p7sk8PlxzDAjDCXs2hkU3K6rrZtIIuLDcj/AACq5xuU16Pf08l7EW/s9xqALHNEyhu0A1Mp1DYNbSRew8aryM819m14q0JKyd/UxZnw1mUzDtI1awIBVolUXN2NgRuSbk2ua5KMmU4jB4ytJZktPJLxL1xBxRBglAdtUlu7Gu7Hwv8AhHmfrVx9EipZdx5i2kLvAjQnki7OBci4N+9yN+7bbpXTp742xUWKhjxMJPaQmzqRZgjkC5HWzaRcXHfNW0ZWZixtJThr7uQmU4V8QY48OG7VWZmc+6oOnQb9LaSfEk7XrZOoldvY+Zo4WdRxp0080W7vhbW/B0/IMkTDKQCXkc3kc82O/wAhudvOsNSo5s+owuEjh4u2re76slKrNQoBQCgFAKAUAoBQCgFAKAUBTwa6SIrP27qD+I/Qf61nxD+E0YZfEyLwakgjrWQ2HiTDFSSNxYH5Gx+lq44klI8OPConUYMVD2iAgAvGSy6hcEfeUjrcfUCueBI23xbuqghFTmAq29NyS31rtiCVmeJJP2mwJLW2A3vyNh8L11akmakmOBJQHkd/Ig8vUEV1qxxanReC8yV4ezLDUn5H/W/0rVh53jlfBhxVNqWZcmti4Jo8WZViZ0DXGmxuCtj59TXk1MNVhjHXUW1e+nlY3U50amGVNzSdufMhuNJZZ45tMEykwsoUxtctpa1rDe9xVVdTrYuFXJJbLVdGX4enClSazxe70aJTIsAPs0AmMkcqwxKe8w0kRqCpsbixvX0kVaKPnqsk6kteWfcwwckaSFZZgwRmU9tIw2UkGzMRbarIJOSTKak5Ri2t7MsHDmJaTCwO51M0alj4mwudvOuVYqM2kdw83OlGT3aRI1AuFAUniDhzGfbWxeEeEF4kiYSX+6xPLTbw3v40OkNPlGZduuIbBYKWZBpWQCzAb9TKPE9NrmgJD2YcKyYWB48REACdlbS17G4NgSK44p7o49S/EdK6Co53huzk1A21bE/L9LGpIrejK/jZ9ALI+sD3huOfr+dSSvoccsquncy8H4l/tw7FS8TJ+0I5ICLrq6A3AsOdmNq618Ou5BTvUSjt+CxcVcbwYO6D9tP0iQ8vDW3JB9fAGslWvCmtT18H2dWxL+FWXUq+T8Y4zFFoXaOFpAezeNCSrcwO8xuCoIvsb2rNQxneVMrWh6WP7Ghh8P3kJNtb9LeHvYiWyaWB27Ua9W5kID3IvbdhcX5b2O/lXoHz5u4TB3AFrA/dUHvH0/pQFzyLh7SCZVXQylTGQDcH8XT4UucaTVmUTifjLG4fEyxZThIWw8R0ORHcvKNpCoR1ZgpshIB3Vt6Nt7kYwjH5VYwcNe1HNJcUmHxGDiS4LsSksZCLzbvsevdBtzIrhI7FhJ9aK9iNQvY0BmoBQCgFAKAUAoBQCgFAKAUBRsAjCNFY3YAA+ZrpI+ZjlzPpI30j3fXn+nyqirTctUXUqqjoyRyXIF0Bn1An7uwI9edchR5Z2dd7I0854IWRG0SHVuVDAbnoLgi1+V7Vx4foyUMU09UVHAB/dkB1AlTfnsSLHzrK9zb4kjhMvdj3B+g+JrmRs5nSK/mecvhyY2h0MOWs/I2A3HoamoC/JAYfPpVcyByGPWjh0LoVI2s0ZWzftJDIdix7/wDN4/H87+NLPZnJqK1jsWvhnMuyOq4JP5VG7iyLjm0OgZVm9x5f38q0QqMx1aCJuLEq3X51oU0zJKDRB4nE6JXDawC6ixQ6WVrajqtba9aowvFWPOnWyzad91w7W8/A0MXmSGEjUCQzoBffSVuDbnapqk8xVLFQcN+WiW4KJ+wwXBHc6+RNqqxH/EZowLvh4eRN1SaxQCgFAKAUBEcSYEywtpF2AuAPEdPiLj41KDV9Suom4uxXsv4Uech8QOxTQEMaHvML37x+5fbYb+Yq2U1HRalUacp6y0VrW6/o0PaBjJ8KI8NhAuHgZCS8Ys5N7MoP3eYJb3jq5ivLxmInBpLnk+m7E7Pw9aLlP/S9uPPxvqVPLuHyI+2ZWdTc6Y+87bkFmIvoXUCNRBNwdutecqcpLPLXy3/pH0M8VCEu5p2j4vRLwW2Z24v68Enm6vFGssUSxGAx95LEXcAkMbk6kl7tmOo6vKr5U7JSSta3v0ZnwzhUm6dSTlnzaPfS+2ytKOummnidIwnZYzDpKBbtEB26EjcHxINx8K9WEs0Uz5DEUZUKsqcuHb+/Uz5Tk0cA27z9XPP4eA/vepFBHce5/wDYsHJKv71v2cX873sbdQoBcjqFNAcczDEYaTDJh4sQYOSvI0TlmTvF7lRuWc6jvYknxoSLT7O8nMrdqwYdoFRAxuUw0I0xgnxb3iepcUOHWwLUOH2gFAKAUAoBQCgFAKAUAoBQEFhcKq7nvH6V06bYehw+Ge1AYMzzRYIXmc91Re3ieijzJ2+NclLKrkoRcpWRSeGYZJy88xJ1sWt0F/DyHL4Vh+aVz02lCKiTGYzPEhKqSB4eHoKO6OwjGT1KFxZncckP7Qavw+I8xblUY5myc0o7nPmxB6Xt5itGUzZ+hkweJBYee1RlEsp1CyZZK0TqXuFv3SevkbVW1cmnY6LFmPaKrRe9969wLeO43N/75VzV7EW0tzcwmYshJlmhUfxSKB9TU1GZXKdOxIRcZ4RNnx2E9BMh/Jia0QUluY5uL2RixPH+X/exMLeis/5A1am0UuKe6NSb2p4AcpyfSGT9VrhKxqv7WMMCNPbSeXZqPqzC1BYv2W41Z4o5UvpkVXF+dmF7HzocNmgFAKAUAoBQEFxll3bYZja7R98fD3h/9b/ECsuMpd5Sdt1qej2ZiO6rrXR6fr7nLMJmqRhxKHLpq7EobEdqumTvH3RpAIIBtc7b1gouKjf6eu59fWw0ptODVnbNfX5Xdac67rS9lqbeTcP4nMWuxEMGotc33J5soJ1SOesjk8zueVaIUpVNePf18zJisfh8Cssfina3l4O2kV0ikvLk6nlmAhwWHEakrGgJJY3O5JYk+JJ6fAVtWWlDXZHyWIr1MTVdSe7KlmuezylpInMUKbDe1/4jtufL9a8idbEYi9Sk8sFy9L+Oz9+Ny2nThFqMtWzVybEz4hxFPeeOTZ4nsQF2u3kRzB8bdTVWFxdeVaMU83Xy6+n9cnpYjBUYUHKWj48+nqSWO9nGXBSx1wqOZ7U2Hxl1CvoDwbli4fyZMMlkkaQG1mfSTpHIXUAEUOErQCgFAKAUAoBQCgFAKAUAoBQEOi25106fS9dBjvc1wFC9oeZ65Y8MvuqQ7+p90fAXP+IVmry4NuFh/qZOZNmqhFQDYDYCqIy4NFSld3N/E3YbLc+ZtU3qQjofn7MMdiWeRZGEZDkMhjFwRzHuHl6/OtCpw4RkdWpfVmg8bn3pNv5f62qSikQdST3ZgSQf8Yj0AH5Gu2QuyXhyXGOmtYsc6WuCA9iPEbXI9KjniiWSTNPEYIBQ0iyWPIuT+q1K5XY9w5dtqXDSlfxCOS3zG1Rzx6lipT6GysCi20Y8rqTv4gkkVK6IZW+Cx5DwjNigXhjQqDYkBdj8QKJpnJJx3RYoPZjijz0r8E/RqkQuycy/2YGw7SZgL72PTwsOvneguzo+GgWNFRRZVAUDwAFhXAZaAUAoBQCgFAKAqg9n+E7UyMHcWsELd0c99gCbDYXJ5VmhhKcHp9D1p9tYqVLu00vFb+/KxF4jJ8Xlx14XVicKNzAx/aRj/lOeYt907cgNPOtas9zyTznmaTTqLRydla6jTcsSNmbTcbdBy6+nzGM7SjUqOCdkrrXR36u/Tp/O3oUKKWtyIwqTTMqNdjfupYCx8TYdPPlvUJVq1e1JO/0/g9ejQo4eLqvQuUckOAj07POwuwBsT4XJ91B8zvsa97CYSNCFuXu/fB4WMxcsRO/C2RTs6xsuJcGRiR91F2UegO7Hz5/lWyxibNfLcXLH+4kkjsSCDbT5907E325eNaadDNvsefiMaoaR3Or5fKzxIzAqxUEgi1jbfas00lJpG+lJygpSVnY2KiWCgFAKAUAoBQCgFAKAUAoCmJmr/eF66SsbAzRT5UOWM0mIFrgigOOS4gzTPLe+pyw9CTb6bVhk7tnqwWVJEph8cQ3Mj9aqsWZiYhz8gWNdTZFpFJ4wxepy6gK3Ujr6g7GrabaKqkVJamlw1l5xDa5wGRT3V0gBjtckKBcVOrUa0RChRTd2dDx2AieBlbDpYDUCVAsRuLfGqE3wbMtPkmMDPKwFth4mizcCbpLfc5umWdpmM8ti6LK+m++4O/wDXt6VZOfwpFFOCzuTOmYGd2WwWwt15VCN2XTUE7tlebgovM7hNmYty8T4V20tkVKpTWrOg8I5B9lV+QL6dv5b/wBa0Uqbje5ixNZVGrcFgq4zCgFAKAUAoBQCgFAKAUAoCIzrKGlQ9jKYJOYYKrAnzVgR8qw1uzMLWm51IXb5u1+GiyNWcVZMq+XZycHNox8awyvZRiBfsZPDc37Fieh7pNt72FW4fA0cOv8AEvq2/wAkqmIqVIqEnotiZzrKoZNUpsptdiNjy59Q3StOZJXZR3bk7IqWJyg6lGtZUfvK1gL+rXOwuPnWqjOko529jz8VTxLmqUI767fzx5l14f4fjiAckO/Qj3V/lH6n6VCpiXU0jsWYfAKi7z1l+PL9k9VBtFAKAUB8JtzoDwJ1va4qOddSWSXQyVIiKAUAoBQHxmsLmgIvERuzEiWw8Nq6dOO4TjHEbBoY2JIGxYc/Leh25YosykO5jW3hc/naljtjcixwP/xOPiKWFiGw3BWl9UEkgQ/cePVbyBUj61TKimXrENbmzmHBk6qZEVmA3ItZvMhQSSPr5VVKk1sWwxEXo9Cu6CB58qqLzRx2BDsoI25n0Fv1Irqdg9SfyPD6V2HLp+dQe53gzZxaSWK4JILEHytY+m5H1rt7kY6Flw7AKBfp8amtitrU+5Tw+SzMljdix8ixJ512NNtnJ1klYuOX4ARjfdvy9K0xhYxTnmN2pkBQCgFAKAUAoBQCgFAKAUAoBQCgMGNwccyFJEDodiCL0BzzMYZcqlVcOxmwzC4w7kgrvYiCQ7A/8s7HYADc1xyjezJqEnHMuDaw/YYxTJhHCuv7yJhpIPg6c0JP3hdTz3FU1KHQ0UcXKOj2MmAzUQN2byGOT8Dkb+Gk8mHpVKvA0StV1LVh8c3NuX9+FXRqPkyypLg3opg3KrlJMolFx3E8yopZjYCjaSuzkYuTsiv4zipAO7sPE8/lWaVfoa4YXqR7ZpLIRq7ifxHvH0X7vqbVS5uW5oVOMdjLHnMQOnVv5An60UzjgTWDzMX0vy6H+v8AWtFOrwzNUo8xJWtBlFAKAUBXM8xhldsPFKEdACy23a4uBz5f1rp1FRlzCWMlHDXHheh0tc3AuELq6o0ZU3srbHyIa9h6WpciT0eCjUWWNB6KK4DMqAcgBQHqgFAQ2b8NQT3Yrpc82Xa/qOR9efnVcqakWwrSiU/F8HPE5Y99baQVB5b8xzH5edZ5UpI1xrxkvEw4fChedV2Jt3NqPBGUqUUkr5ePOpKLexFyS3LTlOTgd6RdzyB/M1ohT5ZlqVXsiajjCiygAeAFXJWKW29z1Q4KAUAoBQCgFAKAUAoBQCgFAKAUAoBQEXxDlK4iIqRci9geRv0qupDMi2jUcJXOT5plc0Eof9orqbLIm0qX8ekiHwbnYXJA01TGrKGkjVKhCqrxdn9mS+B4ognCJmCx91joxK7Rhv4usD+N+7yJ03ArRaM1dGT46crPcnZUmw4Jvrh5q6jdQfxKNiv8S7b8hzrNKm4muFWM99zPLnHYRrI5UA2t3h1Gx26H9a5mcdSThGehS894zkmk7NLuWNkVRcn0A/vaovNN6lkYRghl+BeEkz2EwPuag2i4B3IJBex5jYch4mMo2diSndaG00zyd2PdiQCegvfdj0Gx9bbVEJdSXhgRLb3P5/0ojhtzY2TbuHT63qV2csi34OW8SN4qp+YFb46pHmT0kzIs1SInmUMQbMPKuAr+ZY+ZSBMpQC9nF9DAjkWHuHwJrp0rOausbJ2zMA28WJG7KR9yS3vDzHT4iugncPjInUF2R25Fl5H5iuAuNcOCgFAKAUAoBQGOWBW95Vb1AP51xpM6m1sekQAWAAHgBaunG7nqgFAKAUAoBQCgFAKAUAoBQCgFAKAUAoBQCgFAVvjWwSMnnqI+Gkk/kKor7I0Ye92cy/2eG7RkcK2onyYcrMOvLY/kbGs6bi7o3NxayzV0MizyfB6RHZojuIGbuEeOHf7h/gNxyABJLVqhVUtHozFVwzgs0dV90TkmBwuZqz4eRo5V9/DtZSD4MpuUuRbUh0n50nR5Qp4lrR7HPMwzSXBu0QjOGcc77MfDvffU22IJBttVHdy5N8a0OFc1cLxC8kwEk3vsqlri4Gw69bUyWRyU1J6I6CuKWMBI1bSe7ZLF2P4hf3m23v08LC1XBzdmXD6kGqRg0ngPdUfq30HIX5nh19DZh4pUdyzDzqV2cyovuVYoNDGRyKL+Vb4fKjzKnzM3FqRAarUB6E3jQELiMHHOhGhLXHNQVPw/Wh0014dC7CCAjyW30oNC3Vw4KAUAoBQCgFAKAUAoBQCgFAKAUAoBQCgFAKAUAoBQCgFAKAUAoBQFb46/cp/P/wBrVRX2Rpw3zM5tiPd+B/Ws5s5NTiP/AHGb+U/5K6t0cMXD3/u2E/6X/wCSV6X+g8n/AFHTeIuS+h/zLWeoaKfJk4T/AHKfyfpU1sVy3Zzvhr3j/wBI/wCZawSPVRuS+61RiJEHPzqYOrcM/wC6Qf8ATWt0PlR5lT535k5hPdHpUisxS866geh7p9D+VcB5w/ufCgMuE9xfSug//9k="/>
          <p:cNvSpPr>
            <a:spLocks noChangeAspect="1" noChangeArrowheads="1"/>
          </p:cNvSpPr>
          <p:nvPr/>
        </p:nvSpPr>
        <p:spPr bwMode="auto">
          <a:xfrm>
            <a:off x="1618060" y="205979"/>
            <a:ext cx="228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/>
            <a:endParaRPr lang="sv-SE" altLang="en-US" sz="1800"/>
          </a:p>
        </p:txBody>
      </p:sp>
      <p:sp>
        <p:nvSpPr>
          <p:cNvPr id="4107" name="TextBox 1"/>
          <p:cNvSpPr txBox="1">
            <a:spLocks noChangeArrowheads="1"/>
          </p:cNvSpPr>
          <p:nvPr/>
        </p:nvSpPr>
        <p:spPr bwMode="auto">
          <a:xfrm>
            <a:off x="1503760" y="1856185"/>
            <a:ext cx="5810250" cy="163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sv-SE" altLang="en-US" sz="2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Clustering – III</a:t>
            </a:r>
          </a:p>
          <a:p>
            <a:pPr algn="ctr">
              <a:defRPr/>
            </a:pPr>
            <a:r>
              <a:rPr lang="sv-SE" altLang="en-US" sz="2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en-US" sz="1600" dirty="0">
                <a:solidFill>
                  <a:srgbClr val="92D050"/>
                </a:solidFill>
              </a:rPr>
              <a:t>Hierarchical Clustering Approach</a:t>
            </a:r>
            <a:r>
              <a:rPr lang="en-US" alt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pPr algn="ctr" eaLnBrk="1" hangingPunct="1">
              <a:defRPr/>
            </a:pPr>
            <a:endParaRPr lang="sv-SE" altLang="en-US" sz="2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sv-SE" altLang="en-US" sz="2100" dirty="0">
                <a:solidFill>
                  <a:srgbClr val="18069C"/>
                </a:solidFill>
              </a:rPr>
              <a:t>Lecture No. 21</a:t>
            </a:r>
          </a:p>
          <a:p>
            <a:pPr algn="ctr" eaLnBrk="1" hangingPunct="1">
              <a:defRPr/>
            </a:pPr>
            <a:endParaRPr lang="sv-SE" altLang="en-US" sz="1350" dirty="0">
              <a:solidFill>
                <a:srgbClr val="18069C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3" cy="42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243648" y="155385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98108" y="284187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 rot="2734294" flipH="1" flipV="1">
            <a:off x="3875046" y="1795423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 rot="2734294" flipH="1" flipV="1">
            <a:off x="4251232" y="2901604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2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3875046" y="1795423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4251232" y="2901604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Cross 4"/>
          <p:cNvSpPr/>
          <p:nvPr/>
        </p:nvSpPr>
        <p:spPr>
          <a:xfrm rot="2734294" flipH="1" flipV="1">
            <a:off x="4384694" y="1457357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876838" y="3190127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9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4384694" y="1457357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3876838" y="3190127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1389727"/>
            <a:ext cx="537905" cy="57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9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4384694" y="1457357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3876838" y="3190127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Cross 4"/>
          <p:cNvSpPr/>
          <p:nvPr/>
        </p:nvSpPr>
        <p:spPr>
          <a:xfrm rot="2734294" flipH="1" flipV="1">
            <a:off x="4924240" y="1439544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301282" y="3374006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1389727"/>
            <a:ext cx="537905" cy="57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7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ross 4"/>
          <p:cNvSpPr/>
          <p:nvPr/>
        </p:nvSpPr>
        <p:spPr>
          <a:xfrm rot="2734294" flipH="1" flipV="1">
            <a:off x="4924240" y="1439544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301282" y="3374006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1389727"/>
            <a:ext cx="537905" cy="57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73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04750" y="97155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Input: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    (number of clusters)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Training set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r>
              <a:rPr lang="en-US" sz="2800" dirty="0"/>
              <a:t>                    (drop             convention)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K-means algorithm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07573"/>
            <a:ext cx="2665476" cy="3497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8" y="3218491"/>
            <a:ext cx="1191006" cy="2880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3267919"/>
            <a:ext cx="836676" cy="2537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71" y="1569275"/>
            <a:ext cx="258318" cy="20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43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04750" y="971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Randomly initialize      cluster centroids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K-means algorithm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60" y="1086488"/>
            <a:ext cx="2592324" cy="274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9902" y="1366268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for   = 1 to 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	:= </a:t>
            </a:r>
            <a:r>
              <a:rPr lang="en-US" sz="2400" dirty="0"/>
              <a:t>index (from 1 to     ) of cluster centroid </a:t>
            </a:r>
          </a:p>
          <a:p>
            <a:r>
              <a:rPr lang="en-US" sz="2400" dirty="0"/>
              <a:t>		    closest to </a:t>
            </a:r>
            <a:endParaRPr lang="en-US" sz="3600" dirty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for    = 1 to 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	:= </a:t>
            </a:r>
            <a:r>
              <a:rPr lang="en-US" sz="2400" dirty="0"/>
              <a:t>average (mean) of points assigned to cluster</a:t>
            </a:r>
            <a:endParaRPr lang="en-US" sz="2400" dirty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</a:p>
          <a:p>
            <a:endParaRPr lang="en-US" sz="2400" dirty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146" y="2154208"/>
            <a:ext cx="374904" cy="276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298" y="2516826"/>
            <a:ext cx="420624" cy="276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870" y="3367393"/>
            <a:ext cx="297180" cy="201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51" y="1930251"/>
            <a:ext cx="230505" cy="1257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93" y="2965152"/>
            <a:ext cx="236791" cy="1906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94" y="1114559"/>
            <a:ext cx="236791" cy="1906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68" y="2240124"/>
            <a:ext cx="236791" cy="190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938" y="3335494"/>
            <a:ext cx="127825" cy="1969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4" y="2957729"/>
            <a:ext cx="127825" cy="1969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14" y="1875442"/>
            <a:ext cx="75438" cy="18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32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K-means for non-separated clusters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915584" y="1400487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9290" y="3983057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44863" y="21983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423146" y="23999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490668" y="20296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672315" y="22658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46647" y="21733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676400" y="22212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295400" y="24340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879296" y="230908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737884" y="204171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692165" y="240519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395665" y="228543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rot="19919900">
            <a:off x="2324806" y="379466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19919900">
            <a:off x="2446458" y="364226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19919900">
            <a:off x="2271332" y="34447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19919900">
            <a:off x="2598857" y="342735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19919900">
            <a:off x="2110093" y="36998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4971266" y="1452835"/>
            <a:ext cx="11407" cy="271898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779209" y="3984759"/>
            <a:ext cx="345651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657610" y="969781"/>
            <a:ext cx="3724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T-shirt sizing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921720" y="4048521"/>
            <a:ext cx="1464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Height</a:t>
            </a:r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3787797" y="2550484"/>
            <a:ext cx="1770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Weight</a:t>
            </a:r>
          </a:p>
        </p:txBody>
      </p:sp>
      <p:sp>
        <p:nvSpPr>
          <p:cNvPr id="125" name="Oval 124"/>
          <p:cNvSpPr/>
          <p:nvPr/>
        </p:nvSpPr>
        <p:spPr>
          <a:xfrm rot="19919900">
            <a:off x="5742801" y="335377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 rot="19919900">
            <a:off x="6966415" y="262487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 rot="19919900">
            <a:off x="5969969" y="270526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 rot="19919900">
            <a:off x="6937610" y="29924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 rot="19919900">
            <a:off x="5875438" y="298521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 rot="19919900">
            <a:off x="6723113" y="281459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 rot="19919900">
            <a:off x="7129861" y="234885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 rot="19919900">
            <a:off x="6768497" y="21810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 rot="19919900">
            <a:off x="7319904" y="192336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 rot="19919900">
            <a:off x="6372597" y="244603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 rot="17880585">
            <a:off x="6063310" y="337192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 rot="17880585">
            <a:off x="6225281" y="291483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 rot="17880585">
            <a:off x="6156621" y="310431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 rot="19919900">
            <a:off x="5354757" y="37292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 rot="19919900">
            <a:off x="5801410" y="37371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 rot="19919900">
            <a:off x="5601696" y="30957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 rot="19919900">
            <a:off x="6294325" y="319473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 rot="19919900">
            <a:off x="5205795" y="33607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058194" y="24456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650286" y="265582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583219" y="199865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6632044" y="240757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6105273" y="205250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 rot="19919900">
            <a:off x="6564364" y="299386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 rot="19919900">
            <a:off x="7273571" y="153221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 rot="19919900">
            <a:off x="7089710" y="207192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 rot="19919900">
            <a:off x="7482819" y="228986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 rot="19919900">
            <a:off x="7958320" y="162262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 rot="19919900">
            <a:off x="7929515" y="199022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 rot="19919900">
            <a:off x="7715018" y="181234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7642191" y="165357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 rot="19919900">
            <a:off x="7556268" y="199161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19919900">
            <a:off x="2401006" y="326126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128600" y="486720"/>
              <a:ext cx="7454520" cy="3476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9960" y="478080"/>
                <a:ext cx="7466760" cy="349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773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3" grpId="0"/>
      <p:bldP spid="124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2241561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Optimization Objective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14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K-means optimization objective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786646"/>
            <a:ext cx="8305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173038"/>
            <a:r>
              <a:rPr lang="en-US" sz="2200" dirty="0"/>
              <a:t>= index of cluster (1,2,…,   ) to which example          is currently assigned</a:t>
            </a:r>
          </a:p>
          <a:p>
            <a:pPr marL="630238" lvl="1" indent="-173038"/>
            <a:r>
              <a:rPr lang="en-US" sz="2200" dirty="0"/>
              <a:t>= cluster centroid     (              )</a:t>
            </a:r>
          </a:p>
          <a:p>
            <a:pPr marL="630238" lvl="1" indent="-173038"/>
            <a:r>
              <a:rPr lang="en-US" sz="2200" dirty="0"/>
              <a:t>= cluster centroid of cluster to which example          has been assigned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521863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Optimization objective:</a:t>
            </a:r>
          </a:p>
          <a:p>
            <a:endParaRPr lang="en-US" sz="2200" dirty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7" y="832286"/>
            <a:ext cx="374904" cy="2766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64" y="832286"/>
            <a:ext cx="420624" cy="2766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02" y="1806412"/>
            <a:ext cx="420624" cy="2766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" y="1581150"/>
            <a:ext cx="297180" cy="2011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5" y="1915155"/>
            <a:ext cx="505206" cy="2080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52750"/>
            <a:ext cx="6777990" cy="8321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966972"/>
            <a:ext cx="4974336" cy="5577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629150"/>
            <a:ext cx="1033844" cy="1508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48" y="1578920"/>
            <a:ext cx="882015" cy="23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834" y="923175"/>
            <a:ext cx="215265" cy="173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589553"/>
            <a:ext cx="116205" cy="1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5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Supervised learning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2481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Training set: 						  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81894" y="977875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95600" y="3560445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825780" y="2421078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4581933" y="1356406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640845" y="3141698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72805" y="2688518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13903" y="2919090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72805" y="2275600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4634946" y="1747622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5065742" y="1795804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5353460" y="1456635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4870738" y="1187604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422911"/>
            <a:ext cx="222885" cy="150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26" y="3751243"/>
            <a:ext cx="228600" cy="1504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4364027"/>
            <a:ext cx="5686425" cy="29146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2895600" y="3560445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422911"/>
            <a:ext cx="222885" cy="1504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3479760" y="1573560"/>
              <a:ext cx="4946040" cy="2719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70040" y="1568160"/>
                <a:ext cx="4966920" cy="273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4750" y="971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Randomly initialize      cluster centroids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K-means algorithm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60" y="1086488"/>
            <a:ext cx="2592324" cy="2743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9902" y="1802221"/>
            <a:ext cx="8305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for  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	:= </a:t>
            </a:r>
            <a:r>
              <a:rPr lang="en-US" sz="2600" dirty="0"/>
              <a:t>index (from 1 to     ) of cluster centroid </a:t>
            </a:r>
          </a:p>
          <a:p>
            <a:r>
              <a:rPr lang="en-US" sz="2600" dirty="0"/>
              <a:t>		    closest to </a:t>
            </a:r>
            <a:endParaRPr lang="en-US" sz="2600" dirty="0">
              <a:latin typeface="+mj-lt"/>
              <a:cs typeface="Courier New" pitchFamily="49" charset="0"/>
            </a:endParaRPr>
          </a:p>
          <a:p>
            <a:r>
              <a:rPr lang="en-US" sz="2600" dirty="0">
                <a:latin typeface="+mj-lt"/>
                <a:cs typeface="Courier New" pitchFamily="49" charset="0"/>
              </a:rPr>
              <a:t>	for   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	:= </a:t>
            </a:r>
            <a:r>
              <a:rPr lang="en-US" sz="2600" dirty="0"/>
              <a:t>average (mean) of points assigned to cluster</a:t>
            </a:r>
            <a:endParaRPr lang="en-US" sz="2600" dirty="0">
              <a:latin typeface="+mj-lt"/>
              <a:cs typeface="Courier New" pitchFamily="49" charset="0"/>
            </a:endParaRPr>
          </a:p>
          <a:p>
            <a:r>
              <a:rPr lang="en-US" sz="2600" dirty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4" y="2676077"/>
            <a:ext cx="374904" cy="2766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32" y="3059183"/>
            <a:ext cx="420624" cy="2766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79" y="3980839"/>
            <a:ext cx="297180" cy="201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48" y="2408544"/>
            <a:ext cx="251460" cy="137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22" y="3538982"/>
            <a:ext cx="236791" cy="1906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94" y="1102684"/>
            <a:ext cx="236791" cy="1906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95" y="2766682"/>
            <a:ext cx="236791" cy="190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89" y="3910283"/>
            <a:ext cx="139446" cy="2148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11" y="3543672"/>
            <a:ext cx="127825" cy="1969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46" y="2337687"/>
            <a:ext cx="82296" cy="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46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2241561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Random Initialization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76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4750" y="971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Randomly initialize      cluster centroids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K-means algorithm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60" y="1086488"/>
            <a:ext cx="2592324" cy="2743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9902" y="1802221"/>
            <a:ext cx="8305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for  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	:= </a:t>
            </a:r>
            <a:r>
              <a:rPr lang="en-US" sz="2600" dirty="0"/>
              <a:t>index (from 1 to     ) of cluster centroid </a:t>
            </a:r>
          </a:p>
          <a:p>
            <a:r>
              <a:rPr lang="en-US" sz="2600" dirty="0"/>
              <a:t>		    closest to </a:t>
            </a:r>
            <a:endParaRPr lang="en-US" sz="2600" dirty="0">
              <a:latin typeface="+mj-lt"/>
              <a:cs typeface="Courier New" pitchFamily="49" charset="0"/>
            </a:endParaRPr>
          </a:p>
          <a:p>
            <a:r>
              <a:rPr lang="en-US" sz="2600" dirty="0">
                <a:latin typeface="+mj-lt"/>
                <a:cs typeface="Courier New" pitchFamily="49" charset="0"/>
              </a:rPr>
              <a:t>	for   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	:= </a:t>
            </a:r>
            <a:r>
              <a:rPr lang="en-US" sz="2600" dirty="0"/>
              <a:t>average (mean) of points assigned to cluster</a:t>
            </a:r>
            <a:endParaRPr lang="en-US" sz="2600" dirty="0">
              <a:latin typeface="+mj-lt"/>
              <a:cs typeface="Courier New" pitchFamily="49" charset="0"/>
            </a:endParaRPr>
          </a:p>
          <a:p>
            <a:r>
              <a:rPr lang="en-US" sz="2600" dirty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4" y="2676077"/>
            <a:ext cx="374904" cy="2766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32" y="3059183"/>
            <a:ext cx="420624" cy="2766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79" y="3980839"/>
            <a:ext cx="297180" cy="201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48" y="2408544"/>
            <a:ext cx="251460" cy="137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22" y="3538982"/>
            <a:ext cx="236791" cy="1906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94" y="1102684"/>
            <a:ext cx="236791" cy="1906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95" y="2766682"/>
            <a:ext cx="236791" cy="190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89" y="3910283"/>
            <a:ext cx="139446" cy="2148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11" y="3543672"/>
            <a:ext cx="127825" cy="1969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46" y="2337687"/>
            <a:ext cx="82296" cy="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47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Random initialization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620400" y="514351"/>
            <a:ext cx="0" cy="18432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451666" y="2158593"/>
            <a:ext cx="3311334" cy="14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1000" y="987207"/>
            <a:ext cx="4495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Should have  </a:t>
            </a:r>
          </a:p>
          <a:p>
            <a:endParaRPr lang="en-US" sz="2800" dirty="0"/>
          </a:p>
          <a:p>
            <a:r>
              <a:rPr lang="en-US" sz="2800" dirty="0"/>
              <a:t>Randomly pick     training </a:t>
            </a:r>
          </a:p>
          <a:p>
            <a:r>
              <a:rPr lang="en-US" sz="2800" dirty="0"/>
              <a:t>examples.</a:t>
            </a:r>
          </a:p>
          <a:p>
            <a:endParaRPr lang="en-US" sz="2800" dirty="0"/>
          </a:p>
          <a:p>
            <a:r>
              <a:rPr lang="en-US" sz="2800" dirty="0"/>
              <a:t>Set                     equal to these </a:t>
            </a:r>
          </a:p>
          <a:p>
            <a:r>
              <a:rPr lang="en-US" sz="2800" dirty="0"/>
              <a:t>    examples.</a:t>
            </a:r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329797"/>
            <a:ext cx="1447800" cy="211287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>
            <a:off x="6080762" y="18402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369796" y="15794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614162" y="13204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59881" y="17014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28592" y="13830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543800" y="10026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016766" y="9715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153400" y="6667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667830" y="729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33144" y="12158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820230" y="12615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5620400" y="2785892"/>
            <a:ext cx="0" cy="18432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451666" y="4430134"/>
            <a:ext cx="3311334" cy="14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080762" y="41117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369796" y="38510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614162" y="35919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59881" y="39729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28592" y="3654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543800" y="32741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016766" y="32430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153400" y="29382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667830" y="30009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233144" y="348737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820230" y="35330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40" y="1118232"/>
            <a:ext cx="1010412" cy="2377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52" y="2000747"/>
            <a:ext cx="279844" cy="22536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8" y="3700291"/>
            <a:ext cx="279844" cy="2253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/>
              <p14:cNvContentPartPr/>
              <p14:nvPr/>
            </p14:nvContentPartPr>
            <p14:xfrm>
              <a:off x="2322360" y="586440"/>
              <a:ext cx="5502960" cy="4135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12280" y="576720"/>
                <a:ext cx="5525640" cy="41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475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Local optima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00" y="1047750"/>
            <a:ext cx="2895600" cy="2180746"/>
            <a:chOff x="762000" y="1047750"/>
            <a:chExt cx="2895600" cy="218074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930734" y="1047750"/>
              <a:ext cx="0" cy="218074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62000" y="3043830"/>
              <a:ext cx="2895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143000" y="27546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432034" y="24938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22348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722119" y="26158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90830" y="22974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981200" y="16122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454166" y="1581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654598" y="112748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105230" y="13389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745502" y="16115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57630" y="18711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097797" y="25565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732035" y="23600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945397" y="28003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686316" y="2724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438400" y="255651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28848" y="278269"/>
            <a:ext cx="2514600" cy="1889527"/>
            <a:chOff x="4328848" y="278269"/>
            <a:chExt cx="2514600" cy="1889527"/>
          </a:xfrm>
        </p:grpSpPr>
        <p:sp>
          <p:nvSpPr>
            <p:cNvPr id="124" name="Cross 123"/>
            <p:cNvSpPr/>
            <p:nvPr/>
          </p:nvSpPr>
          <p:spPr>
            <a:xfrm rot="2734294">
              <a:off x="5678090" y="629064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Cross 126"/>
            <p:cNvSpPr/>
            <p:nvPr/>
          </p:nvSpPr>
          <p:spPr>
            <a:xfrm rot="2734294">
              <a:off x="6024756" y="154799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Cross 131"/>
            <p:cNvSpPr/>
            <p:nvPr/>
          </p:nvSpPr>
          <p:spPr>
            <a:xfrm rot="2734294">
              <a:off x="4835702" y="145852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 flipV="1">
              <a:off x="4475380" y="278269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328848" y="2007790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4659716" y="175721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910720" y="1531293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122932" y="130681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162636" y="163693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4701253" y="1361066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387627" y="76737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5798361" y="740438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5972420" y="347359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5495337" y="530598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047166" y="75965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5627685" y="991717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357303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6039668" y="1415323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6224956" y="1796825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5999965" y="173080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784669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10000" y="2952750"/>
            <a:ext cx="2514600" cy="1889527"/>
            <a:chOff x="3810000" y="2952750"/>
            <a:chExt cx="2514600" cy="1889527"/>
          </a:xfrm>
        </p:grpSpPr>
        <p:sp>
          <p:nvSpPr>
            <p:cNvPr id="150" name="Cross 149"/>
            <p:cNvSpPr/>
            <p:nvPr/>
          </p:nvSpPr>
          <p:spPr>
            <a:xfrm rot="2734294">
              <a:off x="5498348" y="4143895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Cross 150"/>
            <p:cNvSpPr/>
            <p:nvPr/>
          </p:nvSpPr>
          <p:spPr>
            <a:xfrm rot="2734294">
              <a:off x="5516540" y="436072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Cross 151"/>
            <p:cNvSpPr/>
            <p:nvPr/>
          </p:nvSpPr>
          <p:spPr>
            <a:xfrm rot="2734294">
              <a:off x="4826484" y="371466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3956532" y="2952750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3810000" y="4682271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4140868" y="4431692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4391872" y="4205774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4604084" y="398129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4643788" y="431141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4182405" y="4035547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4868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279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453572" y="302184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4976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5528318" y="343413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5108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838455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520820" y="408980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5706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5481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5265821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77000" y="2948961"/>
            <a:ext cx="2514600" cy="1893316"/>
            <a:chOff x="6477000" y="2948961"/>
            <a:chExt cx="2514600" cy="1893316"/>
          </a:xfrm>
        </p:grpSpPr>
        <p:sp>
          <p:nvSpPr>
            <p:cNvPr id="171" name="Cross 170"/>
            <p:cNvSpPr/>
            <p:nvPr/>
          </p:nvSpPr>
          <p:spPr>
            <a:xfrm rot="2734294">
              <a:off x="8045555" y="294896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Cross 171"/>
            <p:cNvSpPr/>
            <p:nvPr/>
          </p:nvSpPr>
          <p:spPr>
            <a:xfrm rot="2734294">
              <a:off x="7544075" y="4150518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Cross 172"/>
            <p:cNvSpPr/>
            <p:nvPr/>
          </p:nvSpPr>
          <p:spPr>
            <a:xfrm rot="2734294">
              <a:off x="7815125" y="338660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Connector 173"/>
            <p:cNvCxnSpPr/>
            <p:nvPr/>
          </p:nvCxnSpPr>
          <p:spPr>
            <a:xfrm flipV="1">
              <a:off x="6623532" y="2952750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6477000" y="4682271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6807868" y="443169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7058872" y="4205774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7271084" y="398129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7310788" y="431141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849405" y="4035547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35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7946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8120572" y="302184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7643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8205951" y="344476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75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8505455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8187820" y="4089804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8373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8148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7932821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86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902" y="805517"/>
            <a:ext cx="8305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Courier New" pitchFamily="49" charset="0"/>
              </a:rPr>
              <a:t>For i = 1 to 100 {</a:t>
            </a:r>
            <a:br>
              <a:rPr lang="en-US" sz="2400" dirty="0">
                <a:latin typeface="+mj-lt"/>
                <a:cs typeface="Courier New" pitchFamily="49" charset="0"/>
              </a:rPr>
            </a:br>
            <a:r>
              <a:rPr lang="en-US" sz="2000" dirty="0">
                <a:latin typeface="+mj-lt"/>
                <a:cs typeface="Courier New" pitchFamily="49" charset="0"/>
              </a:rPr>
              <a:t> </a:t>
            </a:r>
            <a:endParaRPr lang="en-US" sz="2400" dirty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Randomly initialize K-means.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Run K-means. Get                                                 .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Compute cost function (distortion) </a:t>
            </a:r>
          </a:p>
          <a:p>
            <a:endParaRPr lang="en-US" sz="2000" dirty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4750" y="38626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Pick clustering that gave lowest cost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Random initialization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68" y="1905340"/>
            <a:ext cx="3193542" cy="3406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42" y="2601880"/>
            <a:ext cx="3616452" cy="3657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48" y="3889371"/>
            <a:ext cx="361645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3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2241561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Choosing the number of clusters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76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What is the right value of K?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476222" y="1047749"/>
            <a:ext cx="0" cy="344328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209800" y="4199454"/>
            <a:ext cx="457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140926" y="3413962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432183" y="3002271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635962" y="2651962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890212" y="3194774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216447" y="269206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563774" y="1504950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853362" y="1809750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586090" y="2015681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276600" y="1760668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842077" y="214517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534276" y="3377868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031831" y="3139633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735795" y="2887183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087980" y="3566362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678905" y="3446046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287458" y="3181353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202701" y="210915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25182" y="1798954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959643" y="2412625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552994" y="2373848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808641" y="215174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404812" y="1843070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995737" y="1722754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829600" y="1244520"/>
              <a:ext cx="3902400" cy="2647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9520" y="1238400"/>
                <a:ext cx="3924360" cy="266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16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Choosing the value of 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769263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Elbow method: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136723569"/>
              </p:ext>
            </p:extLst>
          </p:nvPr>
        </p:nvGraphicFramePr>
        <p:xfrm>
          <a:off x="609600" y="1504950"/>
          <a:ext cx="36195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8" name="Group 7"/>
          <p:cNvGrpSpPr/>
          <p:nvPr/>
        </p:nvGrpSpPr>
        <p:grpSpPr>
          <a:xfrm rot="16200000">
            <a:off x="-389180" y="2456533"/>
            <a:ext cx="1847851" cy="401885"/>
            <a:chOff x="533400" y="1531263"/>
            <a:chExt cx="1981200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533400" y="1531263"/>
              <a:ext cx="1981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Cost function 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611071" y="4047206"/>
            <a:ext cx="219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(no. of clusters)</a:t>
            </a:r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54747826"/>
              </p:ext>
            </p:extLst>
          </p:nvPr>
        </p:nvGraphicFramePr>
        <p:xfrm>
          <a:off x="5143500" y="1504950"/>
          <a:ext cx="36195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4" name="Group 13"/>
          <p:cNvGrpSpPr/>
          <p:nvPr/>
        </p:nvGrpSpPr>
        <p:grpSpPr>
          <a:xfrm rot="16200000">
            <a:off x="4144720" y="2456533"/>
            <a:ext cx="1847851" cy="401885"/>
            <a:chOff x="533400" y="1531263"/>
            <a:chExt cx="1981200" cy="430887"/>
          </a:xfrm>
        </p:grpSpPr>
        <p:sp>
          <p:nvSpPr>
            <p:cNvPr id="15" name="TextBox 14"/>
            <p:cNvSpPr txBox="1"/>
            <p:nvPr/>
          </p:nvSpPr>
          <p:spPr>
            <a:xfrm>
              <a:off x="533400" y="1531263"/>
              <a:ext cx="1981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Cost function 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6144971" y="4047206"/>
            <a:ext cx="219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(no. of clusters)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161472"/>
            <a:ext cx="215265" cy="1733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03" y="4171950"/>
            <a:ext cx="215265" cy="1733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992880" y="1638000"/>
              <a:ext cx="7661880" cy="1982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8560" y="1630440"/>
                <a:ext cx="7675560" cy="199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544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Choosing the value of 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1000" y="616863"/>
            <a:ext cx="8305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Sometimes, you’re running K-means to get clusters to use for some later/downstream purpose. Evaluate K-means based on a metric for how well it performs for that later purpose.</a:t>
            </a:r>
          </a:p>
          <a:p>
            <a:endParaRPr lang="en-US" sz="2200" dirty="0"/>
          </a:p>
          <a:p>
            <a:r>
              <a:rPr lang="en-US" sz="2200" dirty="0"/>
              <a:t>E.g.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405734" y="2438857"/>
            <a:ext cx="9315" cy="229174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48897" y="4572941"/>
            <a:ext cx="28226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 rot="19919900">
            <a:off x="2032347" y="41109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Oval 25"/>
          <p:cNvSpPr/>
          <p:nvPr/>
        </p:nvSpPr>
        <p:spPr>
          <a:xfrm rot="19919900">
            <a:off x="3031571" y="349656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Oval 26"/>
          <p:cNvSpPr/>
          <p:nvPr/>
        </p:nvSpPr>
        <p:spPr>
          <a:xfrm rot="19919900">
            <a:off x="2217856" y="35643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Oval 27"/>
          <p:cNvSpPr/>
          <p:nvPr/>
        </p:nvSpPr>
        <p:spPr>
          <a:xfrm rot="19919900">
            <a:off x="3008049" y="380640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Oval 28"/>
          <p:cNvSpPr/>
          <p:nvPr/>
        </p:nvSpPr>
        <p:spPr>
          <a:xfrm rot="19919900">
            <a:off x="2140660" y="380028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Oval 30"/>
          <p:cNvSpPr/>
          <p:nvPr/>
        </p:nvSpPr>
        <p:spPr>
          <a:xfrm rot="19919900">
            <a:off x="2832887" y="365647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Oval 31"/>
          <p:cNvSpPr/>
          <p:nvPr/>
        </p:nvSpPr>
        <p:spPr>
          <a:xfrm rot="19919900">
            <a:off x="3165044" y="326391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Oval 32"/>
          <p:cNvSpPr/>
          <p:nvPr/>
        </p:nvSpPr>
        <p:spPr>
          <a:xfrm rot="19919900">
            <a:off x="2869948" y="312250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Oval 33"/>
          <p:cNvSpPr/>
          <p:nvPr/>
        </p:nvSpPr>
        <p:spPr>
          <a:xfrm rot="19919900">
            <a:off x="3320237" y="29052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Oval 34"/>
          <p:cNvSpPr/>
          <p:nvPr/>
        </p:nvSpPr>
        <p:spPr>
          <a:xfrm rot="19919900">
            <a:off x="2546649" y="334582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Oval 35"/>
          <p:cNvSpPr/>
          <p:nvPr/>
        </p:nvSpPr>
        <p:spPr>
          <a:xfrm rot="17880585">
            <a:off x="2294058" y="412378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Oval 36"/>
          <p:cNvSpPr/>
          <p:nvPr/>
        </p:nvSpPr>
        <p:spPr>
          <a:xfrm rot="17880585">
            <a:off x="2426327" y="37385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Oval 37"/>
          <p:cNvSpPr/>
          <p:nvPr/>
        </p:nvSpPr>
        <p:spPr>
          <a:xfrm rot="17880585">
            <a:off x="2370258" y="38982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Oval 39"/>
          <p:cNvSpPr/>
          <p:nvPr/>
        </p:nvSpPr>
        <p:spPr>
          <a:xfrm rot="19919900">
            <a:off x="1715463" y="442742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Oval 40"/>
          <p:cNvSpPr/>
          <p:nvPr/>
        </p:nvSpPr>
        <p:spPr>
          <a:xfrm rot="19919900">
            <a:off x="2080208" y="44340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Oval 41"/>
          <p:cNvSpPr/>
          <p:nvPr/>
        </p:nvSpPr>
        <p:spPr>
          <a:xfrm rot="19919900">
            <a:off x="1917118" y="38934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Oval 42"/>
          <p:cNvSpPr/>
          <p:nvPr/>
        </p:nvSpPr>
        <p:spPr>
          <a:xfrm rot="19919900">
            <a:off x="2482731" y="39768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Oval 43"/>
          <p:cNvSpPr/>
          <p:nvPr/>
        </p:nvSpPr>
        <p:spPr>
          <a:xfrm rot="19919900">
            <a:off x="1593818" y="41167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Oval 45"/>
          <p:cNvSpPr/>
          <p:nvPr/>
        </p:nvSpPr>
        <p:spPr>
          <a:xfrm>
            <a:off x="2288667" y="334791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Oval 46"/>
          <p:cNvSpPr/>
          <p:nvPr/>
        </p:nvSpPr>
        <p:spPr>
          <a:xfrm>
            <a:off x="2772180" y="352503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Oval 47"/>
          <p:cNvSpPr/>
          <p:nvPr/>
        </p:nvSpPr>
        <p:spPr>
          <a:xfrm>
            <a:off x="2717412" y="29711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Oval 48"/>
          <p:cNvSpPr/>
          <p:nvPr/>
        </p:nvSpPr>
        <p:spPr>
          <a:xfrm>
            <a:off x="2757283" y="33157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Oval 49"/>
          <p:cNvSpPr/>
          <p:nvPr/>
        </p:nvSpPr>
        <p:spPr>
          <a:xfrm>
            <a:off x="2327113" y="301651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Oval 50"/>
          <p:cNvSpPr/>
          <p:nvPr/>
        </p:nvSpPr>
        <p:spPr>
          <a:xfrm rot="19919900">
            <a:off x="2703249" y="38075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Oval 51"/>
          <p:cNvSpPr/>
          <p:nvPr/>
        </p:nvSpPr>
        <p:spPr>
          <a:xfrm rot="19919900">
            <a:off x="3282400" y="25755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Oval 52"/>
          <p:cNvSpPr/>
          <p:nvPr/>
        </p:nvSpPr>
        <p:spPr>
          <a:xfrm rot="19919900">
            <a:off x="3132256" y="30304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Oval 53"/>
          <p:cNvSpPr/>
          <p:nvPr/>
        </p:nvSpPr>
        <p:spPr>
          <a:xfrm rot="19919900">
            <a:off x="3453276" y="321418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1149597" y="2031705"/>
            <a:ext cx="3041403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T-shirt sizing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81891" y="4626684"/>
            <a:ext cx="1195986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Height</a:t>
            </a:r>
          </a:p>
        </p:txBody>
      </p:sp>
      <p:sp>
        <p:nvSpPr>
          <p:cNvPr id="57" name="TextBox 56"/>
          <p:cNvSpPr txBox="1"/>
          <p:nvPr/>
        </p:nvSpPr>
        <p:spPr>
          <a:xfrm rot="16200000">
            <a:off x="416047" y="3338299"/>
            <a:ext cx="1492638" cy="38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Weight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5063334" y="2434869"/>
            <a:ext cx="9315" cy="229174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06497" y="4568953"/>
            <a:ext cx="28226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807197" y="2027717"/>
            <a:ext cx="3041403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T-shirt sizing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39491" y="4622696"/>
            <a:ext cx="1195986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Height</a:t>
            </a:r>
          </a:p>
        </p:txBody>
      </p:sp>
      <p:sp>
        <p:nvSpPr>
          <p:cNvPr id="75" name="TextBox 74"/>
          <p:cNvSpPr txBox="1"/>
          <p:nvPr/>
        </p:nvSpPr>
        <p:spPr>
          <a:xfrm rot="16200000">
            <a:off x="4073647" y="3334311"/>
            <a:ext cx="1492638" cy="38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Weight</a:t>
            </a:r>
          </a:p>
        </p:txBody>
      </p:sp>
      <p:sp>
        <p:nvSpPr>
          <p:cNvPr id="101" name="Oval 100"/>
          <p:cNvSpPr/>
          <p:nvPr/>
        </p:nvSpPr>
        <p:spPr>
          <a:xfrm rot="19919900">
            <a:off x="3841578" y="26517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" name="Oval 101"/>
          <p:cNvSpPr/>
          <p:nvPr/>
        </p:nvSpPr>
        <p:spPr>
          <a:xfrm rot="19919900">
            <a:off x="3818056" y="29616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" name="Oval 102"/>
          <p:cNvSpPr/>
          <p:nvPr/>
        </p:nvSpPr>
        <p:spPr>
          <a:xfrm rot="19919900">
            <a:off x="3642894" y="281170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4" name="Oval 103"/>
          <p:cNvSpPr/>
          <p:nvPr/>
        </p:nvSpPr>
        <p:spPr>
          <a:xfrm>
            <a:off x="3582187" y="268026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5" name="Oval 104"/>
          <p:cNvSpPr/>
          <p:nvPr/>
        </p:nvSpPr>
        <p:spPr>
          <a:xfrm rot="19919900">
            <a:off x="3513256" y="29628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6" name="Oval 105"/>
          <p:cNvSpPr/>
          <p:nvPr/>
        </p:nvSpPr>
        <p:spPr>
          <a:xfrm rot="19919900">
            <a:off x="5694618" y="40347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7" name="Oval 106"/>
          <p:cNvSpPr/>
          <p:nvPr/>
        </p:nvSpPr>
        <p:spPr>
          <a:xfrm rot="19919900">
            <a:off x="6693842" y="342036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8" name="Oval 107"/>
          <p:cNvSpPr/>
          <p:nvPr/>
        </p:nvSpPr>
        <p:spPr>
          <a:xfrm rot="19919900">
            <a:off x="5880127" y="34881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9" name="Oval 108"/>
          <p:cNvSpPr/>
          <p:nvPr/>
        </p:nvSpPr>
        <p:spPr>
          <a:xfrm rot="19919900">
            <a:off x="6670320" y="373020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0" name="Oval 109"/>
          <p:cNvSpPr/>
          <p:nvPr/>
        </p:nvSpPr>
        <p:spPr>
          <a:xfrm rot="19919900">
            <a:off x="5802931" y="372408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1" name="Oval 110"/>
          <p:cNvSpPr/>
          <p:nvPr/>
        </p:nvSpPr>
        <p:spPr>
          <a:xfrm rot="19919900">
            <a:off x="6495158" y="358027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Oval 111"/>
          <p:cNvSpPr/>
          <p:nvPr/>
        </p:nvSpPr>
        <p:spPr>
          <a:xfrm rot="19919900">
            <a:off x="6827315" y="318771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Oval 112"/>
          <p:cNvSpPr/>
          <p:nvPr/>
        </p:nvSpPr>
        <p:spPr>
          <a:xfrm rot="19919900">
            <a:off x="6532219" y="304630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" name="Oval 113"/>
          <p:cNvSpPr/>
          <p:nvPr/>
        </p:nvSpPr>
        <p:spPr>
          <a:xfrm rot="19919900">
            <a:off x="6982508" y="28290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" name="Oval 114"/>
          <p:cNvSpPr/>
          <p:nvPr/>
        </p:nvSpPr>
        <p:spPr>
          <a:xfrm rot="19919900">
            <a:off x="6208920" y="326962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6" name="Oval 115"/>
          <p:cNvSpPr/>
          <p:nvPr/>
        </p:nvSpPr>
        <p:spPr>
          <a:xfrm rot="17880585">
            <a:off x="5956329" y="404758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7" name="Oval 116"/>
          <p:cNvSpPr/>
          <p:nvPr/>
        </p:nvSpPr>
        <p:spPr>
          <a:xfrm rot="17880585">
            <a:off x="6088598" y="36623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8" name="Oval 117"/>
          <p:cNvSpPr/>
          <p:nvPr/>
        </p:nvSpPr>
        <p:spPr>
          <a:xfrm rot="17880585">
            <a:off x="6032529" y="38220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" name="Oval 118"/>
          <p:cNvSpPr/>
          <p:nvPr/>
        </p:nvSpPr>
        <p:spPr>
          <a:xfrm rot="19919900">
            <a:off x="5377734" y="435122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" name="Oval 119"/>
          <p:cNvSpPr/>
          <p:nvPr/>
        </p:nvSpPr>
        <p:spPr>
          <a:xfrm rot="19919900">
            <a:off x="5742479" y="43578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" name="Oval 120"/>
          <p:cNvSpPr/>
          <p:nvPr/>
        </p:nvSpPr>
        <p:spPr>
          <a:xfrm rot="19919900">
            <a:off x="5579389" y="38172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" name="Oval 121"/>
          <p:cNvSpPr/>
          <p:nvPr/>
        </p:nvSpPr>
        <p:spPr>
          <a:xfrm rot="19919900">
            <a:off x="6145002" y="39006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3" name="Oval 122"/>
          <p:cNvSpPr/>
          <p:nvPr/>
        </p:nvSpPr>
        <p:spPr>
          <a:xfrm rot="19919900">
            <a:off x="5256089" y="40405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4" name="Oval 123"/>
          <p:cNvSpPr/>
          <p:nvPr/>
        </p:nvSpPr>
        <p:spPr>
          <a:xfrm>
            <a:off x="5950938" y="327171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5" name="Oval 124"/>
          <p:cNvSpPr/>
          <p:nvPr/>
        </p:nvSpPr>
        <p:spPr>
          <a:xfrm>
            <a:off x="6434451" y="344883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" name="Oval 125"/>
          <p:cNvSpPr/>
          <p:nvPr/>
        </p:nvSpPr>
        <p:spPr>
          <a:xfrm>
            <a:off x="6379683" y="28949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" name="Oval 126"/>
          <p:cNvSpPr/>
          <p:nvPr/>
        </p:nvSpPr>
        <p:spPr>
          <a:xfrm>
            <a:off x="6419554" y="32395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" name="Oval 127"/>
          <p:cNvSpPr/>
          <p:nvPr/>
        </p:nvSpPr>
        <p:spPr>
          <a:xfrm>
            <a:off x="5989384" y="294031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9" name="Oval 128"/>
          <p:cNvSpPr/>
          <p:nvPr/>
        </p:nvSpPr>
        <p:spPr>
          <a:xfrm rot="19919900">
            <a:off x="6365520" y="37313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0" name="Oval 129"/>
          <p:cNvSpPr/>
          <p:nvPr/>
        </p:nvSpPr>
        <p:spPr>
          <a:xfrm rot="19919900">
            <a:off x="6944671" y="24993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1" name="Oval 130"/>
          <p:cNvSpPr/>
          <p:nvPr/>
        </p:nvSpPr>
        <p:spPr>
          <a:xfrm rot="19919900">
            <a:off x="6794527" y="29542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2" name="Oval 131"/>
          <p:cNvSpPr/>
          <p:nvPr/>
        </p:nvSpPr>
        <p:spPr>
          <a:xfrm rot="19919900">
            <a:off x="7115547" y="313798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3" name="Oval 132"/>
          <p:cNvSpPr/>
          <p:nvPr/>
        </p:nvSpPr>
        <p:spPr>
          <a:xfrm rot="19919900">
            <a:off x="7503849" y="25755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4" name="Oval 133"/>
          <p:cNvSpPr/>
          <p:nvPr/>
        </p:nvSpPr>
        <p:spPr>
          <a:xfrm rot="19919900">
            <a:off x="7480327" y="28854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5" name="Oval 134"/>
          <p:cNvSpPr/>
          <p:nvPr/>
        </p:nvSpPr>
        <p:spPr>
          <a:xfrm rot="19919900">
            <a:off x="7305165" y="273550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6" name="Oval 135"/>
          <p:cNvSpPr/>
          <p:nvPr/>
        </p:nvSpPr>
        <p:spPr>
          <a:xfrm>
            <a:off x="7244458" y="260406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7" name="Oval 136"/>
          <p:cNvSpPr/>
          <p:nvPr/>
        </p:nvSpPr>
        <p:spPr>
          <a:xfrm rot="19919900">
            <a:off x="7175527" y="28866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42800" y="1680840"/>
              <a:ext cx="7597440" cy="2869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4160" y="1672920"/>
                <a:ext cx="7616160" cy="28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942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Unsupervised learning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42481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Training set: 		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081894" y="977875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95600" y="3560445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422911"/>
            <a:ext cx="222885" cy="15049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26" y="3751243"/>
            <a:ext cx="228600" cy="1504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39" y="4364027"/>
            <a:ext cx="2750820" cy="29146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458838" y="236859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14694" y="25180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02796" y="30001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465445" y="278444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33800" y="323469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63935" y="18814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189670" y="19287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002348" y="132538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486400" y="157243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14029" y="14752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2707920" y="1130040"/>
              <a:ext cx="5889240" cy="3620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99640" y="1119240"/>
                <a:ext cx="5901480" cy="36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126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58426" y="1535653"/>
            <a:ext cx="6375316" cy="110250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Hierarchical Clustering </a:t>
            </a:r>
            <a:br>
              <a:rPr lang="en-US" altLang="en-US" dirty="0">
                <a:solidFill>
                  <a:schemeClr val="tx1"/>
                </a:solidFill>
              </a:rPr>
            </a:br>
            <a:endParaRPr lang="en-GB" altLang="en-US" dirty="0">
              <a:solidFill>
                <a:srgbClr val="FF000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99267" y="2520458"/>
            <a:ext cx="7360121" cy="131415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GB" altLang="en-US" b="1" dirty="0"/>
          </a:p>
          <a:p>
            <a:pPr eaLnBrk="1" hangingPunct="1">
              <a:lnSpc>
                <a:spcPct val="90000"/>
              </a:lnSpc>
            </a:pPr>
            <a:endParaRPr lang="en-GB" altLang="en-US" b="1" dirty="0"/>
          </a:p>
          <a:p>
            <a:pPr eaLnBrk="1" hangingPunct="1">
              <a:lnSpc>
                <a:spcPct val="90000"/>
              </a:lnSpc>
            </a:pPr>
            <a:endParaRPr lang="en-GB" altLang="en-US" b="1" dirty="0"/>
          </a:p>
          <a:p>
            <a:pPr eaLnBrk="1" hangingPunct="1">
              <a:lnSpc>
                <a:spcPct val="90000"/>
              </a:lnSpc>
            </a:pPr>
            <a:endParaRPr lang="en-GB" altLang="en-US" b="1" dirty="0"/>
          </a:p>
          <a:p>
            <a:pPr eaLnBrk="1" hangingPunct="1">
              <a:lnSpc>
                <a:spcPct val="90000"/>
              </a:lnSpc>
            </a:pPr>
            <a:endParaRPr lang="en-GB" altLang="en-US" b="1" dirty="0"/>
          </a:p>
        </p:txBody>
      </p:sp>
    </p:spTree>
    <p:extLst>
      <p:ext uri="{BB962C8B-B14F-4D97-AF65-F5344CB8AC3E}">
        <p14:creationId xmlns:p14="http://schemas.microsoft.com/office/powerpoint/2010/main" val="2352668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6D950B-20BE-4B61-96A2-7D2516677301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1202930" y="135"/>
            <a:ext cx="7005937" cy="857385"/>
          </a:xfrm>
        </p:spPr>
        <p:txBody>
          <a:bodyPr/>
          <a:lstStyle/>
          <a:p>
            <a:pPr eaLnBrk="1" hangingPunct="1"/>
            <a:r>
              <a:rPr lang="en-US" altLang="en-US" b="0"/>
              <a:t>Introduction</a:t>
            </a:r>
            <a:r>
              <a:rPr lang="en-US" altLang="en-US"/>
              <a:t>	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5603" y="820806"/>
            <a:ext cx="7567448" cy="3887388"/>
          </a:xfrm>
        </p:spPr>
        <p:txBody>
          <a:bodyPr>
            <a:normAutofit fontScale="77500" lnSpcReduction="20000"/>
          </a:bodyPr>
          <a:lstStyle/>
          <a:p>
            <a:pPr marL="362819" indent="-362819">
              <a:defRPr/>
            </a:pPr>
            <a:r>
              <a:rPr lang="en-US" altLang="en-US" dirty="0"/>
              <a:t>Hierarchical Clustering Approach</a:t>
            </a:r>
          </a:p>
          <a:p>
            <a:pPr marL="666248" lvl="1" indent="-310987">
              <a:defRPr/>
            </a:pPr>
            <a:r>
              <a:rPr lang="en-US" altLang="en-US" sz="1360" dirty="0"/>
              <a:t>A typical clustering analysis approach via partitioning data set </a:t>
            </a:r>
            <a:r>
              <a:rPr lang="en-US" altLang="en-US" sz="1360" dirty="0">
                <a:solidFill>
                  <a:srgbClr val="FF0000"/>
                </a:solidFill>
              </a:rPr>
              <a:t>sequentially</a:t>
            </a:r>
          </a:p>
          <a:p>
            <a:pPr marL="666248" lvl="1" indent="-310987">
              <a:defRPr/>
            </a:pPr>
            <a:r>
              <a:rPr lang="en-GB" altLang="en-US" sz="1360" dirty="0"/>
              <a:t>Construct nested partitions layer by layer via grouping objects  into a tree of clusters </a:t>
            </a:r>
            <a:r>
              <a:rPr lang="en-US" altLang="en-US" sz="1360" dirty="0"/>
              <a:t>(</a:t>
            </a:r>
            <a:r>
              <a:rPr lang="en-US" altLang="en-US" sz="1360" dirty="0">
                <a:solidFill>
                  <a:srgbClr val="FF0000"/>
                </a:solidFill>
              </a:rPr>
              <a:t>without the need to know the number of clusters in advance</a:t>
            </a:r>
            <a:r>
              <a:rPr lang="en-US" altLang="en-US" sz="1360" dirty="0"/>
              <a:t>)</a:t>
            </a:r>
          </a:p>
          <a:p>
            <a:pPr marL="666248" lvl="1" indent="-310987">
              <a:defRPr/>
            </a:pPr>
            <a:r>
              <a:rPr lang="en-GB" altLang="en-US" sz="1360" dirty="0"/>
              <a:t>Use (generalised) distance matrix as clustering criteria</a:t>
            </a:r>
            <a:endParaRPr lang="en-US" altLang="en-US" sz="1360" dirty="0"/>
          </a:p>
          <a:p>
            <a:pPr marL="362819" indent="-362819">
              <a:defRPr/>
            </a:pPr>
            <a:r>
              <a:rPr lang="en-US" altLang="en-US" dirty="0"/>
              <a:t>Agglomerative vs. Divisive</a:t>
            </a:r>
          </a:p>
          <a:p>
            <a:pPr marL="666248" lvl="1" indent="-310987">
              <a:defRPr/>
            </a:pPr>
            <a:r>
              <a:rPr lang="en-US" altLang="en-US" sz="1360" dirty="0">
                <a:solidFill>
                  <a:srgbClr val="FF0000"/>
                </a:solidFill>
              </a:rPr>
              <a:t>Agglomerative: a bottom-up strategy</a:t>
            </a:r>
          </a:p>
          <a:p>
            <a:pPr marL="968597" lvl="2" indent="-259156">
              <a:defRPr/>
            </a:pPr>
            <a:r>
              <a:rPr lang="en-US" altLang="en-US" dirty="0"/>
              <a:t>Initially each data object is in its own (atomic) cluster</a:t>
            </a:r>
          </a:p>
          <a:p>
            <a:pPr marL="968597" lvl="2" indent="-259156" algn="just">
              <a:defRPr/>
            </a:pPr>
            <a:r>
              <a:rPr lang="en-US" altLang="en-US" dirty="0"/>
              <a:t>Then merge these atomic clusters into larger and larger clusters</a:t>
            </a:r>
            <a:endParaRPr lang="en-GB" altLang="en-US" dirty="0"/>
          </a:p>
          <a:p>
            <a:pPr marL="666248" lvl="1" indent="-310987">
              <a:defRPr/>
            </a:pPr>
            <a:r>
              <a:rPr lang="en-GB" altLang="en-US" sz="1360" dirty="0">
                <a:solidFill>
                  <a:srgbClr val="FF0000"/>
                </a:solidFill>
              </a:rPr>
              <a:t>Divisive: a top-down strategy</a:t>
            </a:r>
          </a:p>
          <a:p>
            <a:pPr marL="968597" lvl="2" indent="-259156">
              <a:defRPr/>
            </a:pPr>
            <a:r>
              <a:rPr lang="en-US" altLang="en-US" dirty="0"/>
              <a:t>Initially all objects are in one single cluster</a:t>
            </a:r>
          </a:p>
          <a:p>
            <a:pPr marL="968597" lvl="2" indent="-259156">
              <a:defRPr/>
            </a:pPr>
            <a:r>
              <a:rPr lang="en-US" altLang="en-US" dirty="0"/>
              <a:t>Then the cluster is subdivided into smaller and smaller clusters</a:t>
            </a:r>
          </a:p>
          <a:p>
            <a:pPr marL="347701" indent="-259156">
              <a:defRPr/>
            </a:pPr>
            <a:r>
              <a:rPr lang="en-US" altLang="en-US" dirty="0"/>
              <a:t>Clustering Ensemble</a:t>
            </a:r>
          </a:p>
          <a:p>
            <a:pPr marL="658689" lvl="1" indent="-259156">
              <a:defRPr/>
            </a:pPr>
            <a:r>
              <a:rPr lang="en-US" altLang="en-US" sz="1360" dirty="0"/>
              <a:t>Using multiple clustering results for robustness and overcoming weaknesses of single clustering algorithms. </a:t>
            </a:r>
            <a:endParaRPr lang="en-GB" altLang="en-US" sz="1360" dirty="0"/>
          </a:p>
          <a:p>
            <a:pPr marL="666248" lvl="1" indent="-310987">
              <a:lnSpc>
                <a:spcPct val="110000"/>
              </a:lnSpc>
              <a:buNone/>
              <a:defRPr/>
            </a:pPr>
            <a:endParaRPr lang="en-US" altLang="en-US" sz="1360" dirty="0"/>
          </a:p>
        </p:txBody>
      </p:sp>
    </p:spTree>
    <p:extLst>
      <p:ext uri="{BB962C8B-B14F-4D97-AF65-F5344CB8AC3E}">
        <p14:creationId xmlns:p14="http://schemas.microsoft.com/office/powerpoint/2010/main" val="86396831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8BD437-2999-44DF-BBF7-5E7EFD65D4E1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1505283" y="135"/>
            <a:ext cx="7005937" cy="857385"/>
          </a:xfrm>
        </p:spPr>
        <p:txBody>
          <a:bodyPr/>
          <a:lstStyle/>
          <a:p>
            <a:pPr eaLnBrk="1" hangingPunct="1"/>
            <a:r>
              <a:rPr lang="en-US" altLang="en-US" b="0"/>
              <a:t>Introduction: Illustration</a:t>
            </a:r>
            <a:r>
              <a:rPr lang="en-US" altLang="en-US"/>
              <a:t>	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2931" y="913671"/>
            <a:ext cx="6797530" cy="3887388"/>
          </a:xfrm>
        </p:spPr>
        <p:txBody>
          <a:bodyPr/>
          <a:lstStyle/>
          <a:p>
            <a:pPr marL="362819" indent="-362819">
              <a:lnSpc>
                <a:spcPct val="110000"/>
              </a:lnSpc>
            </a:pPr>
            <a:r>
              <a:rPr lang="en-US" altLang="en-US" sz="1800" dirty="0"/>
              <a:t>Illustrative Example: Agglomerative vs. Divisive</a:t>
            </a:r>
          </a:p>
          <a:p>
            <a:pPr marL="666248" lvl="1" indent="-310987">
              <a:lnSpc>
                <a:spcPct val="110000"/>
              </a:lnSpc>
              <a:buNone/>
            </a:pPr>
            <a:r>
              <a:rPr lang="en-GB" altLang="en-US" sz="1800" dirty="0"/>
              <a:t>Agglomerative and divisive clustering on the data set {a, b, c, d ,e }</a:t>
            </a:r>
            <a:br>
              <a:rPr lang="en-GB" altLang="en-US" dirty="0"/>
            </a:br>
            <a:endParaRPr lang="en-US" altLang="en-US" dirty="0"/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5763054" y="2779618"/>
            <a:ext cx="1977169" cy="594986"/>
            <a:chOff x="4760" y="2622"/>
            <a:chExt cx="1831" cy="551"/>
          </a:xfrm>
        </p:grpSpPr>
        <p:sp>
          <p:nvSpPr>
            <p:cNvPr id="23615" name="Rectangle 61"/>
            <p:cNvSpPr>
              <a:spLocks noChangeArrowheads="1"/>
            </p:cNvSpPr>
            <p:nvPr/>
          </p:nvSpPr>
          <p:spPr bwMode="auto">
            <a:xfrm>
              <a:off x="4760" y="2622"/>
              <a:ext cx="177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GB" altLang="en-US" sz="3401">
                <a:latin typeface="Times New Roman" panose="02020603050405020304" pitchFamily="18" charset="0"/>
              </a:endParaRPr>
            </a:p>
          </p:txBody>
        </p:sp>
        <p:sp>
          <p:nvSpPr>
            <p:cNvPr id="23616" name="Text Box 60"/>
            <p:cNvSpPr txBox="1">
              <a:spLocks noChangeArrowheads="1"/>
            </p:cNvSpPr>
            <p:nvPr/>
          </p:nvSpPr>
          <p:spPr bwMode="auto">
            <a:xfrm>
              <a:off x="4760" y="2622"/>
              <a:ext cx="1831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GB" altLang="en-US" sz="1360" dirty="0">
                  <a:solidFill>
                    <a:srgbClr val="FF0000"/>
                  </a:solidFill>
                </a:rPr>
                <a:t> Cluster distance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GB" altLang="en-US" sz="1360" dirty="0">
                  <a:solidFill>
                    <a:srgbClr val="FF0000"/>
                  </a:solidFill>
                </a:rPr>
                <a:t> Termination condition</a:t>
              </a:r>
            </a:p>
          </p:txBody>
        </p:sp>
      </p:grpSp>
      <p:grpSp>
        <p:nvGrpSpPr>
          <p:cNvPr id="23559" name="Group 4"/>
          <p:cNvGrpSpPr>
            <a:grpSpLocks/>
          </p:cNvGrpSpPr>
          <p:nvPr/>
        </p:nvGrpSpPr>
        <p:grpSpPr bwMode="auto">
          <a:xfrm>
            <a:off x="1600200" y="2013896"/>
            <a:ext cx="5656775" cy="2823531"/>
            <a:chOff x="1200" y="1776"/>
            <a:chExt cx="4313" cy="2258"/>
          </a:xfrm>
        </p:grpSpPr>
        <p:sp>
          <p:nvSpPr>
            <p:cNvPr id="23560" name="Line 5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4"/>
            </a:p>
          </p:txBody>
        </p:sp>
        <p:grpSp>
          <p:nvGrpSpPr>
            <p:cNvPr id="23561" name="Group 6"/>
            <p:cNvGrpSpPr>
              <a:grpSpLocks/>
            </p:cNvGrpSpPr>
            <p:nvPr/>
          </p:nvGrpSpPr>
          <p:grpSpPr bwMode="auto">
            <a:xfrm>
              <a:off x="1440" y="1785"/>
              <a:ext cx="480" cy="327"/>
              <a:chOff x="1104" y="1785"/>
              <a:chExt cx="480" cy="327"/>
            </a:xfrm>
          </p:grpSpPr>
          <p:sp>
            <p:nvSpPr>
              <p:cNvPr id="23613" name="Line 7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4"/>
              </a:p>
            </p:txBody>
          </p:sp>
          <p:sp>
            <p:nvSpPr>
              <p:cNvPr id="23614" name="Text Box 8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224">
                    <a:latin typeface="Times New Roman" panose="02020603050405020304" pitchFamily="18" charset="0"/>
                    <a:ea typeface="宋体" panose="02010600030101010101" pitchFamily="2" charset="-122"/>
                  </a:rPr>
                  <a:t>Step 0</a:t>
                </a:r>
                <a:endParaRPr lang="en-US" altLang="zh-CN" sz="1632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562" name="Group 9"/>
            <p:cNvGrpSpPr>
              <a:grpSpLocks/>
            </p:cNvGrpSpPr>
            <p:nvPr/>
          </p:nvGrpSpPr>
          <p:grpSpPr bwMode="auto">
            <a:xfrm>
              <a:off x="1968" y="1776"/>
              <a:ext cx="480" cy="327"/>
              <a:chOff x="1104" y="1785"/>
              <a:chExt cx="480" cy="327"/>
            </a:xfrm>
          </p:grpSpPr>
          <p:sp>
            <p:nvSpPr>
              <p:cNvPr id="23611" name="Line 10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4"/>
              </a:p>
            </p:txBody>
          </p:sp>
          <p:sp>
            <p:nvSpPr>
              <p:cNvPr id="23612" name="Text Box 11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224">
                    <a:latin typeface="Times New Roman" panose="02020603050405020304" pitchFamily="18" charset="0"/>
                    <a:ea typeface="宋体" panose="02010600030101010101" pitchFamily="2" charset="-122"/>
                  </a:rPr>
                  <a:t>Step 1</a:t>
                </a:r>
                <a:endParaRPr lang="en-US" altLang="zh-CN" sz="1632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563" name="Group 12"/>
            <p:cNvGrpSpPr>
              <a:grpSpLocks/>
            </p:cNvGrpSpPr>
            <p:nvPr/>
          </p:nvGrpSpPr>
          <p:grpSpPr bwMode="auto">
            <a:xfrm>
              <a:off x="2496" y="1776"/>
              <a:ext cx="480" cy="327"/>
              <a:chOff x="1104" y="1785"/>
              <a:chExt cx="480" cy="327"/>
            </a:xfrm>
          </p:grpSpPr>
          <p:sp>
            <p:nvSpPr>
              <p:cNvPr id="23609" name="Line 13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4"/>
              </a:p>
            </p:txBody>
          </p:sp>
          <p:sp>
            <p:nvSpPr>
              <p:cNvPr id="23610" name="Text Box 14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224">
                    <a:latin typeface="Times New Roman" panose="02020603050405020304" pitchFamily="18" charset="0"/>
                    <a:ea typeface="宋体" panose="02010600030101010101" pitchFamily="2" charset="-122"/>
                  </a:rPr>
                  <a:t>Step 2</a:t>
                </a:r>
                <a:endParaRPr lang="en-US" altLang="zh-CN" sz="1632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564" name="Group 15"/>
            <p:cNvGrpSpPr>
              <a:grpSpLocks/>
            </p:cNvGrpSpPr>
            <p:nvPr/>
          </p:nvGrpSpPr>
          <p:grpSpPr bwMode="auto">
            <a:xfrm>
              <a:off x="2976" y="1776"/>
              <a:ext cx="480" cy="327"/>
              <a:chOff x="1104" y="1785"/>
              <a:chExt cx="480" cy="327"/>
            </a:xfrm>
          </p:grpSpPr>
          <p:sp>
            <p:nvSpPr>
              <p:cNvPr id="23607" name="Line 16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4"/>
              </a:p>
            </p:txBody>
          </p:sp>
          <p:sp>
            <p:nvSpPr>
              <p:cNvPr id="23608" name="Text Box 17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224">
                    <a:latin typeface="Times New Roman" panose="02020603050405020304" pitchFamily="18" charset="0"/>
                    <a:ea typeface="宋体" panose="02010600030101010101" pitchFamily="2" charset="-122"/>
                  </a:rPr>
                  <a:t>Step 3</a:t>
                </a:r>
                <a:endParaRPr lang="en-US" altLang="zh-CN" sz="1632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565" name="Group 18"/>
            <p:cNvGrpSpPr>
              <a:grpSpLocks/>
            </p:cNvGrpSpPr>
            <p:nvPr/>
          </p:nvGrpSpPr>
          <p:grpSpPr bwMode="auto">
            <a:xfrm>
              <a:off x="3456" y="1776"/>
              <a:ext cx="480" cy="327"/>
              <a:chOff x="1104" y="1785"/>
              <a:chExt cx="480" cy="327"/>
            </a:xfrm>
          </p:grpSpPr>
          <p:sp>
            <p:nvSpPr>
              <p:cNvPr id="23605" name="Line 19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224"/>
              </a:p>
            </p:txBody>
          </p:sp>
          <p:sp>
            <p:nvSpPr>
              <p:cNvPr id="23606" name="Text Box 20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224">
                    <a:latin typeface="Times New Roman" panose="02020603050405020304" pitchFamily="18" charset="0"/>
                    <a:ea typeface="宋体" panose="02010600030101010101" pitchFamily="2" charset="-122"/>
                  </a:rPr>
                  <a:t>Step 4</a:t>
                </a:r>
                <a:endParaRPr lang="en-US" altLang="zh-CN" sz="1632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566" name="Text Box 21"/>
            <p:cNvSpPr txBox="1">
              <a:spLocks noChangeArrowheads="1"/>
            </p:cNvSpPr>
            <p:nvPr/>
          </p:nvSpPr>
          <p:spPr bwMode="auto">
            <a:xfrm>
              <a:off x="1440" y="2508"/>
              <a:ext cx="220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32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3567" name="Text Box 22"/>
            <p:cNvSpPr txBox="1">
              <a:spLocks noChangeArrowheads="1"/>
            </p:cNvSpPr>
            <p:nvPr/>
          </p:nvSpPr>
          <p:spPr bwMode="auto">
            <a:xfrm>
              <a:off x="1440" y="3108"/>
              <a:ext cx="220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32"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3568" name="Text Box 23"/>
            <p:cNvSpPr txBox="1">
              <a:spLocks noChangeArrowheads="1"/>
            </p:cNvSpPr>
            <p:nvPr/>
          </p:nvSpPr>
          <p:spPr bwMode="auto">
            <a:xfrm>
              <a:off x="1440" y="2808"/>
              <a:ext cx="21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32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23569" name="Text Box 24"/>
            <p:cNvSpPr txBox="1">
              <a:spLocks noChangeArrowheads="1"/>
            </p:cNvSpPr>
            <p:nvPr/>
          </p:nvSpPr>
          <p:spPr bwMode="auto">
            <a:xfrm>
              <a:off x="1440" y="3408"/>
              <a:ext cx="21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32"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23570" name="Text Box 25"/>
            <p:cNvSpPr txBox="1">
              <a:spLocks noChangeArrowheads="1"/>
            </p:cNvSpPr>
            <p:nvPr/>
          </p:nvSpPr>
          <p:spPr bwMode="auto">
            <a:xfrm>
              <a:off x="1440" y="2208"/>
              <a:ext cx="212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32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3571" name="Oval 26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632"/>
            </a:p>
          </p:txBody>
        </p:sp>
        <p:sp>
          <p:nvSpPr>
            <p:cNvPr id="23572" name="Oval 27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632"/>
            </a:p>
          </p:txBody>
        </p:sp>
        <p:sp>
          <p:nvSpPr>
            <p:cNvPr id="23573" name="Oval 28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632"/>
            </a:p>
          </p:txBody>
        </p:sp>
        <p:sp>
          <p:nvSpPr>
            <p:cNvPr id="23574" name="Oval 29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632"/>
            </a:p>
          </p:txBody>
        </p:sp>
        <p:sp>
          <p:nvSpPr>
            <p:cNvPr id="23575" name="Oval 30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632"/>
            </a:p>
          </p:txBody>
        </p:sp>
        <p:sp>
          <p:nvSpPr>
            <p:cNvPr id="23576" name="Text Box 31"/>
            <p:cNvSpPr txBox="1">
              <a:spLocks noChangeArrowheads="1"/>
            </p:cNvSpPr>
            <p:nvPr/>
          </p:nvSpPr>
          <p:spPr bwMode="auto">
            <a:xfrm>
              <a:off x="1968" y="2304"/>
              <a:ext cx="331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32">
                  <a:latin typeface="Times New Roman" panose="02020603050405020304" pitchFamily="18" charset="0"/>
                  <a:ea typeface="宋体" panose="02010600030101010101" pitchFamily="2" charset="-122"/>
                </a:rPr>
                <a:t>a b</a:t>
              </a:r>
            </a:p>
          </p:txBody>
        </p:sp>
        <p:sp>
          <p:nvSpPr>
            <p:cNvPr id="23577" name="Oval 32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632"/>
            </a:p>
          </p:txBody>
        </p:sp>
        <p:sp>
          <p:nvSpPr>
            <p:cNvPr id="23578" name="Text Box 33"/>
            <p:cNvSpPr txBox="1">
              <a:spLocks noChangeArrowheads="1"/>
            </p:cNvSpPr>
            <p:nvPr/>
          </p:nvSpPr>
          <p:spPr bwMode="auto">
            <a:xfrm>
              <a:off x="2496" y="3216"/>
              <a:ext cx="331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32">
                  <a:latin typeface="Times New Roman" panose="02020603050405020304" pitchFamily="18" charset="0"/>
                  <a:ea typeface="宋体" panose="02010600030101010101" pitchFamily="2" charset="-122"/>
                </a:rPr>
                <a:t>d e</a:t>
              </a:r>
            </a:p>
          </p:txBody>
        </p:sp>
        <p:sp>
          <p:nvSpPr>
            <p:cNvPr id="23579" name="Oval 34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632"/>
            </a:p>
          </p:txBody>
        </p:sp>
        <p:sp>
          <p:nvSpPr>
            <p:cNvPr id="23580" name="Text Box 35"/>
            <p:cNvSpPr txBox="1">
              <a:spLocks noChangeArrowheads="1"/>
            </p:cNvSpPr>
            <p:nvPr/>
          </p:nvSpPr>
          <p:spPr bwMode="auto">
            <a:xfrm>
              <a:off x="2880" y="2928"/>
              <a:ext cx="443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32">
                  <a:latin typeface="Times New Roman" panose="02020603050405020304" pitchFamily="18" charset="0"/>
                  <a:ea typeface="宋体" panose="02010600030101010101" pitchFamily="2" charset="-122"/>
                </a:rPr>
                <a:t>c d e</a:t>
              </a:r>
            </a:p>
          </p:txBody>
        </p:sp>
        <p:sp>
          <p:nvSpPr>
            <p:cNvPr id="23581" name="Oval 36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632"/>
            </a:p>
          </p:txBody>
        </p:sp>
        <p:sp>
          <p:nvSpPr>
            <p:cNvPr id="23582" name="Text Box 37"/>
            <p:cNvSpPr txBox="1">
              <a:spLocks noChangeArrowheads="1"/>
            </p:cNvSpPr>
            <p:nvPr/>
          </p:nvSpPr>
          <p:spPr bwMode="auto">
            <a:xfrm>
              <a:off x="3216" y="2592"/>
              <a:ext cx="67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32">
                  <a:latin typeface="Times New Roman" panose="02020603050405020304" pitchFamily="18" charset="0"/>
                  <a:ea typeface="宋体" panose="02010600030101010101" pitchFamily="2" charset="-122"/>
                </a:rPr>
                <a:t>a b c d e</a:t>
              </a:r>
            </a:p>
          </p:txBody>
        </p:sp>
        <p:sp>
          <p:nvSpPr>
            <p:cNvPr id="23583" name="Oval 38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632"/>
            </a:p>
          </p:txBody>
        </p:sp>
        <p:sp>
          <p:nvSpPr>
            <p:cNvPr id="23584" name="Line 39"/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4"/>
            </a:p>
          </p:txBody>
        </p:sp>
        <p:sp>
          <p:nvSpPr>
            <p:cNvPr id="23585" name="Line 40"/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4"/>
            </a:p>
          </p:txBody>
        </p:sp>
        <p:sp>
          <p:nvSpPr>
            <p:cNvPr id="23586" name="Text Box 41"/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224">
                  <a:latin typeface="Times New Roman" panose="02020603050405020304" pitchFamily="18" charset="0"/>
                  <a:ea typeface="宋体" panose="02010600030101010101" pitchFamily="2" charset="-122"/>
                </a:rPr>
                <a:t>Step 4</a:t>
              </a:r>
              <a:endParaRPr lang="en-US" altLang="zh-CN" sz="1632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87" name="Line 42"/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4"/>
            </a:p>
          </p:txBody>
        </p:sp>
        <p:sp>
          <p:nvSpPr>
            <p:cNvPr id="23588" name="Text Box 43"/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224">
                  <a:latin typeface="Times New Roman" panose="02020603050405020304" pitchFamily="18" charset="0"/>
                  <a:ea typeface="宋体" panose="02010600030101010101" pitchFamily="2" charset="-122"/>
                </a:rPr>
                <a:t>Step 3</a:t>
              </a:r>
              <a:endParaRPr lang="en-US" altLang="zh-CN" sz="1632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89" name="Line 44"/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4"/>
            </a:p>
          </p:txBody>
        </p:sp>
        <p:sp>
          <p:nvSpPr>
            <p:cNvPr id="23590" name="Text Box 45"/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224">
                  <a:latin typeface="Times New Roman" panose="02020603050405020304" pitchFamily="18" charset="0"/>
                  <a:ea typeface="宋体" panose="02010600030101010101" pitchFamily="2" charset="-122"/>
                </a:rPr>
                <a:t>Step 2</a:t>
              </a:r>
              <a:endParaRPr lang="en-US" altLang="zh-CN" sz="1632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91" name="Line 46"/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4"/>
            </a:p>
          </p:txBody>
        </p:sp>
        <p:sp>
          <p:nvSpPr>
            <p:cNvPr id="23592" name="Text Box 47"/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224">
                  <a:latin typeface="Times New Roman" panose="02020603050405020304" pitchFamily="18" charset="0"/>
                  <a:ea typeface="宋体" panose="02010600030101010101" pitchFamily="2" charset="-122"/>
                </a:rPr>
                <a:t>Step 1</a:t>
              </a:r>
              <a:endParaRPr lang="en-US" altLang="zh-CN" sz="1632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93" name="Line 48"/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4"/>
            </a:p>
          </p:txBody>
        </p:sp>
        <p:sp>
          <p:nvSpPr>
            <p:cNvPr id="23594" name="Text Box 49"/>
            <p:cNvSpPr txBox="1">
              <a:spLocks noChangeArrowheads="1"/>
            </p:cNvSpPr>
            <p:nvPr/>
          </p:nvSpPr>
          <p:spPr bwMode="auto">
            <a:xfrm>
              <a:off x="3456" y="3801"/>
              <a:ext cx="48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224">
                  <a:latin typeface="Times New Roman" panose="02020603050405020304" pitchFamily="18" charset="0"/>
                  <a:ea typeface="宋体" panose="02010600030101010101" pitchFamily="2" charset="-122"/>
                </a:rPr>
                <a:t>Step 0</a:t>
              </a:r>
              <a:endParaRPr lang="en-US" altLang="zh-CN" sz="1632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95" name="Line 50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4"/>
            </a:p>
          </p:txBody>
        </p:sp>
        <p:sp>
          <p:nvSpPr>
            <p:cNvPr id="23596" name="Line 51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4"/>
            </a:p>
          </p:txBody>
        </p:sp>
        <p:sp>
          <p:nvSpPr>
            <p:cNvPr id="23597" name="Line 52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4"/>
            </a:p>
          </p:txBody>
        </p:sp>
        <p:sp>
          <p:nvSpPr>
            <p:cNvPr id="23598" name="Line 53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4"/>
            </a:p>
          </p:txBody>
        </p:sp>
        <p:sp>
          <p:nvSpPr>
            <p:cNvPr id="23599" name="Line 54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4"/>
            </a:p>
          </p:txBody>
        </p:sp>
        <p:sp>
          <p:nvSpPr>
            <p:cNvPr id="23600" name="Line 55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4"/>
            </a:p>
          </p:txBody>
        </p:sp>
        <p:sp>
          <p:nvSpPr>
            <p:cNvPr id="23601" name="Line 56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4"/>
            </a:p>
          </p:txBody>
        </p:sp>
        <p:sp>
          <p:nvSpPr>
            <p:cNvPr id="23602" name="Line 57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24"/>
            </a:p>
          </p:txBody>
        </p:sp>
        <p:sp>
          <p:nvSpPr>
            <p:cNvPr id="23603" name="Text Box 58"/>
            <p:cNvSpPr txBox="1">
              <a:spLocks noChangeArrowheads="1"/>
            </p:cNvSpPr>
            <p:nvPr/>
          </p:nvSpPr>
          <p:spPr bwMode="auto">
            <a:xfrm>
              <a:off x="4374" y="1824"/>
              <a:ext cx="1139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32" b="1">
                  <a:latin typeface="Times New Roman" panose="02020603050405020304" pitchFamily="18" charset="0"/>
                  <a:ea typeface="宋体" panose="02010600030101010101" pitchFamily="2" charset="-122"/>
                </a:rPr>
                <a:t>Agglomerative</a:t>
              </a:r>
            </a:p>
          </p:txBody>
        </p:sp>
        <p:sp>
          <p:nvSpPr>
            <p:cNvPr id="23604" name="Text Box 59"/>
            <p:cNvSpPr txBox="1">
              <a:spLocks noChangeArrowheads="1"/>
            </p:cNvSpPr>
            <p:nvPr/>
          </p:nvSpPr>
          <p:spPr bwMode="auto">
            <a:xfrm>
              <a:off x="4497" y="3552"/>
              <a:ext cx="680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32" b="1">
                  <a:latin typeface="Times New Roman" panose="02020603050405020304" pitchFamily="18" charset="0"/>
                  <a:ea typeface="宋体" panose="02010600030101010101" pitchFamily="2" charset="-122"/>
                </a:rPr>
                <a:t>Divisive</a:t>
              </a:r>
              <a:endParaRPr lang="en-US" altLang="zh-CN" sz="1632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3018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2AE4F9-068D-4246-970E-2767B5DF9E52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grpSp>
        <p:nvGrpSpPr>
          <p:cNvPr id="25604" name="Group 57"/>
          <p:cNvGrpSpPr>
            <a:grpSpLocks/>
          </p:cNvGrpSpPr>
          <p:nvPr/>
        </p:nvGrpSpPr>
        <p:grpSpPr bwMode="auto">
          <a:xfrm>
            <a:off x="4623832" y="705264"/>
            <a:ext cx="3006247" cy="4103354"/>
            <a:chOff x="3464" y="749"/>
            <a:chExt cx="2784" cy="3800"/>
          </a:xfrm>
        </p:grpSpPr>
        <p:grpSp>
          <p:nvGrpSpPr>
            <p:cNvPr id="25608" name="Group 16"/>
            <p:cNvGrpSpPr>
              <a:grpSpLocks/>
            </p:cNvGrpSpPr>
            <p:nvPr/>
          </p:nvGrpSpPr>
          <p:grpSpPr bwMode="auto">
            <a:xfrm>
              <a:off x="3464" y="750"/>
              <a:ext cx="2640" cy="1200"/>
              <a:chOff x="864" y="672"/>
              <a:chExt cx="2640" cy="1200"/>
            </a:xfrm>
          </p:grpSpPr>
          <p:sp>
            <p:nvSpPr>
              <p:cNvPr id="25625" name="Freeform 32" descr="5%"/>
              <p:cNvSpPr>
                <a:spLocks/>
              </p:cNvSpPr>
              <p:nvPr/>
            </p:nvSpPr>
            <p:spPr bwMode="auto">
              <a:xfrm rot="-5400000">
                <a:off x="724" y="860"/>
                <a:ext cx="1152" cy="871"/>
              </a:xfrm>
              <a:custGeom>
                <a:avLst/>
                <a:gdLst>
                  <a:gd name="T0" fmla="*/ 2147483646 w 598"/>
                  <a:gd name="T1" fmla="*/ 2147483646 h 652"/>
                  <a:gd name="T2" fmla="*/ 2147483646 w 598"/>
                  <a:gd name="T3" fmla="*/ 0 h 652"/>
                  <a:gd name="T4" fmla="*/ 2147483646 w 598"/>
                  <a:gd name="T5" fmla="*/ 2147483646 h 652"/>
                  <a:gd name="T6" fmla="*/ 2147483646 w 598"/>
                  <a:gd name="T7" fmla="*/ 2147483646 h 652"/>
                  <a:gd name="T8" fmla="*/ 2147483646 w 598"/>
                  <a:gd name="T9" fmla="*/ 2147483646 h 652"/>
                  <a:gd name="T10" fmla="*/ 2147483646 w 598"/>
                  <a:gd name="T11" fmla="*/ 2147483646 h 652"/>
                  <a:gd name="T12" fmla="*/ 2147483646 w 598"/>
                  <a:gd name="T13" fmla="*/ 2147483646 h 652"/>
                  <a:gd name="T14" fmla="*/ 2147483646 w 598"/>
                  <a:gd name="T15" fmla="*/ 2147483646 h 652"/>
                  <a:gd name="T16" fmla="*/ 2147483646 w 598"/>
                  <a:gd name="T17" fmla="*/ 2147483646 h 652"/>
                  <a:gd name="T18" fmla="*/ 2147483646 w 598"/>
                  <a:gd name="T19" fmla="*/ 2147483646 h 652"/>
                  <a:gd name="T20" fmla="*/ 2147483646 w 598"/>
                  <a:gd name="T21" fmla="*/ 2147483646 h 652"/>
                  <a:gd name="T22" fmla="*/ 2147483646 w 598"/>
                  <a:gd name="T23" fmla="*/ 2147483646 h 652"/>
                  <a:gd name="T24" fmla="*/ 2147483646 w 598"/>
                  <a:gd name="T25" fmla="*/ 2147483646 h 652"/>
                  <a:gd name="T26" fmla="*/ 2147483646 w 598"/>
                  <a:gd name="T27" fmla="*/ 2147483646 h 652"/>
                  <a:gd name="T28" fmla="*/ 2147483646 w 598"/>
                  <a:gd name="T29" fmla="*/ 2147483646 h 652"/>
                  <a:gd name="T30" fmla="*/ 2147483646 w 598"/>
                  <a:gd name="T31" fmla="*/ 2147483646 h 652"/>
                  <a:gd name="T32" fmla="*/ 2147483646 w 598"/>
                  <a:gd name="T33" fmla="*/ 2147483646 h 652"/>
                  <a:gd name="T34" fmla="*/ 2147483646 w 598"/>
                  <a:gd name="T35" fmla="*/ 2147483646 h 652"/>
                  <a:gd name="T36" fmla="*/ 2147483646 w 598"/>
                  <a:gd name="T37" fmla="*/ 2147483646 h 652"/>
                  <a:gd name="T38" fmla="*/ 2147483646 w 598"/>
                  <a:gd name="T39" fmla="*/ 2147483646 h 652"/>
                  <a:gd name="T40" fmla="*/ 2147483646 w 598"/>
                  <a:gd name="T41" fmla="*/ 2147483646 h 652"/>
                  <a:gd name="T42" fmla="*/ 2147483646 w 598"/>
                  <a:gd name="T43" fmla="*/ 2147483646 h 652"/>
                  <a:gd name="T44" fmla="*/ 2147483646 w 598"/>
                  <a:gd name="T45" fmla="*/ 2147483646 h 652"/>
                  <a:gd name="T46" fmla="*/ 2147483646 w 598"/>
                  <a:gd name="T47" fmla="*/ 2147483646 h 652"/>
                  <a:gd name="T48" fmla="*/ 2147483646 w 598"/>
                  <a:gd name="T49" fmla="*/ 2147483646 h 6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98"/>
                  <a:gd name="T76" fmla="*/ 0 h 652"/>
                  <a:gd name="T77" fmla="*/ 598 w 598"/>
                  <a:gd name="T78" fmla="*/ 652 h 6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98" h="652">
                    <a:moveTo>
                      <a:pt x="433" y="69"/>
                    </a:moveTo>
                    <a:cubicBezTo>
                      <a:pt x="379" y="31"/>
                      <a:pt x="310" y="21"/>
                      <a:pt x="248" y="0"/>
                    </a:cubicBezTo>
                    <a:cubicBezTo>
                      <a:pt x="195" y="7"/>
                      <a:pt x="192" y="10"/>
                      <a:pt x="152" y="34"/>
                    </a:cubicBezTo>
                    <a:cubicBezTo>
                      <a:pt x="144" y="57"/>
                      <a:pt x="132" y="73"/>
                      <a:pt x="125" y="96"/>
                    </a:cubicBezTo>
                    <a:cubicBezTo>
                      <a:pt x="133" y="189"/>
                      <a:pt x="154" y="159"/>
                      <a:pt x="70" y="172"/>
                    </a:cubicBezTo>
                    <a:cubicBezTo>
                      <a:pt x="63" y="173"/>
                      <a:pt x="56" y="176"/>
                      <a:pt x="49" y="178"/>
                    </a:cubicBezTo>
                    <a:cubicBezTo>
                      <a:pt x="29" y="209"/>
                      <a:pt x="39" y="188"/>
                      <a:pt x="29" y="220"/>
                    </a:cubicBezTo>
                    <a:cubicBezTo>
                      <a:pt x="25" y="234"/>
                      <a:pt x="15" y="261"/>
                      <a:pt x="15" y="261"/>
                    </a:cubicBezTo>
                    <a:cubicBezTo>
                      <a:pt x="18" y="302"/>
                      <a:pt x="0" y="355"/>
                      <a:pt x="29" y="384"/>
                    </a:cubicBezTo>
                    <a:cubicBezTo>
                      <a:pt x="46" y="401"/>
                      <a:pt x="97" y="412"/>
                      <a:pt x="97" y="412"/>
                    </a:cubicBezTo>
                    <a:cubicBezTo>
                      <a:pt x="92" y="438"/>
                      <a:pt x="84" y="462"/>
                      <a:pt x="77" y="487"/>
                    </a:cubicBezTo>
                    <a:cubicBezTo>
                      <a:pt x="79" y="523"/>
                      <a:pt x="71" y="585"/>
                      <a:pt x="104" y="617"/>
                    </a:cubicBezTo>
                    <a:cubicBezTo>
                      <a:pt x="121" y="634"/>
                      <a:pt x="144" y="638"/>
                      <a:pt x="166" y="645"/>
                    </a:cubicBezTo>
                    <a:cubicBezTo>
                      <a:pt x="173" y="647"/>
                      <a:pt x="186" y="652"/>
                      <a:pt x="186" y="652"/>
                    </a:cubicBezTo>
                    <a:cubicBezTo>
                      <a:pt x="214" y="643"/>
                      <a:pt x="224" y="628"/>
                      <a:pt x="241" y="604"/>
                    </a:cubicBezTo>
                    <a:cubicBezTo>
                      <a:pt x="276" y="626"/>
                      <a:pt x="311" y="642"/>
                      <a:pt x="351" y="652"/>
                    </a:cubicBezTo>
                    <a:cubicBezTo>
                      <a:pt x="400" y="644"/>
                      <a:pt x="419" y="631"/>
                      <a:pt x="447" y="590"/>
                    </a:cubicBezTo>
                    <a:cubicBezTo>
                      <a:pt x="467" y="531"/>
                      <a:pt x="403" y="553"/>
                      <a:pt x="522" y="542"/>
                    </a:cubicBezTo>
                    <a:cubicBezTo>
                      <a:pt x="555" y="520"/>
                      <a:pt x="557" y="482"/>
                      <a:pt x="570" y="446"/>
                    </a:cubicBezTo>
                    <a:cubicBezTo>
                      <a:pt x="561" y="418"/>
                      <a:pt x="562" y="408"/>
                      <a:pt x="536" y="391"/>
                    </a:cubicBezTo>
                    <a:cubicBezTo>
                      <a:pt x="512" y="355"/>
                      <a:pt x="529" y="362"/>
                      <a:pt x="563" y="350"/>
                    </a:cubicBezTo>
                    <a:cubicBezTo>
                      <a:pt x="595" y="303"/>
                      <a:pt x="586" y="325"/>
                      <a:pt x="598" y="288"/>
                    </a:cubicBezTo>
                    <a:cubicBezTo>
                      <a:pt x="596" y="271"/>
                      <a:pt x="597" y="218"/>
                      <a:pt x="584" y="192"/>
                    </a:cubicBezTo>
                    <a:cubicBezTo>
                      <a:pt x="560" y="146"/>
                      <a:pt x="494" y="112"/>
                      <a:pt x="447" y="96"/>
                    </a:cubicBezTo>
                    <a:cubicBezTo>
                      <a:pt x="437" y="93"/>
                      <a:pt x="438" y="78"/>
                      <a:pt x="433" y="69"/>
                    </a:cubicBez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/>
              <a:p>
                <a:endParaRPr lang="en-US" sz="1224"/>
              </a:p>
            </p:txBody>
          </p:sp>
          <p:sp>
            <p:nvSpPr>
              <p:cNvPr id="25626" name="Oval 33"/>
              <p:cNvSpPr>
                <a:spLocks noChangeArrowheads="1"/>
              </p:cNvSpPr>
              <p:nvPr/>
            </p:nvSpPr>
            <p:spPr bwMode="auto">
              <a:xfrm rot="-5400000">
                <a:off x="1488" y="148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22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7" name="Oval 34"/>
              <p:cNvSpPr>
                <a:spLocks noChangeArrowheads="1"/>
              </p:cNvSpPr>
              <p:nvPr/>
            </p:nvSpPr>
            <p:spPr bwMode="auto">
              <a:xfrm rot="-5400000">
                <a:off x="1488" y="81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22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8" name="Oval 35"/>
              <p:cNvSpPr>
                <a:spLocks noChangeArrowheads="1"/>
              </p:cNvSpPr>
              <p:nvPr/>
            </p:nvSpPr>
            <p:spPr bwMode="auto">
              <a:xfrm rot="-5400000">
                <a:off x="1008" y="120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22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9" name="Oval 36"/>
              <p:cNvSpPr>
                <a:spLocks noChangeArrowheads="1"/>
              </p:cNvSpPr>
              <p:nvPr/>
            </p:nvSpPr>
            <p:spPr bwMode="auto">
              <a:xfrm rot="-5400000">
                <a:off x="1584" y="11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22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0" name="Freeform 37" descr="5%"/>
              <p:cNvSpPr>
                <a:spLocks/>
              </p:cNvSpPr>
              <p:nvPr/>
            </p:nvSpPr>
            <p:spPr bwMode="auto">
              <a:xfrm rot="5400000" flipV="1">
                <a:off x="2400" y="720"/>
                <a:ext cx="1152" cy="1056"/>
              </a:xfrm>
              <a:custGeom>
                <a:avLst/>
                <a:gdLst>
                  <a:gd name="T0" fmla="*/ 2147483646 w 598"/>
                  <a:gd name="T1" fmla="*/ 2147483646 h 652"/>
                  <a:gd name="T2" fmla="*/ 2147483646 w 598"/>
                  <a:gd name="T3" fmla="*/ 0 h 652"/>
                  <a:gd name="T4" fmla="*/ 2147483646 w 598"/>
                  <a:gd name="T5" fmla="*/ 2147483646 h 652"/>
                  <a:gd name="T6" fmla="*/ 2147483646 w 598"/>
                  <a:gd name="T7" fmla="*/ 2147483646 h 652"/>
                  <a:gd name="T8" fmla="*/ 2147483646 w 598"/>
                  <a:gd name="T9" fmla="*/ 2147483646 h 652"/>
                  <a:gd name="T10" fmla="*/ 2147483646 w 598"/>
                  <a:gd name="T11" fmla="*/ 2147483646 h 652"/>
                  <a:gd name="T12" fmla="*/ 2147483646 w 598"/>
                  <a:gd name="T13" fmla="*/ 2147483646 h 652"/>
                  <a:gd name="T14" fmla="*/ 2147483646 w 598"/>
                  <a:gd name="T15" fmla="*/ 2147483646 h 652"/>
                  <a:gd name="T16" fmla="*/ 2147483646 w 598"/>
                  <a:gd name="T17" fmla="*/ 2147483646 h 652"/>
                  <a:gd name="T18" fmla="*/ 2147483646 w 598"/>
                  <a:gd name="T19" fmla="*/ 2147483646 h 652"/>
                  <a:gd name="T20" fmla="*/ 2147483646 w 598"/>
                  <a:gd name="T21" fmla="*/ 2147483646 h 652"/>
                  <a:gd name="T22" fmla="*/ 2147483646 w 598"/>
                  <a:gd name="T23" fmla="*/ 2147483646 h 652"/>
                  <a:gd name="T24" fmla="*/ 2147483646 w 598"/>
                  <a:gd name="T25" fmla="*/ 2147483646 h 652"/>
                  <a:gd name="T26" fmla="*/ 2147483646 w 598"/>
                  <a:gd name="T27" fmla="*/ 2147483646 h 652"/>
                  <a:gd name="T28" fmla="*/ 2147483646 w 598"/>
                  <a:gd name="T29" fmla="*/ 2147483646 h 652"/>
                  <a:gd name="T30" fmla="*/ 2147483646 w 598"/>
                  <a:gd name="T31" fmla="*/ 2147483646 h 652"/>
                  <a:gd name="T32" fmla="*/ 2147483646 w 598"/>
                  <a:gd name="T33" fmla="*/ 2147483646 h 652"/>
                  <a:gd name="T34" fmla="*/ 2147483646 w 598"/>
                  <a:gd name="T35" fmla="*/ 2147483646 h 652"/>
                  <a:gd name="T36" fmla="*/ 2147483646 w 598"/>
                  <a:gd name="T37" fmla="*/ 2147483646 h 652"/>
                  <a:gd name="T38" fmla="*/ 2147483646 w 598"/>
                  <a:gd name="T39" fmla="*/ 2147483646 h 652"/>
                  <a:gd name="T40" fmla="*/ 2147483646 w 598"/>
                  <a:gd name="T41" fmla="*/ 2147483646 h 652"/>
                  <a:gd name="T42" fmla="*/ 2147483646 w 598"/>
                  <a:gd name="T43" fmla="*/ 2147483646 h 652"/>
                  <a:gd name="T44" fmla="*/ 2147483646 w 598"/>
                  <a:gd name="T45" fmla="*/ 2147483646 h 652"/>
                  <a:gd name="T46" fmla="*/ 2147483646 w 598"/>
                  <a:gd name="T47" fmla="*/ 2147483646 h 652"/>
                  <a:gd name="T48" fmla="*/ 2147483646 w 598"/>
                  <a:gd name="T49" fmla="*/ 2147483646 h 6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98"/>
                  <a:gd name="T76" fmla="*/ 0 h 652"/>
                  <a:gd name="T77" fmla="*/ 598 w 598"/>
                  <a:gd name="T78" fmla="*/ 652 h 6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98" h="652">
                    <a:moveTo>
                      <a:pt x="433" y="69"/>
                    </a:moveTo>
                    <a:cubicBezTo>
                      <a:pt x="379" y="31"/>
                      <a:pt x="310" y="21"/>
                      <a:pt x="248" y="0"/>
                    </a:cubicBezTo>
                    <a:cubicBezTo>
                      <a:pt x="195" y="7"/>
                      <a:pt x="192" y="10"/>
                      <a:pt x="152" y="34"/>
                    </a:cubicBezTo>
                    <a:cubicBezTo>
                      <a:pt x="144" y="57"/>
                      <a:pt x="132" y="73"/>
                      <a:pt x="125" y="96"/>
                    </a:cubicBezTo>
                    <a:cubicBezTo>
                      <a:pt x="133" y="189"/>
                      <a:pt x="154" y="159"/>
                      <a:pt x="70" y="172"/>
                    </a:cubicBezTo>
                    <a:cubicBezTo>
                      <a:pt x="63" y="173"/>
                      <a:pt x="56" y="176"/>
                      <a:pt x="49" y="178"/>
                    </a:cubicBezTo>
                    <a:cubicBezTo>
                      <a:pt x="29" y="209"/>
                      <a:pt x="39" y="188"/>
                      <a:pt x="29" y="220"/>
                    </a:cubicBezTo>
                    <a:cubicBezTo>
                      <a:pt x="25" y="234"/>
                      <a:pt x="15" y="261"/>
                      <a:pt x="15" y="261"/>
                    </a:cubicBezTo>
                    <a:cubicBezTo>
                      <a:pt x="18" y="302"/>
                      <a:pt x="0" y="355"/>
                      <a:pt x="29" y="384"/>
                    </a:cubicBezTo>
                    <a:cubicBezTo>
                      <a:pt x="46" y="401"/>
                      <a:pt x="97" y="412"/>
                      <a:pt x="97" y="412"/>
                    </a:cubicBezTo>
                    <a:cubicBezTo>
                      <a:pt x="92" y="438"/>
                      <a:pt x="84" y="462"/>
                      <a:pt x="77" y="487"/>
                    </a:cubicBezTo>
                    <a:cubicBezTo>
                      <a:pt x="79" y="523"/>
                      <a:pt x="71" y="585"/>
                      <a:pt x="104" y="617"/>
                    </a:cubicBezTo>
                    <a:cubicBezTo>
                      <a:pt x="121" y="634"/>
                      <a:pt x="144" y="638"/>
                      <a:pt x="166" y="645"/>
                    </a:cubicBezTo>
                    <a:cubicBezTo>
                      <a:pt x="173" y="647"/>
                      <a:pt x="186" y="652"/>
                      <a:pt x="186" y="652"/>
                    </a:cubicBezTo>
                    <a:cubicBezTo>
                      <a:pt x="214" y="643"/>
                      <a:pt x="224" y="628"/>
                      <a:pt x="241" y="604"/>
                    </a:cubicBezTo>
                    <a:cubicBezTo>
                      <a:pt x="276" y="626"/>
                      <a:pt x="311" y="642"/>
                      <a:pt x="351" y="652"/>
                    </a:cubicBezTo>
                    <a:cubicBezTo>
                      <a:pt x="400" y="644"/>
                      <a:pt x="419" y="631"/>
                      <a:pt x="447" y="590"/>
                    </a:cubicBezTo>
                    <a:cubicBezTo>
                      <a:pt x="467" y="531"/>
                      <a:pt x="403" y="553"/>
                      <a:pt x="522" y="542"/>
                    </a:cubicBezTo>
                    <a:cubicBezTo>
                      <a:pt x="555" y="520"/>
                      <a:pt x="557" y="482"/>
                      <a:pt x="570" y="446"/>
                    </a:cubicBezTo>
                    <a:cubicBezTo>
                      <a:pt x="561" y="418"/>
                      <a:pt x="562" y="408"/>
                      <a:pt x="536" y="391"/>
                    </a:cubicBezTo>
                    <a:cubicBezTo>
                      <a:pt x="512" y="355"/>
                      <a:pt x="529" y="362"/>
                      <a:pt x="563" y="350"/>
                    </a:cubicBezTo>
                    <a:cubicBezTo>
                      <a:pt x="595" y="303"/>
                      <a:pt x="586" y="325"/>
                      <a:pt x="598" y="288"/>
                    </a:cubicBezTo>
                    <a:cubicBezTo>
                      <a:pt x="596" y="271"/>
                      <a:pt x="597" y="218"/>
                      <a:pt x="584" y="192"/>
                    </a:cubicBezTo>
                    <a:cubicBezTo>
                      <a:pt x="560" y="146"/>
                      <a:pt x="494" y="112"/>
                      <a:pt x="447" y="96"/>
                    </a:cubicBezTo>
                    <a:cubicBezTo>
                      <a:pt x="437" y="93"/>
                      <a:pt x="438" y="78"/>
                      <a:pt x="433" y="69"/>
                    </a:cubicBez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/>
              <a:p>
                <a:endParaRPr lang="en-US" sz="1224"/>
              </a:p>
            </p:txBody>
          </p:sp>
          <p:sp>
            <p:nvSpPr>
              <p:cNvPr id="25631" name="Oval 38"/>
              <p:cNvSpPr>
                <a:spLocks noChangeArrowheads="1"/>
              </p:cNvSpPr>
              <p:nvPr/>
            </p:nvSpPr>
            <p:spPr bwMode="auto">
              <a:xfrm rot="5400000" flipV="1">
                <a:off x="3360" y="96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22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2" name="Oval 39"/>
              <p:cNvSpPr>
                <a:spLocks noChangeArrowheads="1"/>
              </p:cNvSpPr>
              <p:nvPr/>
            </p:nvSpPr>
            <p:spPr bwMode="auto">
              <a:xfrm rot="5400000" flipV="1">
                <a:off x="2928" y="139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22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3" name="Oval 40"/>
              <p:cNvSpPr>
                <a:spLocks noChangeArrowheads="1"/>
              </p:cNvSpPr>
              <p:nvPr/>
            </p:nvSpPr>
            <p:spPr bwMode="auto">
              <a:xfrm rot="5400000" flipV="1">
                <a:off x="2544" y="105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22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4" name="Oval 41"/>
              <p:cNvSpPr>
                <a:spLocks noChangeArrowheads="1"/>
              </p:cNvSpPr>
              <p:nvPr/>
            </p:nvSpPr>
            <p:spPr bwMode="auto">
              <a:xfrm rot="5400000" flipV="1">
                <a:off x="2976" y="81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22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35" name="Line 39"/>
              <p:cNvSpPr>
                <a:spLocks noChangeShapeType="1"/>
              </p:cNvSpPr>
              <p:nvPr/>
            </p:nvSpPr>
            <p:spPr bwMode="auto">
              <a:xfrm flipV="1">
                <a:off x="1632" y="1056"/>
                <a:ext cx="960" cy="96"/>
              </a:xfrm>
              <a:prstGeom prst="line">
                <a:avLst/>
              </a:prstGeom>
              <a:noFill/>
              <a:ln w="25400">
                <a:solidFill>
                  <a:srgbClr val="FFCC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4"/>
              </a:p>
            </p:txBody>
          </p:sp>
        </p:grpSp>
        <p:sp>
          <p:nvSpPr>
            <p:cNvPr id="25609" name="Text Box 28"/>
            <p:cNvSpPr txBox="1">
              <a:spLocks noChangeArrowheads="1"/>
            </p:cNvSpPr>
            <p:nvPr/>
          </p:nvSpPr>
          <p:spPr bwMode="auto">
            <a:xfrm>
              <a:off x="4328" y="749"/>
              <a:ext cx="878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60">
                  <a:cs typeface="Tahoma" panose="020B0604030504040204" pitchFamily="34" charset="0"/>
                  <a:sym typeface="Symbol" panose="05050102010706020507" pitchFamily="18" charset="2"/>
                </a:rPr>
                <a:t>single link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360">
                  <a:cs typeface="Tahoma" panose="020B0604030504040204" pitchFamily="34" charset="0"/>
                  <a:sym typeface="Symbol" panose="05050102010706020507" pitchFamily="18" charset="2"/>
                </a:rPr>
                <a:t>   (min)</a:t>
              </a:r>
            </a:p>
          </p:txBody>
        </p:sp>
        <p:grpSp>
          <p:nvGrpSpPr>
            <p:cNvPr id="25610" name="Group 42"/>
            <p:cNvGrpSpPr>
              <a:grpSpLocks/>
            </p:cNvGrpSpPr>
            <p:nvPr/>
          </p:nvGrpSpPr>
          <p:grpSpPr bwMode="auto">
            <a:xfrm>
              <a:off x="3512" y="1998"/>
              <a:ext cx="2640" cy="1200"/>
              <a:chOff x="864" y="672"/>
              <a:chExt cx="2640" cy="1200"/>
            </a:xfrm>
          </p:grpSpPr>
          <p:sp>
            <p:nvSpPr>
              <p:cNvPr id="25614" name="Freeform 32" descr="5%"/>
              <p:cNvSpPr>
                <a:spLocks/>
              </p:cNvSpPr>
              <p:nvPr/>
            </p:nvSpPr>
            <p:spPr bwMode="auto">
              <a:xfrm rot="-5400000">
                <a:off x="724" y="860"/>
                <a:ext cx="1152" cy="871"/>
              </a:xfrm>
              <a:custGeom>
                <a:avLst/>
                <a:gdLst>
                  <a:gd name="T0" fmla="*/ 2147483646 w 598"/>
                  <a:gd name="T1" fmla="*/ 2147483646 h 652"/>
                  <a:gd name="T2" fmla="*/ 2147483646 w 598"/>
                  <a:gd name="T3" fmla="*/ 0 h 652"/>
                  <a:gd name="T4" fmla="*/ 2147483646 w 598"/>
                  <a:gd name="T5" fmla="*/ 2147483646 h 652"/>
                  <a:gd name="T6" fmla="*/ 2147483646 w 598"/>
                  <a:gd name="T7" fmla="*/ 2147483646 h 652"/>
                  <a:gd name="T8" fmla="*/ 2147483646 w 598"/>
                  <a:gd name="T9" fmla="*/ 2147483646 h 652"/>
                  <a:gd name="T10" fmla="*/ 2147483646 w 598"/>
                  <a:gd name="T11" fmla="*/ 2147483646 h 652"/>
                  <a:gd name="T12" fmla="*/ 2147483646 w 598"/>
                  <a:gd name="T13" fmla="*/ 2147483646 h 652"/>
                  <a:gd name="T14" fmla="*/ 2147483646 w 598"/>
                  <a:gd name="T15" fmla="*/ 2147483646 h 652"/>
                  <a:gd name="T16" fmla="*/ 2147483646 w 598"/>
                  <a:gd name="T17" fmla="*/ 2147483646 h 652"/>
                  <a:gd name="T18" fmla="*/ 2147483646 w 598"/>
                  <a:gd name="T19" fmla="*/ 2147483646 h 652"/>
                  <a:gd name="T20" fmla="*/ 2147483646 w 598"/>
                  <a:gd name="T21" fmla="*/ 2147483646 h 652"/>
                  <a:gd name="T22" fmla="*/ 2147483646 w 598"/>
                  <a:gd name="T23" fmla="*/ 2147483646 h 652"/>
                  <a:gd name="T24" fmla="*/ 2147483646 w 598"/>
                  <a:gd name="T25" fmla="*/ 2147483646 h 652"/>
                  <a:gd name="T26" fmla="*/ 2147483646 w 598"/>
                  <a:gd name="T27" fmla="*/ 2147483646 h 652"/>
                  <a:gd name="T28" fmla="*/ 2147483646 w 598"/>
                  <a:gd name="T29" fmla="*/ 2147483646 h 652"/>
                  <a:gd name="T30" fmla="*/ 2147483646 w 598"/>
                  <a:gd name="T31" fmla="*/ 2147483646 h 652"/>
                  <a:gd name="T32" fmla="*/ 2147483646 w 598"/>
                  <a:gd name="T33" fmla="*/ 2147483646 h 652"/>
                  <a:gd name="T34" fmla="*/ 2147483646 w 598"/>
                  <a:gd name="T35" fmla="*/ 2147483646 h 652"/>
                  <a:gd name="T36" fmla="*/ 2147483646 w 598"/>
                  <a:gd name="T37" fmla="*/ 2147483646 h 652"/>
                  <a:gd name="T38" fmla="*/ 2147483646 w 598"/>
                  <a:gd name="T39" fmla="*/ 2147483646 h 652"/>
                  <a:gd name="T40" fmla="*/ 2147483646 w 598"/>
                  <a:gd name="T41" fmla="*/ 2147483646 h 652"/>
                  <a:gd name="T42" fmla="*/ 2147483646 w 598"/>
                  <a:gd name="T43" fmla="*/ 2147483646 h 652"/>
                  <a:gd name="T44" fmla="*/ 2147483646 w 598"/>
                  <a:gd name="T45" fmla="*/ 2147483646 h 652"/>
                  <a:gd name="T46" fmla="*/ 2147483646 w 598"/>
                  <a:gd name="T47" fmla="*/ 2147483646 h 652"/>
                  <a:gd name="T48" fmla="*/ 2147483646 w 598"/>
                  <a:gd name="T49" fmla="*/ 2147483646 h 6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98"/>
                  <a:gd name="T76" fmla="*/ 0 h 652"/>
                  <a:gd name="T77" fmla="*/ 598 w 598"/>
                  <a:gd name="T78" fmla="*/ 652 h 6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98" h="652">
                    <a:moveTo>
                      <a:pt x="433" y="69"/>
                    </a:moveTo>
                    <a:cubicBezTo>
                      <a:pt x="379" y="31"/>
                      <a:pt x="310" y="21"/>
                      <a:pt x="248" y="0"/>
                    </a:cubicBezTo>
                    <a:cubicBezTo>
                      <a:pt x="195" y="7"/>
                      <a:pt x="192" y="10"/>
                      <a:pt x="152" y="34"/>
                    </a:cubicBezTo>
                    <a:cubicBezTo>
                      <a:pt x="144" y="57"/>
                      <a:pt x="132" y="73"/>
                      <a:pt x="125" y="96"/>
                    </a:cubicBezTo>
                    <a:cubicBezTo>
                      <a:pt x="133" y="189"/>
                      <a:pt x="154" y="159"/>
                      <a:pt x="70" y="172"/>
                    </a:cubicBezTo>
                    <a:cubicBezTo>
                      <a:pt x="63" y="173"/>
                      <a:pt x="56" y="176"/>
                      <a:pt x="49" y="178"/>
                    </a:cubicBezTo>
                    <a:cubicBezTo>
                      <a:pt x="29" y="209"/>
                      <a:pt x="39" y="188"/>
                      <a:pt x="29" y="220"/>
                    </a:cubicBezTo>
                    <a:cubicBezTo>
                      <a:pt x="25" y="234"/>
                      <a:pt x="15" y="261"/>
                      <a:pt x="15" y="261"/>
                    </a:cubicBezTo>
                    <a:cubicBezTo>
                      <a:pt x="18" y="302"/>
                      <a:pt x="0" y="355"/>
                      <a:pt x="29" y="384"/>
                    </a:cubicBezTo>
                    <a:cubicBezTo>
                      <a:pt x="46" y="401"/>
                      <a:pt x="97" y="412"/>
                      <a:pt x="97" y="412"/>
                    </a:cubicBezTo>
                    <a:cubicBezTo>
                      <a:pt x="92" y="438"/>
                      <a:pt x="84" y="462"/>
                      <a:pt x="77" y="487"/>
                    </a:cubicBezTo>
                    <a:cubicBezTo>
                      <a:pt x="79" y="523"/>
                      <a:pt x="71" y="585"/>
                      <a:pt x="104" y="617"/>
                    </a:cubicBezTo>
                    <a:cubicBezTo>
                      <a:pt x="121" y="634"/>
                      <a:pt x="144" y="638"/>
                      <a:pt x="166" y="645"/>
                    </a:cubicBezTo>
                    <a:cubicBezTo>
                      <a:pt x="173" y="647"/>
                      <a:pt x="186" y="652"/>
                      <a:pt x="186" y="652"/>
                    </a:cubicBezTo>
                    <a:cubicBezTo>
                      <a:pt x="214" y="643"/>
                      <a:pt x="224" y="628"/>
                      <a:pt x="241" y="604"/>
                    </a:cubicBezTo>
                    <a:cubicBezTo>
                      <a:pt x="276" y="626"/>
                      <a:pt x="311" y="642"/>
                      <a:pt x="351" y="652"/>
                    </a:cubicBezTo>
                    <a:cubicBezTo>
                      <a:pt x="400" y="644"/>
                      <a:pt x="419" y="631"/>
                      <a:pt x="447" y="590"/>
                    </a:cubicBezTo>
                    <a:cubicBezTo>
                      <a:pt x="467" y="531"/>
                      <a:pt x="403" y="553"/>
                      <a:pt x="522" y="542"/>
                    </a:cubicBezTo>
                    <a:cubicBezTo>
                      <a:pt x="555" y="520"/>
                      <a:pt x="557" y="482"/>
                      <a:pt x="570" y="446"/>
                    </a:cubicBezTo>
                    <a:cubicBezTo>
                      <a:pt x="561" y="418"/>
                      <a:pt x="562" y="408"/>
                      <a:pt x="536" y="391"/>
                    </a:cubicBezTo>
                    <a:cubicBezTo>
                      <a:pt x="512" y="355"/>
                      <a:pt x="529" y="362"/>
                      <a:pt x="563" y="350"/>
                    </a:cubicBezTo>
                    <a:cubicBezTo>
                      <a:pt x="595" y="303"/>
                      <a:pt x="586" y="325"/>
                      <a:pt x="598" y="288"/>
                    </a:cubicBezTo>
                    <a:cubicBezTo>
                      <a:pt x="596" y="271"/>
                      <a:pt x="597" y="218"/>
                      <a:pt x="584" y="192"/>
                    </a:cubicBezTo>
                    <a:cubicBezTo>
                      <a:pt x="560" y="146"/>
                      <a:pt x="494" y="112"/>
                      <a:pt x="447" y="96"/>
                    </a:cubicBezTo>
                    <a:cubicBezTo>
                      <a:pt x="437" y="93"/>
                      <a:pt x="438" y="78"/>
                      <a:pt x="433" y="69"/>
                    </a:cubicBez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/>
              <a:p>
                <a:endParaRPr lang="en-US" sz="1224"/>
              </a:p>
            </p:txBody>
          </p:sp>
          <p:sp>
            <p:nvSpPr>
              <p:cNvPr id="25615" name="Oval 33"/>
              <p:cNvSpPr>
                <a:spLocks noChangeArrowheads="1"/>
              </p:cNvSpPr>
              <p:nvPr/>
            </p:nvSpPr>
            <p:spPr bwMode="auto">
              <a:xfrm rot="-5400000">
                <a:off x="1488" y="148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22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16" name="Oval 34"/>
              <p:cNvSpPr>
                <a:spLocks noChangeArrowheads="1"/>
              </p:cNvSpPr>
              <p:nvPr/>
            </p:nvSpPr>
            <p:spPr bwMode="auto">
              <a:xfrm rot="-5400000">
                <a:off x="1488" y="81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22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17" name="Oval 35"/>
              <p:cNvSpPr>
                <a:spLocks noChangeArrowheads="1"/>
              </p:cNvSpPr>
              <p:nvPr/>
            </p:nvSpPr>
            <p:spPr bwMode="auto">
              <a:xfrm rot="-5400000">
                <a:off x="960" y="11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22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18" name="Oval 36"/>
              <p:cNvSpPr>
                <a:spLocks noChangeArrowheads="1"/>
              </p:cNvSpPr>
              <p:nvPr/>
            </p:nvSpPr>
            <p:spPr bwMode="auto">
              <a:xfrm rot="-5400000">
                <a:off x="1584" y="11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22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19" name="Freeform 37" descr="5%"/>
              <p:cNvSpPr>
                <a:spLocks/>
              </p:cNvSpPr>
              <p:nvPr/>
            </p:nvSpPr>
            <p:spPr bwMode="auto">
              <a:xfrm rot="5400000" flipV="1">
                <a:off x="2400" y="720"/>
                <a:ext cx="1152" cy="1056"/>
              </a:xfrm>
              <a:custGeom>
                <a:avLst/>
                <a:gdLst>
                  <a:gd name="T0" fmla="*/ 2147483646 w 598"/>
                  <a:gd name="T1" fmla="*/ 2147483646 h 652"/>
                  <a:gd name="T2" fmla="*/ 2147483646 w 598"/>
                  <a:gd name="T3" fmla="*/ 0 h 652"/>
                  <a:gd name="T4" fmla="*/ 2147483646 w 598"/>
                  <a:gd name="T5" fmla="*/ 2147483646 h 652"/>
                  <a:gd name="T6" fmla="*/ 2147483646 w 598"/>
                  <a:gd name="T7" fmla="*/ 2147483646 h 652"/>
                  <a:gd name="T8" fmla="*/ 2147483646 w 598"/>
                  <a:gd name="T9" fmla="*/ 2147483646 h 652"/>
                  <a:gd name="T10" fmla="*/ 2147483646 w 598"/>
                  <a:gd name="T11" fmla="*/ 2147483646 h 652"/>
                  <a:gd name="T12" fmla="*/ 2147483646 w 598"/>
                  <a:gd name="T13" fmla="*/ 2147483646 h 652"/>
                  <a:gd name="T14" fmla="*/ 2147483646 w 598"/>
                  <a:gd name="T15" fmla="*/ 2147483646 h 652"/>
                  <a:gd name="T16" fmla="*/ 2147483646 w 598"/>
                  <a:gd name="T17" fmla="*/ 2147483646 h 652"/>
                  <a:gd name="T18" fmla="*/ 2147483646 w 598"/>
                  <a:gd name="T19" fmla="*/ 2147483646 h 652"/>
                  <a:gd name="T20" fmla="*/ 2147483646 w 598"/>
                  <a:gd name="T21" fmla="*/ 2147483646 h 652"/>
                  <a:gd name="T22" fmla="*/ 2147483646 w 598"/>
                  <a:gd name="T23" fmla="*/ 2147483646 h 652"/>
                  <a:gd name="T24" fmla="*/ 2147483646 w 598"/>
                  <a:gd name="T25" fmla="*/ 2147483646 h 652"/>
                  <a:gd name="T26" fmla="*/ 2147483646 w 598"/>
                  <a:gd name="T27" fmla="*/ 2147483646 h 652"/>
                  <a:gd name="T28" fmla="*/ 2147483646 w 598"/>
                  <a:gd name="T29" fmla="*/ 2147483646 h 652"/>
                  <a:gd name="T30" fmla="*/ 2147483646 w 598"/>
                  <a:gd name="T31" fmla="*/ 2147483646 h 652"/>
                  <a:gd name="T32" fmla="*/ 2147483646 w 598"/>
                  <a:gd name="T33" fmla="*/ 2147483646 h 652"/>
                  <a:gd name="T34" fmla="*/ 2147483646 w 598"/>
                  <a:gd name="T35" fmla="*/ 2147483646 h 652"/>
                  <a:gd name="T36" fmla="*/ 2147483646 w 598"/>
                  <a:gd name="T37" fmla="*/ 2147483646 h 652"/>
                  <a:gd name="T38" fmla="*/ 2147483646 w 598"/>
                  <a:gd name="T39" fmla="*/ 2147483646 h 652"/>
                  <a:gd name="T40" fmla="*/ 2147483646 w 598"/>
                  <a:gd name="T41" fmla="*/ 2147483646 h 652"/>
                  <a:gd name="T42" fmla="*/ 2147483646 w 598"/>
                  <a:gd name="T43" fmla="*/ 2147483646 h 652"/>
                  <a:gd name="T44" fmla="*/ 2147483646 w 598"/>
                  <a:gd name="T45" fmla="*/ 2147483646 h 652"/>
                  <a:gd name="T46" fmla="*/ 2147483646 w 598"/>
                  <a:gd name="T47" fmla="*/ 2147483646 h 652"/>
                  <a:gd name="T48" fmla="*/ 2147483646 w 598"/>
                  <a:gd name="T49" fmla="*/ 2147483646 h 65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98"/>
                  <a:gd name="T76" fmla="*/ 0 h 652"/>
                  <a:gd name="T77" fmla="*/ 598 w 598"/>
                  <a:gd name="T78" fmla="*/ 652 h 65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98" h="652">
                    <a:moveTo>
                      <a:pt x="433" y="69"/>
                    </a:moveTo>
                    <a:cubicBezTo>
                      <a:pt x="379" y="31"/>
                      <a:pt x="310" y="21"/>
                      <a:pt x="248" y="0"/>
                    </a:cubicBezTo>
                    <a:cubicBezTo>
                      <a:pt x="195" y="7"/>
                      <a:pt x="192" y="10"/>
                      <a:pt x="152" y="34"/>
                    </a:cubicBezTo>
                    <a:cubicBezTo>
                      <a:pt x="144" y="57"/>
                      <a:pt x="132" y="73"/>
                      <a:pt x="125" y="96"/>
                    </a:cubicBezTo>
                    <a:cubicBezTo>
                      <a:pt x="133" y="189"/>
                      <a:pt x="154" y="159"/>
                      <a:pt x="70" y="172"/>
                    </a:cubicBezTo>
                    <a:cubicBezTo>
                      <a:pt x="63" y="173"/>
                      <a:pt x="56" y="176"/>
                      <a:pt x="49" y="178"/>
                    </a:cubicBezTo>
                    <a:cubicBezTo>
                      <a:pt x="29" y="209"/>
                      <a:pt x="39" y="188"/>
                      <a:pt x="29" y="220"/>
                    </a:cubicBezTo>
                    <a:cubicBezTo>
                      <a:pt x="25" y="234"/>
                      <a:pt x="15" y="261"/>
                      <a:pt x="15" y="261"/>
                    </a:cubicBezTo>
                    <a:cubicBezTo>
                      <a:pt x="18" y="302"/>
                      <a:pt x="0" y="355"/>
                      <a:pt x="29" y="384"/>
                    </a:cubicBezTo>
                    <a:cubicBezTo>
                      <a:pt x="46" y="401"/>
                      <a:pt x="97" y="412"/>
                      <a:pt x="97" y="412"/>
                    </a:cubicBezTo>
                    <a:cubicBezTo>
                      <a:pt x="92" y="438"/>
                      <a:pt x="84" y="462"/>
                      <a:pt x="77" y="487"/>
                    </a:cubicBezTo>
                    <a:cubicBezTo>
                      <a:pt x="79" y="523"/>
                      <a:pt x="71" y="585"/>
                      <a:pt x="104" y="617"/>
                    </a:cubicBezTo>
                    <a:cubicBezTo>
                      <a:pt x="121" y="634"/>
                      <a:pt x="144" y="638"/>
                      <a:pt x="166" y="645"/>
                    </a:cubicBezTo>
                    <a:cubicBezTo>
                      <a:pt x="173" y="647"/>
                      <a:pt x="186" y="652"/>
                      <a:pt x="186" y="652"/>
                    </a:cubicBezTo>
                    <a:cubicBezTo>
                      <a:pt x="214" y="643"/>
                      <a:pt x="224" y="628"/>
                      <a:pt x="241" y="604"/>
                    </a:cubicBezTo>
                    <a:cubicBezTo>
                      <a:pt x="276" y="626"/>
                      <a:pt x="311" y="642"/>
                      <a:pt x="351" y="652"/>
                    </a:cubicBezTo>
                    <a:cubicBezTo>
                      <a:pt x="400" y="644"/>
                      <a:pt x="419" y="631"/>
                      <a:pt x="447" y="590"/>
                    </a:cubicBezTo>
                    <a:cubicBezTo>
                      <a:pt x="467" y="531"/>
                      <a:pt x="403" y="553"/>
                      <a:pt x="522" y="542"/>
                    </a:cubicBezTo>
                    <a:cubicBezTo>
                      <a:pt x="555" y="520"/>
                      <a:pt x="557" y="482"/>
                      <a:pt x="570" y="446"/>
                    </a:cubicBezTo>
                    <a:cubicBezTo>
                      <a:pt x="561" y="418"/>
                      <a:pt x="562" y="408"/>
                      <a:pt x="536" y="391"/>
                    </a:cubicBezTo>
                    <a:cubicBezTo>
                      <a:pt x="512" y="355"/>
                      <a:pt x="529" y="362"/>
                      <a:pt x="563" y="350"/>
                    </a:cubicBezTo>
                    <a:cubicBezTo>
                      <a:pt x="595" y="303"/>
                      <a:pt x="586" y="325"/>
                      <a:pt x="598" y="288"/>
                    </a:cubicBezTo>
                    <a:cubicBezTo>
                      <a:pt x="596" y="271"/>
                      <a:pt x="597" y="218"/>
                      <a:pt x="584" y="192"/>
                    </a:cubicBezTo>
                    <a:cubicBezTo>
                      <a:pt x="560" y="146"/>
                      <a:pt x="494" y="112"/>
                      <a:pt x="447" y="96"/>
                    </a:cubicBezTo>
                    <a:cubicBezTo>
                      <a:pt x="437" y="93"/>
                      <a:pt x="438" y="78"/>
                      <a:pt x="433" y="69"/>
                    </a:cubicBez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/>
              <a:p>
                <a:endParaRPr lang="en-US" sz="1224"/>
              </a:p>
            </p:txBody>
          </p:sp>
          <p:sp>
            <p:nvSpPr>
              <p:cNvPr id="25620" name="Oval 38"/>
              <p:cNvSpPr>
                <a:spLocks noChangeArrowheads="1"/>
              </p:cNvSpPr>
              <p:nvPr/>
            </p:nvSpPr>
            <p:spPr bwMode="auto">
              <a:xfrm rot="5400000" flipV="1">
                <a:off x="3408" y="100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22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1" name="Oval 39"/>
              <p:cNvSpPr>
                <a:spLocks noChangeArrowheads="1"/>
              </p:cNvSpPr>
              <p:nvPr/>
            </p:nvSpPr>
            <p:spPr bwMode="auto">
              <a:xfrm rot="5400000" flipV="1">
                <a:off x="2928" y="139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22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2" name="Oval 40"/>
              <p:cNvSpPr>
                <a:spLocks noChangeArrowheads="1"/>
              </p:cNvSpPr>
              <p:nvPr/>
            </p:nvSpPr>
            <p:spPr bwMode="auto">
              <a:xfrm rot="5400000" flipV="1">
                <a:off x="2544" y="105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22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3" name="Oval 41"/>
              <p:cNvSpPr>
                <a:spLocks noChangeArrowheads="1"/>
              </p:cNvSpPr>
              <p:nvPr/>
            </p:nvSpPr>
            <p:spPr bwMode="auto">
              <a:xfrm rot="5400000" flipV="1">
                <a:off x="2976" y="816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eaVert"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GB" altLang="en-US" sz="1224"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24" name="Line 39"/>
              <p:cNvSpPr>
                <a:spLocks noChangeShapeType="1"/>
              </p:cNvSpPr>
              <p:nvPr/>
            </p:nvSpPr>
            <p:spPr bwMode="auto">
              <a:xfrm flipV="1">
                <a:off x="960" y="1056"/>
                <a:ext cx="2496" cy="144"/>
              </a:xfrm>
              <a:prstGeom prst="line">
                <a:avLst/>
              </a:prstGeom>
              <a:noFill/>
              <a:ln w="25400">
                <a:solidFill>
                  <a:srgbClr val="FFCC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224"/>
              </a:p>
            </p:txBody>
          </p:sp>
        </p:grpSp>
        <p:sp>
          <p:nvSpPr>
            <p:cNvPr id="25611" name="Text Box 54"/>
            <p:cNvSpPr txBox="1">
              <a:spLocks noChangeArrowheads="1"/>
            </p:cNvSpPr>
            <p:nvPr/>
          </p:nvSpPr>
          <p:spPr bwMode="auto">
            <a:xfrm>
              <a:off x="4232" y="1998"/>
              <a:ext cx="1112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60">
                  <a:cs typeface="Tahoma" panose="020B0604030504040204" pitchFamily="34" charset="0"/>
                  <a:sym typeface="Symbol" panose="05050102010706020507" pitchFamily="18" charset="2"/>
                </a:rPr>
                <a:t>complete link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360">
                  <a:cs typeface="Tahoma" panose="020B0604030504040204" pitchFamily="34" charset="0"/>
                  <a:sym typeface="Symbol" panose="05050102010706020507" pitchFamily="18" charset="2"/>
                </a:rPr>
                <a:t>     (max)</a:t>
              </a:r>
            </a:p>
          </p:txBody>
        </p:sp>
        <p:pic>
          <p:nvPicPr>
            <p:cNvPr id="256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2" y="3246"/>
              <a:ext cx="2736" cy="1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3" name="Text Box 56"/>
            <p:cNvSpPr txBox="1">
              <a:spLocks noChangeArrowheads="1"/>
            </p:cNvSpPr>
            <p:nvPr/>
          </p:nvSpPr>
          <p:spPr bwMode="auto">
            <a:xfrm>
              <a:off x="4317" y="3198"/>
              <a:ext cx="883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042988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defTabSz="1042988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defTabSz="1042988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defTabSz="1042988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defTabSz="1042988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360">
                  <a:cs typeface="Tahoma" panose="020B0604030504040204" pitchFamily="34" charset="0"/>
                  <a:sym typeface="Symbol" panose="05050102010706020507" pitchFamily="18" charset="2"/>
                </a:rPr>
                <a:t>  average </a:t>
              </a:r>
              <a:endParaRPr lang="en-GB" altLang="en-US" sz="1360">
                <a:cs typeface="Tahoma" panose="020B0604030504040204" pitchFamily="34" charset="0"/>
                <a:sym typeface="Symbol" panose="05050102010706020507" pitchFamily="18" charset="2"/>
              </a:endParaRPr>
            </a:p>
          </p:txBody>
        </p:sp>
      </p:grp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2930" y="-72214"/>
            <a:ext cx="7005937" cy="857386"/>
          </a:xfrm>
        </p:spPr>
        <p:txBody>
          <a:bodyPr/>
          <a:lstStyle/>
          <a:p>
            <a:pPr eaLnBrk="1" hangingPunct="1"/>
            <a:r>
              <a:rPr lang="en-US" altLang="en-US" b="0"/>
              <a:t>Cluster Distance Measures</a:t>
            </a:r>
            <a:r>
              <a:rPr lang="en-US" altLang="en-US"/>
              <a:t>	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6594" y="758176"/>
            <a:ext cx="3213574" cy="4042883"/>
          </a:xfrm>
        </p:spPr>
        <p:txBody>
          <a:bodyPr/>
          <a:lstStyle/>
          <a:p>
            <a:pPr marL="362819" indent="-362819">
              <a:lnSpc>
                <a:spcPct val="140000"/>
              </a:lnSpc>
            </a:pPr>
            <a:r>
              <a:rPr lang="en-US" altLang="en-US" sz="1632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Single link</a:t>
            </a:r>
            <a:r>
              <a:rPr lang="en-US" altLang="en-US" sz="1632">
                <a:cs typeface="Tahoma" panose="020B0604030504040204" pitchFamily="34" charset="0"/>
                <a:sym typeface="Symbol" panose="05050102010706020507" pitchFamily="18" charset="2"/>
              </a:rPr>
              <a:t>:  </a:t>
            </a:r>
            <a:r>
              <a:rPr lang="en-US" altLang="en-US" sz="1360">
                <a:cs typeface="Tahoma" panose="020B0604030504040204" pitchFamily="34" charset="0"/>
                <a:sym typeface="Symbol" panose="05050102010706020507" pitchFamily="18" charset="2"/>
              </a:rPr>
              <a:t>smallest distance between an element in one cluster and an element in the other, i.e.,  d(C</a:t>
            </a:r>
            <a:r>
              <a:rPr lang="en-US" altLang="en-US" sz="1360" baseline="-2500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1360">
                <a:cs typeface="Tahoma" panose="020B0604030504040204" pitchFamily="34" charset="0"/>
                <a:sym typeface="Symbol" panose="05050102010706020507" pitchFamily="18" charset="2"/>
              </a:rPr>
              <a:t>, C</a:t>
            </a:r>
            <a:r>
              <a:rPr lang="en-US" altLang="en-US" sz="1360" baseline="-25000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1360">
                <a:cs typeface="Tahoma" panose="020B0604030504040204" pitchFamily="34" charset="0"/>
                <a:sym typeface="Symbol" panose="05050102010706020507" pitchFamily="18" charset="2"/>
              </a:rPr>
              <a:t>) = min{d(x</a:t>
            </a:r>
            <a:r>
              <a:rPr lang="en-US" altLang="en-US" sz="1360" baseline="-25000"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en-US" sz="1360">
                <a:cs typeface="Tahoma" panose="020B0604030504040204" pitchFamily="34" charset="0"/>
                <a:sym typeface="Symbol" panose="05050102010706020507" pitchFamily="18" charset="2"/>
              </a:rPr>
              <a:t>, x</a:t>
            </a:r>
            <a:r>
              <a:rPr lang="en-US" altLang="en-US" sz="1360" baseline="-25000"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en-US" sz="1360">
                <a:cs typeface="Tahoma" panose="020B0604030504040204" pitchFamily="34" charset="0"/>
                <a:sym typeface="Symbol" panose="05050102010706020507" pitchFamily="18" charset="2"/>
              </a:rPr>
              <a:t>)}</a:t>
            </a:r>
          </a:p>
          <a:p>
            <a:pPr marL="362819" indent="-362819">
              <a:lnSpc>
                <a:spcPct val="140000"/>
              </a:lnSpc>
            </a:pPr>
            <a:r>
              <a:rPr lang="en-US" altLang="en-US" sz="1632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Complete link</a:t>
            </a:r>
            <a:r>
              <a:rPr lang="en-US" altLang="en-US" sz="1632">
                <a:cs typeface="Tahoma" panose="020B0604030504040204" pitchFamily="34" charset="0"/>
                <a:sym typeface="Symbol" panose="05050102010706020507" pitchFamily="18" charset="2"/>
              </a:rPr>
              <a:t>: </a:t>
            </a:r>
            <a:r>
              <a:rPr lang="en-US" altLang="en-US" sz="1360">
                <a:cs typeface="Tahoma" panose="020B0604030504040204" pitchFamily="34" charset="0"/>
                <a:sym typeface="Symbol" panose="05050102010706020507" pitchFamily="18" charset="2"/>
              </a:rPr>
              <a:t>largest distance between an element in one cluster and an element in the other, i.e.,  d(C</a:t>
            </a:r>
            <a:r>
              <a:rPr lang="en-US" altLang="en-US" sz="1360" baseline="-2500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1360">
                <a:cs typeface="Tahoma" panose="020B0604030504040204" pitchFamily="34" charset="0"/>
                <a:sym typeface="Symbol" panose="05050102010706020507" pitchFamily="18" charset="2"/>
              </a:rPr>
              <a:t>, C</a:t>
            </a:r>
            <a:r>
              <a:rPr lang="en-US" altLang="en-US" sz="1360" baseline="-25000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1360">
                <a:cs typeface="Tahoma" panose="020B0604030504040204" pitchFamily="34" charset="0"/>
                <a:sym typeface="Symbol" panose="05050102010706020507" pitchFamily="18" charset="2"/>
              </a:rPr>
              <a:t>) = max{d(x</a:t>
            </a:r>
            <a:r>
              <a:rPr lang="en-US" altLang="en-US" sz="1360" baseline="-25000"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en-US" sz="1360">
                <a:cs typeface="Tahoma" panose="020B0604030504040204" pitchFamily="34" charset="0"/>
                <a:sym typeface="Symbol" panose="05050102010706020507" pitchFamily="18" charset="2"/>
              </a:rPr>
              <a:t>, x</a:t>
            </a:r>
            <a:r>
              <a:rPr lang="en-US" altLang="en-US" sz="1360" baseline="-25000"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en-US" sz="1360">
                <a:cs typeface="Tahoma" panose="020B0604030504040204" pitchFamily="34" charset="0"/>
                <a:sym typeface="Symbol" panose="05050102010706020507" pitchFamily="18" charset="2"/>
              </a:rPr>
              <a:t>)}</a:t>
            </a:r>
          </a:p>
          <a:p>
            <a:pPr marL="362819" indent="-362819">
              <a:lnSpc>
                <a:spcPct val="140000"/>
              </a:lnSpc>
            </a:pPr>
            <a:r>
              <a:rPr lang="en-US" altLang="en-US" sz="1632">
                <a:solidFill>
                  <a:srgbClr val="FF0000"/>
                </a:solidFill>
                <a:cs typeface="Tahoma" panose="020B0604030504040204" pitchFamily="34" charset="0"/>
                <a:sym typeface="Symbol" panose="05050102010706020507" pitchFamily="18" charset="2"/>
              </a:rPr>
              <a:t>Average</a:t>
            </a:r>
            <a:r>
              <a:rPr lang="en-US" altLang="en-US" sz="1632">
                <a:cs typeface="Tahoma" panose="020B0604030504040204" pitchFamily="34" charset="0"/>
                <a:sym typeface="Symbol" panose="05050102010706020507" pitchFamily="18" charset="2"/>
              </a:rPr>
              <a:t>: </a:t>
            </a:r>
            <a:r>
              <a:rPr lang="en-US" altLang="en-US" sz="1360">
                <a:cs typeface="Tahoma" panose="020B0604030504040204" pitchFamily="34" charset="0"/>
                <a:sym typeface="Symbol" panose="05050102010706020507" pitchFamily="18" charset="2"/>
              </a:rPr>
              <a:t>avg distance between elements in one cluster and  elements in the other, i.e.,  </a:t>
            </a:r>
          </a:p>
          <a:p>
            <a:pPr marL="362819" indent="-362819">
              <a:lnSpc>
                <a:spcPct val="140000"/>
              </a:lnSpc>
              <a:buNone/>
            </a:pPr>
            <a:r>
              <a:rPr lang="en-US" altLang="en-US" sz="1360">
                <a:cs typeface="Tahoma" panose="020B0604030504040204" pitchFamily="34" charset="0"/>
                <a:sym typeface="Symbol" panose="05050102010706020507" pitchFamily="18" charset="2"/>
              </a:rPr>
              <a:t>       d(C</a:t>
            </a:r>
            <a:r>
              <a:rPr lang="en-US" altLang="en-US" sz="1360" baseline="-25000"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en-US" sz="1360">
                <a:cs typeface="Tahoma" panose="020B0604030504040204" pitchFamily="34" charset="0"/>
                <a:sym typeface="Symbol" panose="05050102010706020507" pitchFamily="18" charset="2"/>
              </a:rPr>
              <a:t>, C</a:t>
            </a:r>
            <a:r>
              <a:rPr lang="en-US" altLang="en-US" sz="1360" baseline="-25000"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en-US" sz="1360">
                <a:cs typeface="Tahoma" panose="020B0604030504040204" pitchFamily="34" charset="0"/>
                <a:sym typeface="Symbol" panose="05050102010706020507" pitchFamily="18" charset="2"/>
              </a:rPr>
              <a:t>) = avg{d(x</a:t>
            </a:r>
            <a:r>
              <a:rPr lang="en-US" altLang="en-US" sz="1360" baseline="-25000"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en-US" sz="1360">
                <a:cs typeface="Tahoma" panose="020B0604030504040204" pitchFamily="34" charset="0"/>
                <a:sym typeface="Symbol" panose="05050102010706020507" pitchFamily="18" charset="2"/>
              </a:rPr>
              <a:t>, x</a:t>
            </a:r>
            <a:r>
              <a:rPr lang="en-US" altLang="en-US" sz="1360" baseline="-25000"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en-US" sz="1360">
                <a:cs typeface="Tahoma" panose="020B0604030504040204" pitchFamily="34" charset="0"/>
                <a:sym typeface="Symbol" panose="05050102010706020507" pitchFamily="18" charset="2"/>
              </a:rPr>
              <a:t>)}</a:t>
            </a:r>
          </a:p>
          <a:p>
            <a:pPr marL="666248" lvl="1" indent="-310987">
              <a:lnSpc>
                <a:spcPct val="110000"/>
              </a:lnSpc>
              <a:buNone/>
            </a:pPr>
            <a:endParaRPr lang="en-US" altLang="en-US" sz="1224"/>
          </a:p>
        </p:txBody>
      </p:sp>
      <p:sp>
        <p:nvSpPr>
          <p:cNvPr id="25607" name="TextBox 38"/>
          <p:cNvSpPr txBox="1">
            <a:spLocks noChangeArrowheads="1"/>
          </p:cNvSpPr>
          <p:nvPr/>
        </p:nvSpPr>
        <p:spPr bwMode="auto">
          <a:xfrm rot="-5400000">
            <a:off x="5909043" y="4210932"/>
            <a:ext cx="435825" cy="10366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632" b="1">
                <a:solidFill>
                  <a:srgbClr val="FF0000"/>
                </a:solidFill>
                <a:latin typeface="Times New Roman" panose="02020603050405020304" pitchFamily="18" charset="0"/>
              </a:rPr>
              <a:t>d(C, C)=0</a:t>
            </a:r>
          </a:p>
        </p:txBody>
      </p:sp>
    </p:spTree>
    <p:extLst>
      <p:ext uri="{BB962C8B-B14F-4D97-AF65-F5344CB8AC3E}">
        <p14:creationId xmlns:p14="http://schemas.microsoft.com/office/powerpoint/2010/main" val="146422518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28B0A6-DCAF-4051-A354-F218AA85B716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2930" y="-72214"/>
            <a:ext cx="7005937" cy="857386"/>
          </a:xfrm>
        </p:spPr>
        <p:txBody>
          <a:bodyPr/>
          <a:lstStyle/>
          <a:p>
            <a:pPr eaLnBrk="1" hangingPunct="1"/>
            <a:r>
              <a:rPr lang="en-US" altLang="en-US" b="0"/>
              <a:t>Cluster Distance Measures</a:t>
            </a:r>
            <a:r>
              <a:rPr lang="en-US" altLang="en-US"/>
              <a:t>	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4763" y="758176"/>
            <a:ext cx="7567448" cy="4042883"/>
          </a:xfrm>
          <a:ln w="31750"/>
        </p:spPr>
        <p:txBody>
          <a:bodyPr/>
          <a:lstStyle/>
          <a:p>
            <a:pPr marL="0" lvl="1" indent="0">
              <a:lnSpc>
                <a:spcPct val="110000"/>
              </a:lnSpc>
              <a:buNone/>
              <a:defRPr/>
            </a:pPr>
            <a:r>
              <a:rPr lang="en-US" sz="1360" b="1" dirty="0"/>
              <a:t>Example</a:t>
            </a:r>
            <a:r>
              <a:rPr lang="en-US" sz="1360" dirty="0"/>
              <a:t>: Given a data set of five objects characterized by a single continuous  feature, assume that there are two clusters: C</a:t>
            </a:r>
            <a:r>
              <a:rPr lang="en-US" sz="952" dirty="0"/>
              <a:t>1</a:t>
            </a:r>
            <a:r>
              <a:rPr lang="en-US" sz="1360" dirty="0"/>
              <a:t>: {a, b} and C</a:t>
            </a:r>
            <a:r>
              <a:rPr lang="en-US" sz="952" dirty="0"/>
              <a:t>2</a:t>
            </a:r>
            <a:r>
              <a:rPr lang="en-US" sz="1360" dirty="0"/>
              <a:t>: {c, d, e}.</a:t>
            </a:r>
          </a:p>
          <a:p>
            <a:pPr marL="666248" lvl="1" indent="-666248">
              <a:lnSpc>
                <a:spcPct val="110000"/>
              </a:lnSpc>
              <a:buNone/>
              <a:defRPr/>
            </a:pPr>
            <a:endParaRPr lang="en-US" dirty="0"/>
          </a:p>
          <a:p>
            <a:pPr marL="666248" lvl="1" indent="-666248">
              <a:lnSpc>
                <a:spcPct val="110000"/>
              </a:lnSpc>
              <a:buNone/>
              <a:defRPr/>
            </a:pPr>
            <a:endParaRPr lang="en-US" dirty="0"/>
          </a:p>
          <a:p>
            <a:pPr marL="666248" lvl="1" indent="-666248">
              <a:lnSpc>
                <a:spcPct val="110000"/>
              </a:lnSpc>
              <a:buNone/>
              <a:defRPr/>
            </a:pPr>
            <a:r>
              <a:rPr lang="en-US" sz="1224" dirty="0"/>
              <a:t>1. Calculate the distance matrix .       2. Calculate three cluster distances between C</a:t>
            </a:r>
            <a:r>
              <a:rPr lang="en-US" sz="952" dirty="0"/>
              <a:t>1</a:t>
            </a:r>
            <a:r>
              <a:rPr lang="en-US" sz="1224" dirty="0"/>
              <a:t> and C</a:t>
            </a:r>
            <a:r>
              <a:rPr lang="en-US" sz="952" dirty="0"/>
              <a:t>2</a:t>
            </a:r>
            <a:r>
              <a:rPr lang="en-US" sz="1224" dirty="0"/>
              <a:t>.  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2032240" y="1275415"/>
          <a:ext cx="4849517" cy="505360"/>
        </p:xfrm>
        <a:graphic>
          <a:graphicData uri="http://schemas.openxmlformats.org/drawingml/2006/table">
            <a:tbl>
              <a:tblPr/>
              <a:tblGrid>
                <a:gridCol w="807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7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7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7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6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Feature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306594" y="2415715"/>
          <a:ext cx="2176938" cy="2021442"/>
        </p:xfrm>
        <a:graphic>
          <a:graphicData uri="http://schemas.openxmlformats.org/drawingml/2006/table">
            <a:tbl>
              <a:tblPr/>
              <a:tblGrid>
                <a:gridCol w="362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2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28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90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90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a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90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90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90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90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ahoma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0</a:t>
                      </a:r>
                    </a:p>
                  </a:txBody>
                  <a:tcPr marL="62198" marR="62198" marT="31099" marB="31099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rgbClr val="FFEFD1"/>
                        </a:gs>
                        <a:gs pos="64999">
                          <a:srgbClr val="F0EBD5"/>
                        </a:gs>
                        <a:gs pos="100000">
                          <a:srgbClr val="D1C39F"/>
                        </a:gs>
                      </a:gsLst>
                      <a:lin ang="54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728" name="Left Bracket 38"/>
          <p:cNvSpPr>
            <a:spLocks/>
          </p:cNvSpPr>
          <p:nvPr/>
        </p:nvSpPr>
        <p:spPr bwMode="auto">
          <a:xfrm>
            <a:off x="1669417" y="2726706"/>
            <a:ext cx="31315" cy="1762282"/>
          </a:xfrm>
          <a:prstGeom prst="leftBracket">
            <a:avLst>
              <a:gd name="adj" fmla="val 833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3401">
              <a:latin typeface="Times New Roman" panose="02020603050405020304" pitchFamily="18" charset="0"/>
            </a:endParaRPr>
          </a:p>
        </p:txBody>
      </p:sp>
      <p:sp>
        <p:nvSpPr>
          <p:cNvPr id="27729" name="Right Bracket 39"/>
          <p:cNvSpPr>
            <a:spLocks/>
          </p:cNvSpPr>
          <p:nvPr/>
        </p:nvSpPr>
        <p:spPr bwMode="auto">
          <a:xfrm>
            <a:off x="3431699" y="2726706"/>
            <a:ext cx="51832" cy="1762282"/>
          </a:xfrm>
          <a:prstGeom prst="rightBracket">
            <a:avLst>
              <a:gd name="adj" fmla="val 8343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3401">
              <a:latin typeface="Times New Roman" panose="02020603050405020304" pitchFamily="18" charset="0"/>
            </a:endParaRP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3733800" y="2501243"/>
            <a:ext cx="3783724" cy="143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0950" tIns="35475" rIns="70950" bIns="35475"/>
          <a:lstStyle/>
          <a:p>
            <a:pPr marL="182489" indent="-182489" defTabSz="709440"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224" kern="0" dirty="0">
                <a:solidFill>
                  <a:srgbClr val="FF0000"/>
                </a:solidFill>
                <a:cs typeface="Tahoma" pitchFamily="34" charset="0"/>
                <a:sym typeface="Symbol" pitchFamily="18" charset="2"/>
              </a:rPr>
              <a:t>Single link</a:t>
            </a:r>
            <a:endParaRPr lang="en-US" sz="1224" kern="0" dirty="0">
              <a:cs typeface="Tahoma" pitchFamily="34" charset="0"/>
              <a:sym typeface="Symbol" pitchFamily="18" charset="2"/>
            </a:endParaRPr>
          </a:p>
          <a:p>
            <a:pPr marL="362819" indent="-362819" defTabSz="709440">
              <a:lnSpc>
                <a:spcPct val="200000"/>
              </a:lnSpc>
              <a:spcBef>
                <a:spcPct val="20000"/>
              </a:spcBef>
              <a:defRPr/>
            </a:pPr>
            <a:endParaRPr lang="en-US" sz="1224" kern="0" dirty="0">
              <a:solidFill>
                <a:srgbClr val="FF0000"/>
              </a:solidFill>
              <a:cs typeface="Tahoma" pitchFamily="34" charset="0"/>
              <a:sym typeface="Symbol" pitchFamily="18" charset="2"/>
            </a:endParaRPr>
          </a:p>
          <a:p>
            <a:pPr marL="182489" indent="-182489" defTabSz="709440"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224" kern="0" dirty="0">
                <a:solidFill>
                  <a:srgbClr val="FF0000"/>
                </a:solidFill>
                <a:cs typeface="Tahoma" pitchFamily="34" charset="0"/>
                <a:sym typeface="Symbol" pitchFamily="18" charset="2"/>
              </a:rPr>
              <a:t>Complete link</a:t>
            </a:r>
          </a:p>
          <a:p>
            <a:pPr marL="182489" indent="-182489" defTabSz="709440">
              <a:lnSpc>
                <a:spcPct val="200000"/>
              </a:lnSpc>
              <a:spcBef>
                <a:spcPct val="20000"/>
              </a:spcBef>
              <a:defRPr/>
            </a:pPr>
            <a:endParaRPr lang="en-US" sz="1224" kern="0" dirty="0">
              <a:cs typeface="Tahoma" pitchFamily="34" charset="0"/>
              <a:sym typeface="Symbol" pitchFamily="18" charset="2"/>
            </a:endParaRPr>
          </a:p>
          <a:p>
            <a:pPr marL="182489" indent="-182489" defTabSz="709440">
              <a:lnSpc>
                <a:spcPct val="200000"/>
              </a:lnSpc>
              <a:spcBef>
                <a:spcPct val="20000"/>
              </a:spcBef>
              <a:defRPr/>
            </a:pPr>
            <a:r>
              <a:rPr lang="en-US" sz="1224" kern="0" dirty="0">
                <a:solidFill>
                  <a:srgbClr val="FF0000"/>
                </a:solidFill>
                <a:cs typeface="Tahoma" pitchFamily="34" charset="0"/>
                <a:sym typeface="Symbol" pitchFamily="18" charset="2"/>
              </a:rPr>
              <a:t>Average</a:t>
            </a:r>
            <a:endParaRPr lang="en-US" sz="1224" kern="0" dirty="0"/>
          </a:p>
        </p:txBody>
      </p:sp>
      <p:graphicFrame>
        <p:nvGraphicFramePr>
          <p:cNvPr id="277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489670"/>
              </p:ext>
            </p:extLst>
          </p:nvPr>
        </p:nvGraphicFramePr>
        <p:xfrm>
          <a:off x="4356359" y="2916093"/>
          <a:ext cx="4095795" cy="448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49700" imgH="431800" progId="Equation.3">
                  <p:embed/>
                </p:oleObj>
              </mc:Choice>
              <mc:Fallback>
                <p:oleObj name="Equation" r:id="rId3" imgW="3949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359" y="2916093"/>
                        <a:ext cx="4095795" cy="448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481752"/>
              </p:ext>
            </p:extLst>
          </p:nvPr>
        </p:nvGraphicFramePr>
        <p:xfrm>
          <a:off x="4375470" y="3633242"/>
          <a:ext cx="4121711" cy="448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975100" imgH="431800" progId="Equation.3">
                  <p:embed/>
                </p:oleObj>
              </mc:Choice>
              <mc:Fallback>
                <p:oleObj name="Equation" r:id="rId5" imgW="3975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470" y="3633242"/>
                        <a:ext cx="4121711" cy="448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602303"/>
              </p:ext>
            </p:extLst>
          </p:nvPr>
        </p:nvGraphicFramePr>
        <p:xfrm>
          <a:off x="4456998" y="4208503"/>
          <a:ext cx="3958657" cy="777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13200" imgH="787400" progId="Equation.3">
                  <p:embed/>
                </p:oleObj>
              </mc:Choice>
              <mc:Fallback>
                <p:oleObj name="Equation" r:id="rId7" imgW="4013200" imgH="787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998" y="4208503"/>
                        <a:ext cx="3958657" cy="777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29064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AFB2EF-AA9F-44DA-9485-F9948C31B137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2930" y="135"/>
            <a:ext cx="7005937" cy="857385"/>
          </a:xfrm>
        </p:spPr>
        <p:txBody>
          <a:bodyPr/>
          <a:lstStyle/>
          <a:p>
            <a:pPr eaLnBrk="1" hangingPunct="1"/>
            <a:r>
              <a:rPr lang="en-US" altLang="en-US" b="0"/>
              <a:t> Agglomerative Algorithm</a:t>
            </a:r>
            <a:r>
              <a:rPr lang="en-US" altLang="en-US"/>
              <a:t>	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4762" y="808928"/>
            <a:ext cx="6841803" cy="3887388"/>
          </a:xfrm>
        </p:spPr>
        <p:txBody>
          <a:bodyPr/>
          <a:lstStyle/>
          <a:p>
            <a:pPr marL="362819" indent="-362819"/>
            <a:r>
              <a:rPr lang="en-US" altLang="en-US" sz="1800" dirty="0"/>
              <a:t>The </a:t>
            </a:r>
            <a:r>
              <a:rPr lang="en-US" altLang="en-US" sz="1800" i="1" dirty="0"/>
              <a:t>Agglomerative </a:t>
            </a:r>
            <a:r>
              <a:rPr lang="en-US" altLang="en-US" sz="1800" dirty="0"/>
              <a:t>algorithm is carried out in three steps:</a:t>
            </a:r>
          </a:p>
          <a:p>
            <a:pPr marL="1626205" lvl="4" indent="-207325">
              <a:lnSpc>
                <a:spcPct val="120000"/>
              </a:lnSpc>
            </a:pPr>
            <a:endParaRPr lang="en-US" altLang="en-US" sz="1224" dirty="0"/>
          </a:p>
          <a:p>
            <a:pPr marL="666248" lvl="1" indent="-310987">
              <a:lnSpc>
                <a:spcPct val="110000"/>
              </a:lnSpc>
            </a:pPr>
            <a:endParaRPr lang="en-US" altLang="en-US" sz="1905" dirty="0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721249" y="1328326"/>
            <a:ext cx="3265406" cy="2864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defTabSz="1042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800100" indent="-342900" defTabSz="10429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1042988" eaLnBrk="0" hangingPunct="0">
              <a:spcBef>
                <a:spcPct val="20000"/>
              </a:spcBef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104298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1042988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AutoNum type="arabicParenR"/>
              <a:defRPr/>
            </a:pPr>
            <a:r>
              <a:rPr lang="en-GB" altLang="en-US" sz="1400" dirty="0">
                <a:solidFill>
                  <a:schemeClr val="accent6"/>
                </a:solidFill>
              </a:rPr>
              <a:t>Convert all object features into a distance matrix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AutoNum type="arabicParenR"/>
              <a:defRPr/>
            </a:pPr>
            <a:r>
              <a:rPr lang="en-GB" altLang="en-US" sz="1400" dirty="0">
                <a:solidFill>
                  <a:schemeClr val="accent6"/>
                </a:solidFill>
              </a:rPr>
              <a:t>Set each object as a cluster (thus if we have </a:t>
            </a:r>
            <a:r>
              <a:rPr lang="en-GB" altLang="en-US" sz="1400" i="1" dirty="0">
                <a:solidFill>
                  <a:schemeClr val="accent6"/>
                </a:solidFill>
              </a:rPr>
              <a:t>N</a:t>
            </a:r>
            <a:r>
              <a:rPr lang="en-GB" altLang="en-US" sz="1400" dirty="0">
                <a:solidFill>
                  <a:schemeClr val="accent6"/>
                </a:solidFill>
              </a:rPr>
              <a:t> objects, we will have </a:t>
            </a:r>
            <a:r>
              <a:rPr lang="en-GB" altLang="en-US" sz="1400" i="1" dirty="0">
                <a:solidFill>
                  <a:schemeClr val="accent6"/>
                </a:solidFill>
              </a:rPr>
              <a:t>N</a:t>
            </a:r>
            <a:r>
              <a:rPr lang="en-GB" altLang="en-US" sz="1400" dirty="0">
                <a:solidFill>
                  <a:schemeClr val="accent6"/>
                </a:solidFill>
              </a:rPr>
              <a:t> clusters at the beginning)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AutoNum type="arabicParenR"/>
              <a:defRPr/>
            </a:pPr>
            <a:r>
              <a:rPr lang="en-GB" altLang="en-US" sz="1400" dirty="0">
                <a:solidFill>
                  <a:srgbClr val="FF0000"/>
                </a:solidFill>
              </a:rPr>
              <a:t>Repeat until number of cluster is one </a:t>
            </a:r>
            <a:r>
              <a:rPr lang="en-GB" altLang="en-US" sz="1400" dirty="0">
                <a:solidFill>
                  <a:schemeClr val="accent6"/>
                </a:solidFill>
              </a:rPr>
              <a:t>(or known # of clusters)  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GB" altLang="en-US" sz="1400" dirty="0">
                <a:solidFill>
                  <a:srgbClr val="FF0000"/>
                </a:solidFill>
              </a:rPr>
              <a:t>Merge two closest clusters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en-GB" altLang="en-US" sz="1400" dirty="0">
                <a:solidFill>
                  <a:srgbClr val="FF0000"/>
                </a:solidFill>
              </a:rPr>
              <a:t>Update “distance matrix”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GB" altLang="en-US" sz="1632" dirty="0">
              <a:solidFill>
                <a:srgbClr val="FF0000"/>
              </a:solidFill>
            </a:endParaRPr>
          </a:p>
        </p:txBody>
      </p:sp>
      <p:pic>
        <p:nvPicPr>
          <p:cNvPr id="2970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050" y="1380158"/>
            <a:ext cx="2611029" cy="3213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5038486" y="1328326"/>
            <a:ext cx="2695256" cy="33172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3401">
              <a:latin typeface="Times New Roman" panose="02020603050405020304" pitchFamily="18" charset="0"/>
            </a:endParaRPr>
          </a:p>
        </p:txBody>
      </p:sp>
      <p:cxnSp>
        <p:nvCxnSpPr>
          <p:cNvPr id="29705" name="Straight Arrow Connector 9"/>
          <p:cNvCxnSpPr>
            <a:cxnSpLocks noChangeShapeType="1"/>
          </p:cNvCxnSpPr>
          <p:nvPr/>
        </p:nvCxnSpPr>
        <p:spPr bwMode="auto">
          <a:xfrm flipV="1">
            <a:off x="4831159" y="3556016"/>
            <a:ext cx="777478" cy="20732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3485416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35EE86-885D-4C65-A71F-91EC62F951FA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7204" y="810008"/>
            <a:ext cx="6797529" cy="3887388"/>
          </a:xfrm>
        </p:spPr>
        <p:txBody>
          <a:bodyPr>
            <a:normAutofit/>
          </a:bodyPr>
          <a:lstStyle/>
          <a:p>
            <a:pPr marL="362819" indent="-362819">
              <a:lnSpc>
                <a:spcPct val="110000"/>
              </a:lnSpc>
            </a:pPr>
            <a:r>
              <a:rPr lang="en-US" altLang="en-US" sz="1800" dirty="0"/>
              <a:t>Problem: clustering analysis with agglomerative algorithm</a:t>
            </a:r>
          </a:p>
          <a:p>
            <a:pPr marL="362819" indent="-362819">
              <a:buNone/>
            </a:pPr>
            <a:r>
              <a:rPr lang="en-US" altLang="en-US" sz="1800" dirty="0"/>
              <a:t>     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1522560" y="-72214"/>
            <a:ext cx="6686307" cy="85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950" tIns="35475" rIns="70950" bIns="35475" anchor="ctr"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65">
                <a:solidFill>
                  <a:schemeClr val="tx2"/>
                </a:solidFill>
              </a:rPr>
              <a:t>Example </a:t>
            </a:r>
            <a:r>
              <a:rPr lang="en-US" altLang="en-US" sz="3265" b="1">
                <a:solidFill>
                  <a:schemeClr val="tx2"/>
                </a:solidFill>
              </a:rPr>
              <a:t>	</a:t>
            </a:r>
          </a:p>
        </p:txBody>
      </p:sp>
      <p:pic>
        <p:nvPicPr>
          <p:cNvPr id="30726" name="Picture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753" y="3401600"/>
            <a:ext cx="2954415" cy="397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249" y="3816255"/>
            <a:ext cx="2695256" cy="41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Text Box 49"/>
          <p:cNvSpPr txBox="1">
            <a:spLocks noChangeArrowheads="1"/>
          </p:cNvSpPr>
          <p:nvPr/>
        </p:nvSpPr>
        <p:spPr bwMode="auto">
          <a:xfrm>
            <a:off x="5805166" y="2675954"/>
            <a:ext cx="1059906" cy="30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60"/>
              <a:t>data matrix</a:t>
            </a:r>
          </a:p>
        </p:txBody>
      </p:sp>
      <p:sp>
        <p:nvSpPr>
          <p:cNvPr id="30729" name="Text Box 50"/>
          <p:cNvSpPr txBox="1">
            <a:spLocks noChangeArrowheads="1"/>
          </p:cNvSpPr>
          <p:nvPr/>
        </p:nvSpPr>
        <p:spPr bwMode="auto">
          <a:xfrm>
            <a:off x="5764132" y="4531102"/>
            <a:ext cx="1356462" cy="30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60"/>
              <a:t>distance matrix</a:t>
            </a:r>
          </a:p>
        </p:txBody>
      </p:sp>
      <p:sp>
        <p:nvSpPr>
          <p:cNvPr id="30730" name="Text Box 51"/>
          <p:cNvSpPr txBox="1">
            <a:spLocks noChangeArrowheads="1"/>
          </p:cNvSpPr>
          <p:nvPr/>
        </p:nvSpPr>
        <p:spPr bwMode="auto">
          <a:xfrm>
            <a:off x="2262244" y="4179077"/>
            <a:ext cx="1605119" cy="30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60"/>
              <a:t>Euclidean distance</a:t>
            </a:r>
          </a:p>
        </p:txBody>
      </p:sp>
      <p:pic>
        <p:nvPicPr>
          <p:cNvPr id="30731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327" y="3076571"/>
            <a:ext cx="3187658" cy="1516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2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576" y="1300898"/>
            <a:ext cx="2377786" cy="1956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3" name="Picture 23"/>
          <p:cNvPicPr>
            <a:picLocks noChangeAspect="1" noChangeArrowheads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382" y="1121159"/>
            <a:ext cx="1807635" cy="141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46058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4B6A17-45D3-4B92-AC93-F1AA7124BD45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47204" y="810008"/>
            <a:ext cx="6797529" cy="3887388"/>
          </a:xfrm>
        </p:spPr>
        <p:txBody>
          <a:bodyPr/>
          <a:lstStyle/>
          <a:p>
            <a:pPr marL="362819" indent="-362819">
              <a:lnSpc>
                <a:spcPct val="110000"/>
              </a:lnSpc>
            </a:pPr>
            <a:r>
              <a:rPr lang="en-US" altLang="en-US" sz="1800" dirty="0"/>
              <a:t>Merge two closest clusters (iteration 1) </a:t>
            </a:r>
          </a:p>
          <a:p>
            <a:pPr marL="362819" indent="-362819">
              <a:buNone/>
            </a:pPr>
            <a:r>
              <a:rPr lang="en-US" altLang="en-US" dirty="0"/>
              <a:t>     </a:t>
            </a:r>
            <a:endParaRPr lang="en-US" altLang="en-US" sz="1360" dirty="0"/>
          </a:p>
        </p:txBody>
      </p:sp>
      <p:sp>
        <p:nvSpPr>
          <p:cNvPr id="31749" name="Rectangle 3"/>
          <p:cNvSpPr>
            <a:spLocks noChangeArrowheads="1"/>
          </p:cNvSpPr>
          <p:nvPr/>
        </p:nvSpPr>
        <p:spPr bwMode="auto">
          <a:xfrm>
            <a:off x="1522560" y="-72214"/>
            <a:ext cx="6686307" cy="85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950" tIns="35475" rIns="70950" bIns="35475" anchor="ctr"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65">
                <a:solidFill>
                  <a:schemeClr val="tx2"/>
                </a:solidFill>
              </a:rPr>
              <a:t>Example </a:t>
            </a:r>
            <a:r>
              <a:rPr lang="en-US" altLang="en-US" sz="3265" b="1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31750" name="Line 26"/>
          <p:cNvSpPr>
            <a:spLocks noChangeShapeType="1"/>
          </p:cNvSpPr>
          <p:nvPr/>
        </p:nvSpPr>
        <p:spPr bwMode="auto">
          <a:xfrm flipH="1">
            <a:off x="3846354" y="2261299"/>
            <a:ext cx="621982" cy="36282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4"/>
          </a:p>
        </p:txBody>
      </p:sp>
      <p:sp>
        <p:nvSpPr>
          <p:cNvPr id="31751" name="Line 27"/>
          <p:cNvSpPr>
            <a:spLocks noChangeShapeType="1"/>
          </p:cNvSpPr>
          <p:nvPr/>
        </p:nvSpPr>
        <p:spPr bwMode="auto">
          <a:xfrm>
            <a:off x="3846354" y="2935113"/>
            <a:ext cx="570150" cy="466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4"/>
          </a:p>
        </p:txBody>
      </p:sp>
      <p:pic>
        <p:nvPicPr>
          <p:cNvPr id="31752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27247"/>
            <a:ext cx="3187658" cy="148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69" y="1793733"/>
            <a:ext cx="2377786" cy="200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4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168" y="2985865"/>
            <a:ext cx="3207095" cy="1405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619" y="3400520"/>
            <a:ext cx="466487" cy="20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150" y="3400520"/>
            <a:ext cx="553953" cy="20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81349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11FA4C-78DD-40CE-BD97-AAD62B11EC88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99036" y="810008"/>
            <a:ext cx="6797529" cy="3887388"/>
          </a:xfrm>
        </p:spPr>
        <p:txBody>
          <a:bodyPr/>
          <a:lstStyle/>
          <a:p>
            <a:pPr marL="362819" indent="-362819">
              <a:lnSpc>
                <a:spcPct val="110000"/>
              </a:lnSpc>
            </a:pPr>
            <a:r>
              <a:rPr lang="en-US" altLang="en-US" sz="1800" dirty="0"/>
              <a:t>Update distance matrix (iteration 1)</a:t>
            </a:r>
          </a:p>
          <a:p>
            <a:pPr marL="362819" indent="-362819">
              <a:buNone/>
            </a:pPr>
            <a:r>
              <a:rPr lang="en-US" altLang="en-US" dirty="0"/>
              <a:t>     </a:t>
            </a:r>
            <a:endParaRPr lang="en-US" altLang="en-US" sz="1360" dirty="0"/>
          </a:p>
        </p:txBody>
      </p:sp>
      <p:sp>
        <p:nvSpPr>
          <p:cNvPr id="32773" name="Rectangle 3"/>
          <p:cNvSpPr>
            <a:spLocks noChangeArrowheads="1"/>
          </p:cNvSpPr>
          <p:nvPr/>
        </p:nvSpPr>
        <p:spPr bwMode="auto">
          <a:xfrm>
            <a:off x="1522560" y="-72214"/>
            <a:ext cx="6686307" cy="85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950" tIns="35475" rIns="70950" bIns="35475" anchor="ctr"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65">
                <a:solidFill>
                  <a:schemeClr val="tx2"/>
                </a:solidFill>
              </a:rPr>
              <a:t>Example </a:t>
            </a:r>
            <a:r>
              <a:rPr lang="en-US" altLang="en-US" sz="3265" b="1">
                <a:solidFill>
                  <a:schemeClr val="tx2"/>
                </a:solidFill>
              </a:rPr>
              <a:t>	</a:t>
            </a:r>
          </a:p>
        </p:txBody>
      </p:sp>
      <p:pic>
        <p:nvPicPr>
          <p:cNvPr id="32774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991" y="1431990"/>
            <a:ext cx="2954415" cy="30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991" y="1794813"/>
            <a:ext cx="2954415" cy="248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991" y="2105804"/>
            <a:ext cx="2954415" cy="240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991" y="2422194"/>
            <a:ext cx="2954415" cy="25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8" name="Line 19"/>
          <p:cNvSpPr>
            <a:spLocks noChangeShapeType="1"/>
          </p:cNvSpPr>
          <p:nvPr/>
        </p:nvSpPr>
        <p:spPr bwMode="auto">
          <a:xfrm flipH="1">
            <a:off x="4053682" y="2727786"/>
            <a:ext cx="881141" cy="36282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4"/>
          </a:p>
        </p:txBody>
      </p:sp>
      <p:pic>
        <p:nvPicPr>
          <p:cNvPr id="32779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922" y="3141361"/>
            <a:ext cx="3045120" cy="132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0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916" y="3024739"/>
            <a:ext cx="3343154" cy="156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1" name="Picture 2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754" y="1301331"/>
            <a:ext cx="3168221" cy="147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2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778" y="3659679"/>
            <a:ext cx="375781" cy="20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3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072" y="3550616"/>
            <a:ext cx="570150" cy="21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4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41" y="3641322"/>
            <a:ext cx="570150" cy="21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85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709" y="3560335"/>
            <a:ext cx="437331" cy="199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17349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B08569-262E-489B-9276-ED97F69A50B1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47204" y="810008"/>
            <a:ext cx="6797529" cy="3887388"/>
          </a:xfrm>
        </p:spPr>
        <p:txBody>
          <a:bodyPr/>
          <a:lstStyle/>
          <a:p>
            <a:pPr marL="362819" indent="-362819">
              <a:lnSpc>
                <a:spcPct val="110000"/>
              </a:lnSpc>
            </a:pPr>
            <a:r>
              <a:rPr lang="en-US" altLang="en-US" sz="2000" dirty="0"/>
              <a:t>Merge two closest clusters (iteration 2) </a:t>
            </a:r>
          </a:p>
          <a:p>
            <a:pPr marL="362819" indent="-362819">
              <a:buNone/>
            </a:pPr>
            <a:r>
              <a:rPr lang="en-US" altLang="en-US" dirty="0"/>
              <a:t>     </a:t>
            </a:r>
            <a:endParaRPr lang="en-US" altLang="en-US" sz="1360" dirty="0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1522560" y="-72214"/>
            <a:ext cx="6686307" cy="85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950" tIns="35475" rIns="70950" bIns="35475" anchor="ctr"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65">
                <a:solidFill>
                  <a:schemeClr val="tx2"/>
                </a:solidFill>
              </a:rPr>
              <a:t>Example </a:t>
            </a:r>
            <a:r>
              <a:rPr lang="en-US" altLang="en-US" sz="3265" b="1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34822" name="Line 12"/>
          <p:cNvSpPr>
            <a:spLocks noChangeShapeType="1"/>
          </p:cNvSpPr>
          <p:nvPr/>
        </p:nvSpPr>
        <p:spPr bwMode="auto">
          <a:xfrm flipH="1">
            <a:off x="3846354" y="2261299"/>
            <a:ext cx="621982" cy="36282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4"/>
          </a:p>
        </p:txBody>
      </p:sp>
      <p:sp>
        <p:nvSpPr>
          <p:cNvPr id="34823" name="Line 13"/>
          <p:cNvSpPr>
            <a:spLocks noChangeShapeType="1"/>
          </p:cNvSpPr>
          <p:nvPr/>
        </p:nvSpPr>
        <p:spPr bwMode="auto">
          <a:xfrm>
            <a:off x="3846354" y="2935113"/>
            <a:ext cx="570150" cy="4664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4"/>
          </a:p>
        </p:txBody>
      </p:sp>
      <p:pic>
        <p:nvPicPr>
          <p:cNvPr id="34824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91" y="2499942"/>
            <a:ext cx="641419" cy="14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91" y="2499942"/>
            <a:ext cx="641419" cy="14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91" y="2499942"/>
            <a:ext cx="641419" cy="14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7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52" y="1223583"/>
            <a:ext cx="3291322" cy="156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8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169" y="3037697"/>
            <a:ext cx="3168221" cy="1341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9" name="Picture 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258" y="1897397"/>
            <a:ext cx="2384265" cy="1969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0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282" y="1845565"/>
            <a:ext cx="414655" cy="20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0359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Applications of clustering</a:t>
            </a:r>
          </a:p>
        </p:txBody>
      </p:sp>
      <p:pic>
        <p:nvPicPr>
          <p:cNvPr id="7" name="Picture 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580" y="3022160"/>
            <a:ext cx="1555455" cy="155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6131" y="3022160"/>
            <a:ext cx="1555455" cy="155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90"/>
          <p:cNvSpPr txBox="1">
            <a:spLocks noChangeArrowheads="1"/>
          </p:cNvSpPr>
          <p:nvPr/>
        </p:nvSpPr>
        <p:spPr bwMode="auto">
          <a:xfrm>
            <a:off x="969810" y="4713676"/>
            <a:ext cx="2818912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Organize computing clusters</a:t>
            </a:r>
          </a:p>
        </p:txBody>
      </p:sp>
      <p:sp>
        <p:nvSpPr>
          <p:cNvPr id="12" name="Text Box 91"/>
          <p:cNvSpPr txBox="1">
            <a:spLocks noChangeArrowheads="1"/>
          </p:cNvSpPr>
          <p:nvPr/>
        </p:nvSpPr>
        <p:spPr bwMode="auto">
          <a:xfrm>
            <a:off x="5225383" y="2445780"/>
            <a:ext cx="2376701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Social network analysis</a:t>
            </a:r>
          </a:p>
        </p:txBody>
      </p:sp>
      <p:grpSp>
        <p:nvGrpSpPr>
          <p:cNvPr id="13" name="Group 118"/>
          <p:cNvGrpSpPr>
            <a:grpSpLocks/>
          </p:cNvGrpSpPr>
          <p:nvPr/>
        </p:nvGrpSpPr>
        <p:grpSpPr bwMode="auto">
          <a:xfrm>
            <a:off x="4688585" y="2875355"/>
            <a:ext cx="3192333" cy="1800425"/>
            <a:chOff x="243" y="2112"/>
            <a:chExt cx="2274" cy="1710"/>
          </a:xfrm>
        </p:grpSpPr>
        <p:pic>
          <p:nvPicPr>
            <p:cNvPr id="14" name="Picture 9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3" y="2112"/>
              <a:ext cx="2274" cy="1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ctangle 94"/>
            <p:cNvSpPr>
              <a:spLocks noChangeArrowheads="1"/>
            </p:cNvSpPr>
            <p:nvPr/>
          </p:nvSpPr>
          <p:spPr bwMode="auto">
            <a:xfrm>
              <a:off x="255" y="3732"/>
              <a:ext cx="1775" cy="9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dirty="0"/>
                <a:t>Image credit: NASA/JPL-Caltech/E. </a:t>
              </a:r>
              <a:r>
                <a:rPr lang="en-US" sz="700" dirty="0" err="1"/>
                <a:t>Churchwell</a:t>
              </a:r>
              <a:r>
                <a:rPr lang="en-US" sz="700" dirty="0"/>
                <a:t> (Univ. of Wisconsin, Madison) </a:t>
              </a:r>
            </a:p>
          </p:txBody>
        </p:sp>
      </p:grpSp>
      <p:sp>
        <p:nvSpPr>
          <p:cNvPr id="17" name="Text Box 95"/>
          <p:cNvSpPr txBox="1">
            <a:spLocks noChangeArrowheads="1"/>
          </p:cNvSpPr>
          <p:nvPr/>
        </p:nvSpPr>
        <p:spPr bwMode="auto">
          <a:xfrm>
            <a:off x="5011467" y="4709473"/>
            <a:ext cx="2818912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Astronomical data analysis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518719" y="559018"/>
            <a:ext cx="3513813" cy="2013909"/>
            <a:chOff x="4648200" y="-19050"/>
            <a:chExt cx="3973513" cy="2277382"/>
          </a:xfrm>
        </p:grpSpPr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5700" y="12473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0258" y="76364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885" y="1153658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8310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7274" y="873995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-1905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5236" y="70889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412" y="4425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8196" y="4725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3073" y="11985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723" y="70407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5198" y="1515495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7856" y="12882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1" name="Straight Arrow Connector 50"/>
            <p:cNvCxnSpPr>
              <a:endCxn id="38" idx="2"/>
            </p:cNvCxnSpPr>
            <p:nvPr/>
          </p:nvCxnSpPr>
          <p:spPr>
            <a:xfrm flipV="1">
              <a:off x="4965700" y="713774"/>
              <a:ext cx="184320" cy="28963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38" idx="2"/>
            </p:cNvCxnSpPr>
            <p:nvPr/>
          </p:nvCxnSpPr>
          <p:spPr>
            <a:xfrm flipH="1" flipV="1">
              <a:off x="5150020" y="713774"/>
              <a:ext cx="184320" cy="33170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0" idx="1"/>
            </p:cNvCxnSpPr>
            <p:nvPr/>
          </p:nvCxnSpPr>
          <p:spPr>
            <a:xfrm flipH="1" flipV="1">
              <a:off x="5675914" y="1297934"/>
              <a:ext cx="267971" cy="15024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16692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5" name="Straight Arrow Connector 54"/>
            <p:cNvCxnSpPr>
              <a:stCxn id="44" idx="1"/>
              <a:endCxn id="39" idx="2"/>
            </p:cNvCxnSpPr>
            <p:nvPr/>
          </p:nvCxnSpPr>
          <p:spPr>
            <a:xfrm flipH="1" flipV="1">
              <a:off x="6234578" y="665406"/>
              <a:ext cx="270658" cy="33800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4" idx="3"/>
              <a:endCxn id="40" idx="2"/>
            </p:cNvCxnSpPr>
            <p:nvPr/>
          </p:nvCxnSpPr>
          <p:spPr>
            <a:xfrm flipV="1">
              <a:off x="5778840" y="1742700"/>
              <a:ext cx="349365" cy="22111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9" idx="1"/>
              <a:endCxn id="40" idx="3"/>
            </p:cNvCxnSpPr>
            <p:nvPr/>
          </p:nvCxnSpPr>
          <p:spPr>
            <a:xfrm flipH="1" flipV="1">
              <a:off x="6312525" y="1448179"/>
              <a:ext cx="302673" cy="36183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4" idx="3"/>
              <a:endCxn id="49" idx="1"/>
            </p:cNvCxnSpPr>
            <p:nvPr/>
          </p:nvCxnSpPr>
          <p:spPr>
            <a:xfrm flipV="1">
              <a:off x="5778840" y="1810016"/>
              <a:ext cx="836358" cy="15379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9" idx="3"/>
              <a:endCxn id="50" idx="1"/>
            </p:cNvCxnSpPr>
            <p:nvPr/>
          </p:nvCxnSpPr>
          <p:spPr>
            <a:xfrm flipV="1">
              <a:off x="6983838" y="1582811"/>
              <a:ext cx="234018" cy="22720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0" idx="1"/>
              <a:endCxn id="40" idx="3"/>
            </p:cNvCxnSpPr>
            <p:nvPr/>
          </p:nvCxnSpPr>
          <p:spPr>
            <a:xfrm flipH="1" flipV="1">
              <a:off x="6312525" y="1448179"/>
              <a:ext cx="905331" cy="13463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3" idx="1"/>
              <a:endCxn id="39" idx="3"/>
            </p:cNvCxnSpPr>
            <p:nvPr/>
          </p:nvCxnSpPr>
          <p:spPr>
            <a:xfrm flipH="1">
              <a:off x="6418898" y="275471"/>
              <a:ext cx="210502" cy="9541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4965700" y="1003413"/>
              <a:ext cx="3686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3" idx="3"/>
              <a:endCxn id="45" idx="1"/>
            </p:cNvCxnSpPr>
            <p:nvPr/>
          </p:nvCxnSpPr>
          <p:spPr>
            <a:xfrm>
              <a:off x="6998040" y="275471"/>
              <a:ext cx="526372" cy="6330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5" idx="3"/>
              <a:endCxn id="47" idx="1"/>
            </p:cNvCxnSpPr>
            <p:nvPr/>
          </p:nvCxnSpPr>
          <p:spPr>
            <a:xfrm>
              <a:off x="7893052" y="338773"/>
              <a:ext cx="360021" cy="7559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8" idx="3"/>
              <a:endCxn id="47" idx="2"/>
            </p:cNvCxnSpPr>
            <p:nvPr/>
          </p:nvCxnSpPr>
          <p:spPr>
            <a:xfrm flipV="1">
              <a:off x="8340363" y="708892"/>
              <a:ext cx="97030" cy="28969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5" idx="2"/>
              <a:endCxn id="48" idx="1"/>
            </p:cNvCxnSpPr>
            <p:nvPr/>
          </p:nvCxnSpPr>
          <p:spPr>
            <a:xfrm>
              <a:off x="7708732" y="633294"/>
              <a:ext cx="262991" cy="36529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45" idx="2"/>
              <a:endCxn id="46" idx="3"/>
            </p:cNvCxnSpPr>
            <p:nvPr/>
          </p:nvCxnSpPr>
          <p:spPr>
            <a:xfrm flipH="1">
              <a:off x="7426836" y="633294"/>
              <a:ext cx="281896" cy="13381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44" idx="3"/>
              <a:endCxn id="50" idx="1"/>
            </p:cNvCxnSpPr>
            <p:nvPr/>
          </p:nvCxnSpPr>
          <p:spPr>
            <a:xfrm>
              <a:off x="6873876" y="1003413"/>
              <a:ext cx="343980" cy="57939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46" idx="1"/>
              <a:endCxn id="43" idx="3"/>
            </p:cNvCxnSpPr>
            <p:nvPr/>
          </p:nvCxnSpPr>
          <p:spPr>
            <a:xfrm flipH="1" flipV="1">
              <a:off x="6998040" y="275471"/>
              <a:ext cx="60156" cy="4916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43" idx="2"/>
              <a:endCxn id="44" idx="3"/>
            </p:cNvCxnSpPr>
            <p:nvPr/>
          </p:nvCxnSpPr>
          <p:spPr>
            <a:xfrm>
              <a:off x="6813720" y="569992"/>
              <a:ext cx="60156" cy="43342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 Box 280"/>
          <p:cNvSpPr txBox="1">
            <a:spLocks noChangeArrowheads="1"/>
          </p:cNvSpPr>
          <p:nvPr/>
        </p:nvSpPr>
        <p:spPr bwMode="auto">
          <a:xfrm>
            <a:off x="1211930" y="2447974"/>
            <a:ext cx="2376702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Market segmentation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812580" y="209550"/>
            <a:ext cx="3292086" cy="3237783"/>
            <a:chOff x="330111" y="1807705"/>
            <a:chExt cx="4016551" cy="3950298"/>
          </a:xfrm>
        </p:grpSpPr>
        <p:graphicFrame>
          <p:nvGraphicFramePr>
            <p:cNvPr id="73" name="Chart 72"/>
            <p:cNvGraphicFramePr/>
            <p:nvPr>
              <p:extLst>
                <p:ext uri="{D42A27DB-BD31-4B8C-83A1-F6EECF244321}">
                  <p14:modId xmlns:p14="http://schemas.microsoft.com/office/powerpoint/2010/main" val="335530226"/>
                </p:ext>
              </p:extLst>
            </p:nvPr>
          </p:nvGraphicFramePr>
          <p:xfrm>
            <a:off x="330111" y="1807705"/>
            <a:ext cx="4016551" cy="39502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146" y="2475958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61" y="2296433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639" y="2584709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239" y="3298029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149213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497" y="3149214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1534" y="33337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7281" y="32358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8909" y="3562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505077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399" y="2419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23431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419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026" y="2634604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296" y="2600325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9526" y="3466975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8822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FC8E17-E56A-4F12-AB99-D7B54F05B4ED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47204" y="810008"/>
            <a:ext cx="6797529" cy="3887388"/>
          </a:xfrm>
        </p:spPr>
        <p:txBody>
          <a:bodyPr>
            <a:normAutofit/>
          </a:bodyPr>
          <a:lstStyle/>
          <a:p>
            <a:pPr marL="362819" indent="-362819">
              <a:lnSpc>
                <a:spcPct val="110000"/>
              </a:lnSpc>
            </a:pPr>
            <a:r>
              <a:rPr lang="en-US" altLang="en-US" sz="1800" dirty="0"/>
              <a:t>Update distance matrix (iteration 2) </a:t>
            </a:r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1522560" y="-72214"/>
            <a:ext cx="6686307" cy="85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950" tIns="35475" rIns="70950" bIns="35475" anchor="ctr"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65">
                <a:solidFill>
                  <a:schemeClr val="tx2"/>
                </a:solidFill>
              </a:rPr>
              <a:t>Example</a:t>
            </a:r>
            <a:endParaRPr lang="en-US" altLang="en-US" sz="3265" b="1">
              <a:solidFill>
                <a:schemeClr val="tx2"/>
              </a:solidFill>
            </a:endParaRPr>
          </a:p>
        </p:txBody>
      </p:sp>
      <p:sp>
        <p:nvSpPr>
          <p:cNvPr id="35846" name="Line 11"/>
          <p:cNvSpPr>
            <a:spLocks noChangeShapeType="1"/>
          </p:cNvSpPr>
          <p:nvPr/>
        </p:nvSpPr>
        <p:spPr bwMode="auto">
          <a:xfrm flipH="1">
            <a:off x="4105514" y="2779617"/>
            <a:ext cx="881141" cy="36282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4"/>
          </a:p>
        </p:txBody>
      </p:sp>
      <p:sp>
        <p:nvSpPr>
          <p:cNvPr id="35847" name="Line 12"/>
          <p:cNvSpPr>
            <a:spLocks noChangeShapeType="1"/>
          </p:cNvSpPr>
          <p:nvPr/>
        </p:nvSpPr>
        <p:spPr bwMode="auto">
          <a:xfrm>
            <a:off x="4468336" y="3816254"/>
            <a:ext cx="36282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4"/>
          </a:p>
        </p:txBody>
      </p:sp>
      <p:pic>
        <p:nvPicPr>
          <p:cNvPr id="35848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64" y="1613401"/>
            <a:ext cx="3265406" cy="233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9" name="Group 19"/>
          <p:cNvGrpSpPr>
            <a:grpSpLocks/>
          </p:cNvGrpSpPr>
          <p:nvPr/>
        </p:nvGrpSpPr>
        <p:grpSpPr bwMode="auto">
          <a:xfrm>
            <a:off x="4675664" y="1898476"/>
            <a:ext cx="2954415" cy="367142"/>
            <a:chOff x="3560" y="1710"/>
            <a:chExt cx="2736" cy="340"/>
          </a:xfrm>
        </p:grpSpPr>
        <p:pic>
          <p:nvPicPr>
            <p:cNvPr id="35855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" y="1710"/>
              <a:ext cx="225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6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" y="1887"/>
              <a:ext cx="206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850" name="Picture 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64" y="2343367"/>
            <a:ext cx="3058078" cy="25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1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159" y="3089529"/>
            <a:ext cx="3019205" cy="139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2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922" y="3193193"/>
            <a:ext cx="2966293" cy="124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3" name="Picture 2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426" y="1275415"/>
            <a:ext cx="3291322" cy="156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4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372" y="1897397"/>
            <a:ext cx="375781" cy="207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11903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E5AB41-6969-4AB1-9D48-0944FDA5CED7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51099" y="860760"/>
            <a:ext cx="6797530" cy="3887388"/>
          </a:xfrm>
        </p:spPr>
        <p:txBody>
          <a:bodyPr>
            <a:normAutofit/>
          </a:bodyPr>
          <a:lstStyle/>
          <a:p>
            <a:pPr marL="362819" indent="-362819">
              <a:lnSpc>
                <a:spcPct val="110000"/>
              </a:lnSpc>
            </a:pPr>
            <a:r>
              <a:rPr lang="en-US" altLang="en-US" sz="1800" dirty="0"/>
              <a:t>Merge two closest clusters/update distance matrix (iteration 3) </a:t>
            </a:r>
          </a:p>
          <a:p>
            <a:pPr marL="362819" indent="-362819">
              <a:buNone/>
            </a:pPr>
            <a:r>
              <a:rPr lang="en-US" altLang="en-US" sz="1800" dirty="0"/>
              <a:t>     </a:t>
            </a: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1522560" y="-72214"/>
            <a:ext cx="6686307" cy="85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950" tIns="35475" rIns="70950" bIns="35475" anchor="ctr"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65">
                <a:solidFill>
                  <a:schemeClr val="tx2"/>
                </a:solidFill>
              </a:rPr>
              <a:t>Example</a:t>
            </a:r>
            <a:endParaRPr lang="en-US" altLang="en-US" sz="3265" b="1">
              <a:solidFill>
                <a:schemeClr val="tx2"/>
              </a:solidFill>
            </a:endParaRPr>
          </a:p>
        </p:txBody>
      </p:sp>
      <p:sp>
        <p:nvSpPr>
          <p:cNvPr id="36870" name="Line 4"/>
          <p:cNvSpPr>
            <a:spLocks noChangeShapeType="1"/>
          </p:cNvSpPr>
          <p:nvPr/>
        </p:nvSpPr>
        <p:spPr bwMode="auto">
          <a:xfrm flipH="1">
            <a:off x="3846354" y="2261299"/>
            <a:ext cx="621982" cy="36282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4"/>
          </a:p>
        </p:txBody>
      </p:sp>
      <p:sp>
        <p:nvSpPr>
          <p:cNvPr id="36871" name="Line 5"/>
          <p:cNvSpPr>
            <a:spLocks noChangeShapeType="1"/>
          </p:cNvSpPr>
          <p:nvPr/>
        </p:nvSpPr>
        <p:spPr bwMode="auto">
          <a:xfrm>
            <a:off x="3898186" y="3142440"/>
            <a:ext cx="621982" cy="31099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4"/>
          </a:p>
        </p:txBody>
      </p:sp>
      <p:pic>
        <p:nvPicPr>
          <p:cNvPr id="36872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91" y="2499942"/>
            <a:ext cx="641419" cy="14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3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91" y="2499942"/>
            <a:ext cx="641419" cy="14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91" y="2499942"/>
            <a:ext cx="641419" cy="14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17952"/>
            <a:ext cx="3323717" cy="156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6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90" y="1897397"/>
            <a:ext cx="2377786" cy="1989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77" name="Group 28"/>
          <p:cNvGrpSpPr>
            <a:grpSpLocks/>
          </p:cNvGrpSpPr>
          <p:nvPr/>
        </p:nvGrpSpPr>
        <p:grpSpPr bwMode="auto">
          <a:xfrm>
            <a:off x="4572000" y="3089529"/>
            <a:ext cx="3277284" cy="1451291"/>
            <a:chOff x="5346700" y="4542631"/>
            <a:chExt cx="4818130" cy="2133600"/>
          </a:xfrm>
        </p:grpSpPr>
        <p:pic>
          <p:nvPicPr>
            <p:cNvPr id="36878" name="Picture 2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700" y="4542631"/>
              <a:ext cx="4818130" cy="2133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9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4300" y="5342731"/>
              <a:ext cx="838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275898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CE5721-6BDB-4F38-B2EB-C3628D961E44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4763" y="808928"/>
            <a:ext cx="6797530" cy="3887388"/>
          </a:xfrm>
        </p:spPr>
        <p:txBody>
          <a:bodyPr>
            <a:normAutofit/>
          </a:bodyPr>
          <a:lstStyle/>
          <a:p>
            <a:pPr marL="362819" indent="-362819">
              <a:lnSpc>
                <a:spcPct val="110000"/>
              </a:lnSpc>
            </a:pPr>
            <a:r>
              <a:rPr lang="en-US" altLang="en-US" sz="2000" dirty="0"/>
              <a:t>Merge two closest clusters/update distance matrix (iteration 4) </a:t>
            </a:r>
          </a:p>
          <a:p>
            <a:pPr marL="362819" indent="-362819">
              <a:buNone/>
            </a:pPr>
            <a:r>
              <a:rPr lang="en-US" altLang="en-US" sz="2000" dirty="0"/>
              <a:t>     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1522560" y="-72214"/>
            <a:ext cx="6686307" cy="85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950" tIns="35475" rIns="70950" bIns="35475" anchor="ctr"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65">
                <a:solidFill>
                  <a:schemeClr val="tx2"/>
                </a:solidFill>
              </a:rPr>
              <a:t>Example </a:t>
            </a:r>
            <a:r>
              <a:rPr lang="en-US" altLang="en-US" sz="3265" b="1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37894" name="Line 4"/>
          <p:cNvSpPr>
            <a:spLocks noChangeShapeType="1"/>
          </p:cNvSpPr>
          <p:nvPr/>
        </p:nvSpPr>
        <p:spPr bwMode="auto">
          <a:xfrm flipH="1">
            <a:off x="3846354" y="2261299"/>
            <a:ext cx="621982" cy="36282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4"/>
          </a:p>
        </p:txBody>
      </p:sp>
      <p:sp>
        <p:nvSpPr>
          <p:cNvPr id="37895" name="Line 5"/>
          <p:cNvSpPr>
            <a:spLocks noChangeShapeType="1"/>
          </p:cNvSpPr>
          <p:nvPr/>
        </p:nvSpPr>
        <p:spPr bwMode="auto">
          <a:xfrm>
            <a:off x="3898186" y="3142440"/>
            <a:ext cx="621982" cy="31099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224"/>
          </a:p>
        </p:txBody>
      </p:sp>
      <p:pic>
        <p:nvPicPr>
          <p:cNvPr id="3789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91" y="2499942"/>
            <a:ext cx="641419" cy="14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91" y="2499942"/>
            <a:ext cx="641419" cy="14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291" y="2499942"/>
            <a:ext cx="641419" cy="14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9" name="Picture 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426" y="1793733"/>
            <a:ext cx="2377786" cy="198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900" name="Group 30"/>
          <p:cNvGrpSpPr>
            <a:grpSpLocks/>
          </p:cNvGrpSpPr>
          <p:nvPr/>
        </p:nvGrpSpPr>
        <p:grpSpPr bwMode="auto">
          <a:xfrm>
            <a:off x="4572000" y="1430910"/>
            <a:ext cx="3116389" cy="1380023"/>
            <a:chOff x="5346700" y="2104231"/>
            <a:chExt cx="4581525" cy="2028825"/>
          </a:xfrm>
        </p:grpSpPr>
        <p:pic>
          <p:nvPicPr>
            <p:cNvPr id="37904" name="Picture 3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6700" y="2104231"/>
              <a:ext cx="4581525" cy="202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05" name="Picture 3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5700" y="2866231"/>
              <a:ext cx="83820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901" name="Group 16"/>
          <p:cNvGrpSpPr>
            <a:grpSpLocks/>
          </p:cNvGrpSpPr>
          <p:nvPr/>
        </p:nvGrpSpPr>
        <p:grpSpPr bwMode="auto">
          <a:xfrm>
            <a:off x="4675663" y="3089529"/>
            <a:ext cx="2993289" cy="1263401"/>
            <a:chOff x="5499100" y="4541838"/>
            <a:chExt cx="4400550" cy="1857375"/>
          </a:xfrm>
        </p:grpSpPr>
        <p:pic>
          <p:nvPicPr>
            <p:cNvPr id="37902" name="Picture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9100" y="4541838"/>
              <a:ext cx="4362450" cy="1857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903" name="Picture 1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8500" y="4999831"/>
              <a:ext cx="1581150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962655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5E5595-A2C0-4795-A1EA-B84E23F888D3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4763" y="1017335"/>
            <a:ext cx="6797530" cy="3576397"/>
          </a:xfrm>
        </p:spPr>
        <p:txBody>
          <a:bodyPr>
            <a:normAutofit/>
          </a:bodyPr>
          <a:lstStyle/>
          <a:p>
            <a:pPr marL="362819" indent="-362819">
              <a:lnSpc>
                <a:spcPct val="110000"/>
              </a:lnSpc>
            </a:pPr>
            <a:r>
              <a:rPr lang="en-US" altLang="en-US" sz="2000" dirty="0"/>
              <a:t>Final result (meeting termination condition) </a:t>
            </a:r>
          </a:p>
          <a:p>
            <a:pPr marL="362819" indent="-362819">
              <a:buNone/>
            </a:pPr>
            <a:r>
              <a:rPr lang="en-US" altLang="en-US" sz="2000" dirty="0"/>
              <a:t>     </a:t>
            </a:r>
          </a:p>
        </p:txBody>
      </p:sp>
      <p:sp>
        <p:nvSpPr>
          <p:cNvPr id="38917" name="Rectangle 3"/>
          <p:cNvSpPr>
            <a:spLocks noChangeArrowheads="1"/>
          </p:cNvSpPr>
          <p:nvPr/>
        </p:nvSpPr>
        <p:spPr bwMode="auto">
          <a:xfrm>
            <a:off x="1522560" y="-72214"/>
            <a:ext cx="6686307" cy="85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950" tIns="35475" rIns="70950" bIns="35475" anchor="ctr"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65">
                <a:solidFill>
                  <a:schemeClr val="tx2"/>
                </a:solidFill>
              </a:rPr>
              <a:t>Example </a:t>
            </a:r>
            <a:r>
              <a:rPr lang="en-US" altLang="en-US" sz="3265" b="1">
                <a:solidFill>
                  <a:schemeClr val="tx2"/>
                </a:solidFill>
              </a:rPr>
              <a:t>	</a:t>
            </a:r>
          </a:p>
        </p:txBody>
      </p:sp>
      <p:pic>
        <p:nvPicPr>
          <p:cNvPr id="38918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69" y="1534574"/>
            <a:ext cx="6317005" cy="289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98247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77144A-6340-46D8-99C1-E190B3160E57}" type="slidenum">
              <a:rPr lang="en-GB" altLang="en-US" sz="1088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GB" altLang="en-US" sz="1088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7671" y="801369"/>
            <a:ext cx="6797530" cy="3887388"/>
          </a:xfrm>
        </p:spPr>
        <p:txBody>
          <a:bodyPr/>
          <a:lstStyle/>
          <a:p>
            <a:pPr marL="362819" indent="-362819">
              <a:lnSpc>
                <a:spcPct val="110000"/>
              </a:lnSpc>
            </a:pPr>
            <a:r>
              <a:rPr lang="en-US" altLang="en-US">
                <a:solidFill>
                  <a:srgbClr val="FF0000"/>
                </a:solidFill>
              </a:rPr>
              <a:t>Dendrogram tree</a:t>
            </a:r>
            <a:r>
              <a:rPr lang="en-US" altLang="en-US"/>
              <a:t> representation </a:t>
            </a:r>
          </a:p>
          <a:p>
            <a:pPr marL="362819" indent="-362819">
              <a:buNone/>
            </a:pPr>
            <a:r>
              <a:rPr lang="en-US" altLang="en-US"/>
              <a:t>     </a:t>
            </a:r>
            <a:endParaRPr lang="en-US" altLang="en-US" sz="1360"/>
          </a:p>
        </p:txBody>
      </p:sp>
      <p:sp>
        <p:nvSpPr>
          <p:cNvPr id="39941" name="Rectangle 3"/>
          <p:cNvSpPr>
            <a:spLocks noChangeArrowheads="1"/>
          </p:cNvSpPr>
          <p:nvPr/>
        </p:nvSpPr>
        <p:spPr bwMode="auto">
          <a:xfrm>
            <a:off x="1254763" y="-72213"/>
            <a:ext cx="7256457" cy="85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950" tIns="35475" rIns="70950" bIns="35475" anchor="ctr"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993">
                <a:solidFill>
                  <a:srgbClr val="000000"/>
                </a:solidFill>
              </a:rPr>
              <a:t>Key Concepts in Hierarchal Clustering </a:t>
            </a:r>
            <a:r>
              <a:rPr lang="en-US" altLang="en-US" sz="3265" b="1">
                <a:solidFill>
                  <a:srgbClr val="000000"/>
                </a:solidFill>
              </a:rPr>
              <a:t>	</a:t>
            </a:r>
          </a:p>
        </p:txBody>
      </p:sp>
      <p:sp>
        <p:nvSpPr>
          <p:cNvPr id="39942" name="Text Box 13"/>
          <p:cNvSpPr txBox="1">
            <a:spLocks noChangeArrowheads="1"/>
          </p:cNvSpPr>
          <p:nvPr/>
        </p:nvSpPr>
        <p:spPr bwMode="auto">
          <a:xfrm>
            <a:off x="4723177" y="1272175"/>
            <a:ext cx="3559501" cy="335732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AutoNum type="arabicPeriod"/>
            </a:pPr>
            <a:r>
              <a:rPr lang="en-GB" altLang="en-US" sz="1360">
                <a:solidFill>
                  <a:srgbClr val="000000"/>
                </a:solidFill>
              </a:rPr>
              <a:t>In the beginning we have 6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360">
                <a:solidFill>
                  <a:srgbClr val="000000"/>
                </a:solidFill>
              </a:rPr>
              <a:t>     clusters: A, B, C, D, E and F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AutoNum type="arabicPeriod" startAt="2"/>
            </a:pPr>
            <a:r>
              <a:rPr lang="en-GB" altLang="en-US" sz="1360">
                <a:solidFill>
                  <a:srgbClr val="000000"/>
                </a:solidFill>
              </a:rPr>
              <a:t>We merge clusters D and F into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1360">
                <a:solidFill>
                  <a:srgbClr val="000000"/>
                </a:solidFill>
              </a:rPr>
              <a:t>     cluster (D, F) at distance 0.50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3"/>
            </a:pPr>
            <a:r>
              <a:rPr lang="en-GB" altLang="en-US" sz="1360">
                <a:solidFill>
                  <a:srgbClr val="000000"/>
                </a:solidFill>
              </a:rPr>
              <a:t>We merge cluster A and cluster B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60">
                <a:solidFill>
                  <a:srgbClr val="000000"/>
                </a:solidFill>
              </a:rPr>
              <a:t>     into (A, B) at distance 0.71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4"/>
            </a:pPr>
            <a:r>
              <a:rPr lang="en-GB" altLang="en-US" sz="1360">
                <a:solidFill>
                  <a:srgbClr val="000000"/>
                </a:solidFill>
              </a:rPr>
              <a:t>We merge clusters E and (D, F)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60">
                <a:solidFill>
                  <a:srgbClr val="000000"/>
                </a:solidFill>
              </a:rPr>
              <a:t>     into ((D, F), E) at distance 1.00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5"/>
            </a:pPr>
            <a:r>
              <a:rPr lang="en-GB" altLang="en-US" sz="1360">
                <a:solidFill>
                  <a:srgbClr val="000000"/>
                </a:solidFill>
              </a:rPr>
              <a:t>We merge clusters ((D, F), E) and C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60">
                <a:solidFill>
                  <a:srgbClr val="000000"/>
                </a:solidFill>
              </a:rPr>
              <a:t>     into (((D, F), E), C) at distance 1.41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6"/>
            </a:pPr>
            <a:r>
              <a:rPr lang="en-GB" altLang="en-US" sz="1360">
                <a:solidFill>
                  <a:srgbClr val="000000"/>
                </a:solidFill>
              </a:rPr>
              <a:t>We merge clusters (((D, F), E), C)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60">
                <a:solidFill>
                  <a:srgbClr val="000000"/>
                </a:solidFill>
              </a:rPr>
              <a:t>     and (A, B) into ((((D, F), E), C), (A, B))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60">
                <a:solidFill>
                  <a:srgbClr val="000000"/>
                </a:solidFill>
              </a:rPr>
              <a:t>     at distance 2.50 </a:t>
            </a:r>
          </a:p>
          <a:p>
            <a:pPr eaLnBrk="1" hangingPunct="1">
              <a:spcBef>
                <a:spcPct val="0"/>
              </a:spcBef>
              <a:buFontTx/>
              <a:buAutoNum type="arabicPeriod" startAt="7"/>
            </a:pPr>
            <a:r>
              <a:rPr lang="en-GB" altLang="en-US" sz="1360">
                <a:solidFill>
                  <a:srgbClr val="000000"/>
                </a:solidFill>
              </a:rPr>
              <a:t>The last cluster contain all the objects,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360">
                <a:solidFill>
                  <a:srgbClr val="000000"/>
                </a:solidFill>
              </a:rPr>
              <a:t>     thus conclude the computation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360">
              <a:solidFill>
                <a:srgbClr val="000000"/>
              </a:solidFill>
            </a:endParaRPr>
          </a:p>
        </p:txBody>
      </p:sp>
      <p:grpSp>
        <p:nvGrpSpPr>
          <p:cNvPr id="39943" name="Group 14"/>
          <p:cNvGrpSpPr>
            <a:grpSpLocks/>
          </p:cNvGrpSpPr>
          <p:nvPr/>
        </p:nvGrpSpPr>
        <p:grpSpPr bwMode="auto">
          <a:xfrm>
            <a:off x="1092108" y="1328326"/>
            <a:ext cx="3376228" cy="3400724"/>
            <a:chOff x="230775" y="1952625"/>
            <a:chExt cx="4963525" cy="5000037"/>
          </a:xfrm>
        </p:grpSpPr>
        <p:pic>
          <p:nvPicPr>
            <p:cNvPr id="39944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500" y="1952625"/>
              <a:ext cx="4495800" cy="4684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5" name="TextBox 7"/>
            <p:cNvSpPr txBox="1">
              <a:spLocks noChangeArrowheads="1"/>
            </p:cNvSpPr>
            <p:nvPr/>
          </p:nvSpPr>
          <p:spPr bwMode="auto">
            <a:xfrm>
              <a:off x="1765301" y="5380038"/>
              <a:ext cx="398743" cy="443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36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en-US" sz="136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46" name="TextBox 8"/>
            <p:cNvSpPr txBox="1">
              <a:spLocks noChangeArrowheads="1"/>
            </p:cNvSpPr>
            <p:nvPr/>
          </p:nvSpPr>
          <p:spPr bwMode="auto">
            <a:xfrm>
              <a:off x="4127499" y="5075238"/>
              <a:ext cx="398743" cy="443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36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en-US" sz="136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47" name="TextBox 9"/>
            <p:cNvSpPr txBox="1">
              <a:spLocks noChangeArrowheads="1"/>
            </p:cNvSpPr>
            <p:nvPr/>
          </p:nvSpPr>
          <p:spPr bwMode="auto">
            <a:xfrm>
              <a:off x="2146300" y="4694238"/>
              <a:ext cx="398743" cy="443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36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en-US" sz="136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48" name="TextBox 10"/>
            <p:cNvSpPr txBox="1">
              <a:spLocks noChangeArrowheads="1"/>
            </p:cNvSpPr>
            <p:nvPr/>
          </p:nvSpPr>
          <p:spPr bwMode="auto">
            <a:xfrm>
              <a:off x="2755899" y="4160837"/>
              <a:ext cx="398743" cy="443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36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en-US" sz="136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49" name="TextBox 11"/>
            <p:cNvSpPr txBox="1">
              <a:spLocks noChangeArrowheads="1"/>
            </p:cNvSpPr>
            <p:nvPr/>
          </p:nvSpPr>
          <p:spPr bwMode="auto">
            <a:xfrm>
              <a:off x="3441700" y="2636837"/>
              <a:ext cx="398743" cy="443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36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en-US" sz="136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50" name="TextBox 12"/>
            <p:cNvSpPr txBox="1">
              <a:spLocks noChangeArrowheads="1"/>
            </p:cNvSpPr>
            <p:nvPr/>
          </p:nvSpPr>
          <p:spPr bwMode="auto">
            <a:xfrm>
              <a:off x="2679701" y="6447631"/>
              <a:ext cx="1093951" cy="505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32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</a:t>
              </a:r>
            </a:p>
          </p:txBody>
        </p:sp>
        <p:sp>
          <p:nvSpPr>
            <p:cNvPr id="39951" name="TextBox 13"/>
            <p:cNvSpPr txBox="1">
              <a:spLocks noChangeArrowheads="1"/>
            </p:cNvSpPr>
            <p:nvPr/>
          </p:nvSpPr>
          <p:spPr bwMode="auto">
            <a:xfrm>
              <a:off x="230775" y="3475831"/>
              <a:ext cx="640723" cy="1111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632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lifetime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32402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09718" y="4785942"/>
            <a:ext cx="3333435" cy="35742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GB" altLang="en-US" sz="952" kern="0">
                <a:latin typeface="Arial" panose="020B0604020202020204" pitchFamily="34" charset="0"/>
              </a:rPr>
              <a:t>COMP24111  Machine Learning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64E727-1955-4983-A3A3-8E0EE1BF0606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1751" y="590550"/>
            <a:ext cx="7689469" cy="4105766"/>
          </a:xfrm>
        </p:spPr>
        <p:txBody>
          <a:bodyPr/>
          <a:lstStyle/>
          <a:p>
            <a:pPr marL="362819" indent="-362819">
              <a:lnSpc>
                <a:spcPct val="11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Lifetime vs </a:t>
            </a:r>
            <a:r>
              <a:rPr lang="en-US" altLang="en-US" i="1" dirty="0">
                <a:solidFill>
                  <a:srgbClr val="FF0000"/>
                </a:solidFill>
              </a:rPr>
              <a:t>K</a:t>
            </a:r>
            <a:r>
              <a:rPr lang="en-US" altLang="en-US" dirty="0">
                <a:solidFill>
                  <a:srgbClr val="FF0000"/>
                </a:solidFill>
              </a:rPr>
              <a:t>-cluster Lifetime</a:t>
            </a:r>
            <a:r>
              <a:rPr lang="en-US" altLang="en-US" dirty="0"/>
              <a:t> </a:t>
            </a:r>
          </a:p>
          <a:p>
            <a:pPr marL="362819" indent="-362819">
              <a:buNone/>
            </a:pPr>
            <a:r>
              <a:rPr lang="en-US" altLang="en-US" dirty="0"/>
              <a:t>     </a:t>
            </a:r>
            <a:endParaRPr lang="en-US" altLang="en-US" sz="1360" dirty="0"/>
          </a:p>
        </p:txBody>
      </p:sp>
      <p:grpSp>
        <p:nvGrpSpPr>
          <p:cNvPr id="41989" name="Group 14"/>
          <p:cNvGrpSpPr>
            <a:grpSpLocks/>
          </p:cNvGrpSpPr>
          <p:nvPr/>
        </p:nvGrpSpPr>
        <p:grpSpPr bwMode="auto">
          <a:xfrm>
            <a:off x="314658" y="1326167"/>
            <a:ext cx="3376201" cy="3400491"/>
            <a:chOff x="230815" y="1952625"/>
            <a:chExt cx="4963485" cy="4999694"/>
          </a:xfrm>
        </p:grpSpPr>
        <p:pic>
          <p:nvPicPr>
            <p:cNvPr id="41992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500" y="1952625"/>
              <a:ext cx="4495800" cy="4684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TextBox 7"/>
            <p:cNvSpPr txBox="1">
              <a:spLocks noChangeArrowheads="1"/>
            </p:cNvSpPr>
            <p:nvPr/>
          </p:nvSpPr>
          <p:spPr bwMode="auto">
            <a:xfrm>
              <a:off x="1765299" y="5380380"/>
              <a:ext cx="398743" cy="443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  <a:defRPr/>
              </a:pPr>
              <a:r>
                <a:rPr lang="en-GB" altLang="en-US" sz="1360" b="1" kern="0">
                  <a:latin typeface="Times New Roman" panose="02020603050405020304" pitchFamily="18" charset="0"/>
                </a:rPr>
                <a:t>2</a:t>
              </a:r>
              <a:endParaRPr lang="en-US" altLang="en-US" sz="1360" b="1" kern="0">
                <a:latin typeface="Times New Roman" panose="02020603050405020304" pitchFamily="18" charset="0"/>
              </a:endParaRPr>
            </a:p>
          </p:txBody>
        </p:sp>
        <p:sp>
          <p:nvSpPr>
            <p:cNvPr id="26634" name="TextBox 8"/>
            <p:cNvSpPr txBox="1">
              <a:spLocks noChangeArrowheads="1"/>
            </p:cNvSpPr>
            <p:nvPr/>
          </p:nvSpPr>
          <p:spPr bwMode="auto">
            <a:xfrm>
              <a:off x="4127500" y="5075551"/>
              <a:ext cx="398743" cy="443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  <a:defRPr/>
              </a:pPr>
              <a:r>
                <a:rPr lang="en-GB" altLang="en-US" sz="1360" b="1" kern="0">
                  <a:latin typeface="Times New Roman" panose="02020603050405020304" pitchFamily="18" charset="0"/>
                </a:rPr>
                <a:t>3</a:t>
              </a:r>
              <a:endParaRPr lang="en-US" altLang="en-US" sz="1360" b="1" kern="0">
                <a:latin typeface="Times New Roman" panose="02020603050405020304" pitchFamily="18" charset="0"/>
              </a:endParaRPr>
            </a:p>
          </p:txBody>
        </p:sp>
        <p:sp>
          <p:nvSpPr>
            <p:cNvPr id="26635" name="TextBox 9"/>
            <p:cNvSpPr txBox="1">
              <a:spLocks noChangeArrowheads="1"/>
            </p:cNvSpPr>
            <p:nvPr/>
          </p:nvSpPr>
          <p:spPr bwMode="auto">
            <a:xfrm>
              <a:off x="2146301" y="4694513"/>
              <a:ext cx="398743" cy="443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  <a:defRPr/>
              </a:pPr>
              <a:r>
                <a:rPr lang="en-GB" altLang="en-US" sz="1360" b="1" kern="0">
                  <a:latin typeface="Times New Roman" panose="02020603050405020304" pitchFamily="18" charset="0"/>
                </a:rPr>
                <a:t>4</a:t>
              </a:r>
              <a:endParaRPr lang="en-US" altLang="en-US" sz="1360" b="1" kern="0">
                <a:latin typeface="Times New Roman" panose="02020603050405020304" pitchFamily="18" charset="0"/>
              </a:endParaRPr>
            </a:p>
          </p:txBody>
        </p:sp>
        <p:sp>
          <p:nvSpPr>
            <p:cNvPr id="26636" name="TextBox 10"/>
            <p:cNvSpPr txBox="1">
              <a:spLocks noChangeArrowheads="1"/>
            </p:cNvSpPr>
            <p:nvPr/>
          </p:nvSpPr>
          <p:spPr bwMode="auto">
            <a:xfrm>
              <a:off x="2755900" y="4161059"/>
              <a:ext cx="398743" cy="443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  <a:defRPr/>
              </a:pPr>
              <a:r>
                <a:rPr lang="en-GB" altLang="en-US" sz="1360" b="1" kern="0">
                  <a:latin typeface="Times New Roman" panose="02020603050405020304" pitchFamily="18" charset="0"/>
                </a:rPr>
                <a:t>5</a:t>
              </a:r>
              <a:endParaRPr lang="en-US" altLang="en-US" sz="1360" b="1" kern="0">
                <a:latin typeface="Times New Roman" panose="02020603050405020304" pitchFamily="18" charset="0"/>
              </a:endParaRPr>
            </a:p>
          </p:txBody>
        </p:sp>
        <p:sp>
          <p:nvSpPr>
            <p:cNvPr id="26637" name="TextBox 11"/>
            <p:cNvSpPr txBox="1">
              <a:spLocks noChangeArrowheads="1"/>
            </p:cNvSpPr>
            <p:nvPr/>
          </p:nvSpPr>
          <p:spPr bwMode="auto">
            <a:xfrm>
              <a:off x="3441700" y="2636906"/>
              <a:ext cx="398743" cy="443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  <a:defRPr/>
              </a:pPr>
              <a:r>
                <a:rPr lang="en-GB" altLang="en-US" sz="1360" b="1" kern="0">
                  <a:latin typeface="Times New Roman" panose="02020603050405020304" pitchFamily="18" charset="0"/>
                </a:rPr>
                <a:t>6</a:t>
              </a:r>
              <a:endParaRPr lang="en-US" altLang="en-US" sz="1360" b="1" kern="0">
                <a:latin typeface="Times New Roman" panose="02020603050405020304" pitchFamily="18" charset="0"/>
              </a:endParaRPr>
            </a:p>
          </p:txBody>
        </p:sp>
        <p:sp>
          <p:nvSpPr>
            <p:cNvPr id="26638" name="TextBox 12"/>
            <p:cNvSpPr txBox="1">
              <a:spLocks noChangeArrowheads="1"/>
            </p:cNvSpPr>
            <p:nvPr/>
          </p:nvSpPr>
          <p:spPr bwMode="auto">
            <a:xfrm>
              <a:off x="2679699" y="6447288"/>
              <a:ext cx="1093951" cy="505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  <a:defRPr/>
              </a:pPr>
              <a:r>
                <a:rPr lang="en-GB" altLang="en-US" sz="1632" kern="0">
                  <a:latin typeface="Arial" panose="020B0604020202020204" pitchFamily="34" charset="0"/>
                  <a:cs typeface="Arial" panose="020B0604020202020204" pitchFamily="34" charset="0"/>
                </a:rPr>
                <a:t>object</a:t>
              </a:r>
            </a:p>
          </p:txBody>
        </p:sp>
        <p:sp>
          <p:nvSpPr>
            <p:cNvPr id="26639" name="TextBox 13"/>
            <p:cNvSpPr txBox="1">
              <a:spLocks noChangeArrowheads="1"/>
            </p:cNvSpPr>
            <p:nvPr/>
          </p:nvSpPr>
          <p:spPr bwMode="auto">
            <a:xfrm>
              <a:off x="230815" y="3475190"/>
              <a:ext cx="640723" cy="1111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None/>
                <a:defRPr/>
              </a:pPr>
              <a:r>
                <a:rPr lang="en-GB" altLang="en-US" sz="1632" kern="0">
                  <a:latin typeface="Arial" panose="020B0604020202020204" pitchFamily="34" charset="0"/>
                  <a:cs typeface="Arial" panose="020B0604020202020204" pitchFamily="34" charset="0"/>
                </a:rPr>
                <a:t>lifetime</a:t>
              </a:r>
            </a:p>
          </p:txBody>
        </p:sp>
      </p:grpSp>
      <p:sp>
        <p:nvSpPr>
          <p:cNvPr id="41990" name="Rectangle 3"/>
          <p:cNvSpPr>
            <a:spLocks noChangeArrowheads="1"/>
          </p:cNvSpPr>
          <p:nvPr/>
        </p:nvSpPr>
        <p:spPr bwMode="auto">
          <a:xfrm>
            <a:off x="1254763" y="-72213"/>
            <a:ext cx="7256457" cy="1079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950" tIns="35475" rIns="70950" bIns="35475" anchor="ctr"/>
          <a:lstStyle>
            <a:lvl1pPr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993" dirty="0">
                <a:solidFill>
                  <a:schemeClr val="tx2"/>
                </a:solidFill>
              </a:rPr>
              <a:t>Key Concepts in Hierarchal Clustering </a:t>
            </a:r>
            <a:r>
              <a:rPr lang="en-US" altLang="en-US" sz="3265" b="1" dirty="0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639027" y="1171751"/>
            <a:ext cx="4924025" cy="383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marL="342900" indent="-342900" defTabSz="1042988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1042988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10429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1042988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r>
              <a:rPr lang="en-GB" altLang="en-US" sz="1360" b="1" dirty="0">
                <a:solidFill>
                  <a:srgbClr val="FF0000"/>
                </a:solidFill>
              </a:rPr>
              <a:t>Lifetime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1360" dirty="0">
                <a:solidFill>
                  <a:srgbClr val="000000"/>
                </a:solidFill>
              </a:rPr>
              <a:t>    The distance between that a cluster is created and that it disappears (merges with other clusters during clustering).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1360" dirty="0">
                <a:solidFill>
                  <a:srgbClr val="000000"/>
                </a:solidFill>
              </a:rPr>
              <a:t>     e.g. lifetime of A, B, C, D, E  and F are 0.71, 0.71, 1.41,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1360" dirty="0">
                <a:solidFill>
                  <a:srgbClr val="000000"/>
                </a:solidFill>
              </a:rPr>
              <a:t>     0.50, 1.00 and 0.50, respectively, the life time of (A, B) is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GB" altLang="en-US" sz="1360" dirty="0">
                <a:solidFill>
                  <a:srgbClr val="000000"/>
                </a:solidFill>
              </a:rPr>
              <a:t>     2.50 – 0.71 = 1.79, ……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GB" altLang="en-US" sz="1360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defRPr/>
            </a:pPr>
            <a:r>
              <a:rPr lang="en-US" altLang="en-US" sz="1360" b="1" i="1" dirty="0">
                <a:solidFill>
                  <a:srgbClr val="FF0000"/>
                </a:solidFill>
              </a:rPr>
              <a:t>K</a:t>
            </a:r>
            <a:r>
              <a:rPr lang="en-US" altLang="en-US" sz="1360" b="1" dirty="0">
                <a:solidFill>
                  <a:srgbClr val="FF0000"/>
                </a:solidFill>
              </a:rPr>
              <a:t>-cluster Lifetime</a:t>
            </a:r>
            <a:endParaRPr lang="en-GB" altLang="en-US" sz="1360" b="1" dirty="0">
              <a:solidFill>
                <a:srgbClr val="000000"/>
              </a:solidFill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GB" altLang="en-US" sz="1360" dirty="0"/>
              <a:t>    The distance from that </a:t>
            </a:r>
            <a:r>
              <a:rPr lang="en-GB" altLang="en-US" sz="1360" i="1" dirty="0"/>
              <a:t>K</a:t>
            </a:r>
            <a:r>
              <a:rPr lang="en-GB" altLang="en-US" sz="1360" dirty="0"/>
              <a:t> clusters emerge to that </a:t>
            </a:r>
            <a:r>
              <a:rPr lang="en-GB" altLang="en-US" sz="1360" i="1" dirty="0"/>
              <a:t>K</a:t>
            </a:r>
            <a:r>
              <a:rPr lang="en-GB" altLang="en-US" sz="1360" dirty="0"/>
              <a:t> clusters 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GB" altLang="en-US" sz="1360" dirty="0"/>
              <a:t>     vanish (due to the reduction to </a:t>
            </a:r>
            <a:r>
              <a:rPr lang="en-GB" altLang="en-US" sz="1360" i="1" dirty="0"/>
              <a:t>K-1</a:t>
            </a:r>
            <a:r>
              <a:rPr lang="en-GB" altLang="en-US" sz="1360" dirty="0"/>
              <a:t> clusters).  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GB" altLang="en-US" sz="1360" dirty="0"/>
              <a:t>     e.g.  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GB" altLang="en-US" sz="1360" dirty="0"/>
              <a:t>            5-cluster lifetime is  0.71 - 0.50 = 0.21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GB" altLang="en-US" sz="1360" dirty="0"/>
              <a:t>            4-cluster lifetime is  1.00 - 0.71 = 0.29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GB" altLang="en-US" sz="1360" dirty="0"/>
              <a:t>            3-cluster lifetime is  1.41 – 1.00 = 0.41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GB" altLang="en-US" sz="1360" dirty="0"/>
              <a:t>            2-cluster lifetime is  2.50 – 1.41 = 1.09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GB" altLang="en-US" sz="1360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390168232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09D92F-B678-4640-9679-7C351E6EEB30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36" y="-124045"/>
            <a:ext cx="8211027" cy="858465"/>
          </a:xfrm>
        </p:spPr>
        <p:txBody>
          <a:bodyPr/>
          <a:lstStyle/>
          <a:p>
            <a:pPr eaLnBrk="1" hangingPunct="1"/>
            <a:r>
              <a:rPr lang="en-US" altLang="en-US" b="0"/>
              <a:t>  Relevant Issues</a:t>
            </a:r>
            <a:r>
              <a:rPr lang="en-US" altLang="en-US"/>
              <a:t>	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117" y="757096"/>
            <a:ext cx="8545774" cy="4042883"/>
          </a:xfrm>
        </p:spPr>
        <p:txBody>
          <a:bodyPr>
            <a:normAutofit fontScale="70000" lnSpcReduction="20000"/>
          </a:bodyPr>
          <a:lstStyle/>
          <a:p>
            <a:pPr marL="362819" indent="-362819">
              <a:defRPr/>
            </a:pPr>
            <a:r>
              <a:rPr lang="en-GB" altLang="en-US" dirty="0"/>
              <a:t>How to determine the number of clusters </a:t>
            </a:r>
          </a:p>
          <a:p>
            <a:pPr marL="666248" lvl="1" indent="-310987">
              <a:defRPr/>
            </a:pPr>
            <a:r>
              <a:rPr lang="en-GB" altLang="en-US" dirty="0"/>
              <a:t>If the number of clusters known, termination condition is given!</a:t>
            </a:r>
          </a:p>
          <a:p>
            <a:pPr marL="666248" lvl="1" indent="-310987">
              <a:defRPr/>
            </a:pPr>
            <a:r>
              <a:rPr lang="en-GB" altLang="en-US" dirty="0"/>
              <a:t>The </a:t>
            </a:r>
            <a:r>
              <a:rPr lang="en-GB" altLang="en-US" i="1" dirty="0">
                <a:solidFill>
                  <a:srgbClr val="FF0000"/>
                </a:solidFill>
              </a:rPr>
              <a:t>K</a:t>
            </a:r>
            <a:r>
              <a:rPr lang="en-GB" altLang="en-US" dirty="0">
                <a:solidFill>
                  <a:srgbClr val="FF0000"/>
                </a:solidFill>
              </a:rPr>
              <a:t>-cluster lifetime </a:t>
            </a:r>
            <a:r>
              <a:rPr lang="en-GB" altLang="en-US" dirty="0"/>
              <a:t>as </a:t>
            </a:r>
            <a:r>
              <a:rPr lang="en-GB" altLang="en-US" dirty="0">
                <a:solidFill>
                  <a:srgbClr val="FF0000"/>
                </a:solidFill>
              </a:rPr>
              <a:t>the range of threshold value</a:t>
            </a:r>
            <a:r>
              <a:rPr lang="en-GB" altLang="en-US" dirty="0"/>
              <a:t> on the </a:t>
            </a:r>
            <a:r>
              <a:rPr lang="en-GB" altLang="en-US" dirty="0" err="1"/>
              <a:t>dendrogram</a:t>
            </a:r>
            <a:r>
              <a:rPr lang="en-GB" altLang="en-US" dirty="0"/>
              <a:t> tree </a:t>
            </a:r>
          </a:p>
          <a:p>
            <a:pPr marL="355260" lvl="1" indent="0">
              <a:buNone/>
              <a:defRPr/>
            </a:pPr>
            <a:r>
              <a:rPr lang="en-GB" altLang="en-US" dirty="0"/>
              <a:t>     that leads to the identification of </a:t>
            </a:r>
            <a:r>
              <a:rPr lang="en-GB" altLang="en-US" i="1" dirty="0"/>
              <a:t>K</a:t>
            </a:r>
            <a:r>
              <a:rPr lang="en-GB" altLang="en-US" dirty="0"/>
              <a:t> clusters </a:t>
            </a:r>
          </a:p>
          <a:p>
            <a:pPr marL="666248" lvl="1" indent="-310987">
              <a:defRPr/>
            </a:pPr>
            <a:r>
              <a:rPr lang="en-GB" altLang="en-US" dirty="0"/>
              <a:t>Heuristic rule: </a:t>
            </a:r>
            <a:r>
              <a:rPr lang="en-GB" altLang="en-US" dirty="0">
                <a:solidFill>
                  <a:srgbClr val="FF0000"/>
                </a:solidFill>
              </a:rPr>
              <a:t>cut a </a:t>
            </a:r>
            <a:r>
              <a:rPr lang="en-GB" altLang="en-US" dirty="0" err="1">
                <a:solidFill>
                  <a:srgbClr val="FF0000"/>
                </a:solidFill>
              </a:rPr>
              <a:t>dendrogram</a:t>
            </a:r>
            <a:r>
              <a:rPr lang="en-GB" altLang="en-US" dirty="0">
                <a:solidFill>
                  <a:srgbClr val="FF0000"/>
                </a:solidFill>
              </a:rPr>
              <a:t> tree with maximum life time to find a “proper” </a:t>
            </a:r>
            <a:r>
              <a:rPr lang="en-GB" altLang="en-US" i="1" dirty="0">
                <a:solidFill>
                  <a:srgbClr val="FF0000"/>
                </a:solidFill>
              </a:rPr>
              <a:t>K</a:t>
            </a:r>
          </a:p>
          <a:p>
            <a:pPr marL="362819" indent="-362819">
              <a:lnSpc>
                <a:spcPct val="110000"/>
              </a:lnSpc>
              <a:defRPr/>
            </a:pPr>
            <a:r>
              <a:rPr lang="en-US" altLang="zh-CN" dirty="0">
                <a:ea typeface="宋体" pitchFamily="2" charset="-122"/>
              </a:rPr>
              <a:t>Major weakness of agglomerative clustering methods</a:t>
            </a:r>
          </a:p>
          <a:p>
            <a:pPr marL="666248" lvl="1" indent="-310987">
              <a:lnSpc>
                <a:spcPct val="110000"/>
              </a:lnSpc>
              <a:defRPr/>
            </a:pPr>
            <a:r>
              <a:rPr lang="en-US" altLang="zh-CN" sz="1496" dirty="0">
                <a:ea typeface="宋体" pitchFamily="2" charset="-122"/>
              </a:rPr>
              <a:t>Can never undo what was done previously</a:t>
            </a:r>
          </a:p>
          <a:p>
            <a:pPr marL="666248" lvl="1" indent="-310987">
              <a:lnSpc>
                <a:spcPct val="110000"/>
              </a:lnSpc>
              <a:defRPr/>
            </a:pPr>
            <a:r>
              <a:rPr lang="en-GB" altLang="en-US" sz="1496" dirty="0">
                <a:ea typeface="宋体" pitchFamily="2" charset="-122"/>
              </a:rPr>
              <a:t>Sensitive to cluster distance measures and noise/outliers</a:t>
            </a:r>
          </a:p>
          <a:p>
            <a:pPr marL="666248" lvl="1" indent="-310987">
              <a:lnSpc>
                <a:spcPct val="110000"/>
              </a:lnSpc>
              <a:defRPr/>
            </a:pPr>
            <a:r>
              <a:rPr lang="en-US" altLang="zh-CN" sz="1496" dirty="0">
                <a:ea typeface="宋体" pitchFamily="2" charset="-122"/>
              </a:rPr>
              <a:t>Less efficient: </a:t>
            </a:r>
            <a:r>
              <a:rPr lang="en-US" altLang="zh-CN" sz="1496" i="1" dirty="0">
                <a:solidFill>
                  <a:srgbClr val="000000"/>
                </a:solidFill>
                <a:ea typeface="宋体" pitchFamily="2" charset="-122"/>
              </a:rPr>
              <a:t>O </a:t>
            </a:r>
            <a:r>
              <a:rPr lang="en-US" altLang="zh-CN" sz="1496" dirty="0">
                <a:solidFill>
                  <a:srgbClr val="000000"/>
                </a:solidFill>
                <a:ea typeface="宋体" pitchFamily="2" charset="-122"/>
              </a:rPr>
              <a:t>(</a:t>
            </a:r>
            <a:r>
              <a:rPr lang="en-US" altLang="zh-CN" sz="1496" i="1" dirty="0">
                <a:solidFill>
                  <a:srgbClr val="000000"/>
                </a:solidFill>
                <a:ea typeface="宋体" pitchFamily="2" charset="-122"/>
              </a:rPr>
              <a:t>n</a:t>
            </a:r>
            <a:r>
              <a:rPr lang="en-US" altLang="zh-CN" sz="1496" i="1" baseline="30000" dirty="0">
                <a:solidFill>
                  <a:srgbClr val="000000"/>
                </a:solidFill>
                <a:ea typeface="宋体" pitchFamily="2" charset="-122"/>
              </a:rPr>
              <a:t>2 </a:t>
            </a:r>
            <a:r>
              <a:rPr lang="en-US" altLang="zh-CN" sz="1496" i="1" dirty="0" err="1">
                <a:solidFill>
                  <a:srgbClr val="000000"/>
                </a:solidFill>
                <a:ea typeface="宋体" pitchFamily="2" charset="-122"/>
              </a:rPr>
              <a:t>logn</a:t>
            </a:r>
            <a:r>
              <a:rPr lang="en-US" altLang="zh-CN" sz="1496" dirty="0">
                <a:solidFill>
                  <a:srgbClr val="000000"/>
                </a:solidFill>
                <a:ea typeface="宋体" pitchFamily="2" charset="-122"/>
              </a:rPr>
              <a:t>), </a:t>
            </a:r>
            <a:r>
              <a:rPr lang="en-US" altLang="zh-CN" sz="1496" dirty="0">
                <a:ea typeface="宋体" pitchFamily="2" charset="-122"/>
              </a:rPr>
              <a:t> where </a:t>
            </a:r>
            <a:r>
              <a:rPr lang="en-US" altLang="zh-CN" sz="1496" i="1" dirty="0">
                <a:ea typeface="宋体" pitchFamily="2" charset="-122"/>
              </a:rPr>
              <a:t>n </a:t>
            </a:r>
            <a:r>
              <a:rPr lang="en-US" altLang="zh-CN" sz="1496" dirty="0">
                <a:ea typeface="宋体" pitchFamily="2" charset="-122"/>
              </a:rPr>
              <a:t> is the number of total objects</a:t>
            </a:r>
            <a:endParaRPr lang="en-GB" altLang="en-US" sz="1496" dirty="0"/>
          </a:p>
          <a:p>
            <a:pPr marL="362819" indent="-362819">
              <a:lnSpc>
                <a:spcPct val="110000"/>
              </a:lnSpc>
              <a:defRPr/>
            </a:pPr>
            <a:r>
              <a:rPr lang="en-GB" altLang="en-US" dirty="0"/>
              <a:t>There are several </a:t>
            </a:r>
            <a:r>
              <a:rPr lang="en-GB" altLang="en-US" dirty="0">
                <a:solidFill>
                  <a:srgbClr val="FF0000"/>
                </a:solidFill>
              </a:rPr>
              <a:t>variants</a:t>
            </a:r>
            <a:r>
              <a:rPr lang="en-GB" altLang="en-US" dirty="0"/>
              <a:t> to overcome its weaknesses </a:t>
            </a:r>
          </a:p>
          <a:p>
            <a:pPr marL="666248" lvl="1" indent="-310987">
              <a:lnSpc>
                <a:spcPct val="110000"/>
              </a:lnSpc>
              <a:defRPr/>
            </a:pPr>
            <a:r>
              <a:rPr lang="en-US" altLang="zh-CN" sz="1496" dirty="0">
                <a:solidFill>
                  <a:srgbClr val="FF0000"/>
                </a:solidFill>
                <a:ea typeface="宋体" pitchFamily="2" charset="-122"/>
              </a:rPr>
              <a:t>BIRCH</a:t>
            </a:r>
            <a:r>
              <a:rPr lang="en-US" altLang="zh-CN" sz="1496" dirty="0">
                <a:ea typeface="宋体" pitchFamily="2" charset="-122"/>
              </a:rPr>
              <a:t>: scalable to a large data set</a:t>
            </a:r>
            <a:endParaRPr lang="en-US" altLang="zh-CN" sz="1496" u="sng" dirty="0">
              <a:ea typeface="宋体" pitchFamily="2" charset="-122"/>
            </a:endParaRPr>
          </a:p>
          <a:p>
            <a:pPr marL="666248" lvl="1" indent="-310987">
              <a:lnSpc>
                <a:spcPct val="110000"/>
              </a:lnSpc>
              <a:defRPr/>
            </a:pPr>
            <a:r>
              <a:rPr lang="en-US" altLang="zh-CN" sz="1496" dirty="0">
                <a:solidFill>
                  <a:srgbClr val="FF0000"/>
                </a:solidFill>
                <a:ea typeface="宋体" pitchFamily="2" charset="-122"/>
              </a:rPr>
              <a:t>ROCK</a:t>
            </a:r>
            <a:r>
              <a:rPr lang="en-US" altLang="zh-CN" sz="1496" dirty="0">
                <a:ea typeface="宋体" pitchFamily="2" charset="-122"/>
              </a:rPr>
              <a:t>: clustering categorical data </a:t>
            </a:r>
          </a:p>
          <a:p>
            <a:pPr marL="666248" lvl="1" indent="-310987">
              <a:lnSpc>
                <a:spcPct val="110000"/>
              </a:lnSpc>
              <a:defRPr/>
            </a:pPr>
            <a:r>
              <a:rPr lang="en-US" altLang="zh-CN" sz="1496" dirty="0">
                <a:solidFill>
                  <a:srgbClr val="FF0000"/>
                </a:solidFill>
                <a:ea typeface="宋体" pitchFamily="2" charset="-122"/>
              </a:rPr>
              <a:t>CHAMELEON</a:t>
            </a:r>
            <a:r>
              <a:rPr lang="en-US" altLang="zh-CN" sz="1496" dirty="0">
                <a:ea typeface="宋体" pitchFamily="2" charset="-122"/>
              </a:rPr>
              <a:t>: hierarchical clustering using dynamic modelling</a:t>
            </a:r>
            <a:endParaRPr lang="en-US" altLang="en-US" sz="1701" dirty="0">
              <a:solidFill>
                <a:srgbClr val="FF0000"/>
              </a:solidFill>
            </a:endParaRPr>
          </a:p>
          <a:p>
            <a:pPr marL="362819" indent="-362819">
              <a:defRPr/>
            </a:pPr>
            <a:endParaRPr lang="en-US" altLang="en-US" sz="1496" dirty="0"/>
          </a:p>
        </p:txBody>
      </p:sp>
    </p:spTree>
    <p:extLst>
      <p:ext uri="{BB962C8B-B14F-4D97-AF65-F5344CB8AC3E}">
        <p14:creationId xmlns:p14="http://schemas.microsoft.com/office/powerpoint/2010/main" val="200672312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09440">
              <a:spcBef>
                <a:spcPct val="20000"/>
              </a:spcBef>
              <a:buChar char="•"/>
              <a:defRPr sz="1905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05355" indent="-194367" defTabSz="709440">
              <a:spcBef>
                <a:spcPct val="20000"/>
              </a:spcBef>
              <a:buChar char="–"/>
              <a:defRPr sz="1632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777469" indent="-155494" defTabSz="709440">
              <a:spcBef>
                <a:spcPct val="20000"/>
              </a:spcBef>
              <a:buFont typeface="Wingdings" panose="05000000000000000000" pitchFamily="2" charset="2"/>
              <a:buChar char="§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088456" indent="-155494" defTabSz="709440">
              <a:spcBef>
                <a:spcPct val="20000"/>
              </a:spcBef>
              <a:buChar char="–"/>
              <a:defRPr sz="136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399443" indent="-155494" defTabSz="709440">
              <a:spcBef>
                <a:spcPct val="20000"/>
              </a:spcBef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710431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021418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332406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643393" indent="-155494" defTabSz="70944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88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C344A2-615A-4371-8427-13DFAB9F26E1}" type="slidenum">
              <a:rPr lang="en-GB" altLang="en-US" sz="1088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GB" altLang="en-US" sz="1088">
              <a:latin typeface="Arial" panose="020B0604020202020204" pitchFamily="34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2930" y="135"/>
            <a:ext cx="7005937" cy="857385"/>
          </a:xfrm>
        </p:spPr>
        <p:txBody>
          <a:bodyPr/>
          <a:lstStyle/>
          <a:p>
            <a:pPr eaLnBrk="1" hangingPunct="1"/>
            <a:r>
              <a:rPr lang="en-US" altLang="en-US"/>
              <a:t>Summary	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1940" y="913671"/>
            <a:ext cx="8252060" cy="3887388"/>
          </a:xfrm>
        </p:spPr>
        <p:txBody>
          <a:bodyPr/>
          <a:lstStyle/>
          <a:p>
            <a:pPr marL="362819" indent="-362819">
              <a:lnSpc>
                <a:spcPct val="80000"/>
              </a:lnSpc>
            </a:pPr>
            <a:r>
              <a:rPr lang="en-GB" altLang="en-US" dirty="0">
                <a:solidFill>
                  <a:srgbClr val="FF0000"/>
                </a:solidFill>
              </a:rPr>
              <a:t>Hierarchical </a:t>
            </a:r>
            <a:r>
              <a:rPr lang="en-GB" altLang="en-US" dirty="0"/>
              <a:t>algorithm is a sequential clustering algorithm</a:t>
            </a:r>
          </a:p>
          <a:p>
            <a:pPr marL="666248" lvl="1" indent="-310987">
              <a:lnSpc>
                <a:spcPct val="90000"/>
              </a:lnSpc>
            </a:pPr>
            <a:r>
              <a:rPr lang="en-GB" altLang="en-US" sz="1496" dirty="0"/>
              <a:t>Use distance matrix to construct a tree of clusters (</a:t>
            </a:r>
            <a:r>
              <a:rPr lang="en-GB" altLang="en-US" sz="1496" dirty="0" err="1">
                <a:solidFill>
                  <a:srgbClr val="FF0000"/>
                </a:solidFill>
              </a:rPr>
              <a:t>dendrogram</a:t>
            </a:r>
            <a:r>
              <a:rPr lang="en-GB" altLang="en-US" sz="1496" dirty="0"/>
              <a:t>)</a:t>
            </a:r>
          </a:p>
          <a:p>
            <a:pPr marL="666248" lvl="1" indent="-310987">
              <a:lnSpc>
                <a:spcPct val="90000"/>
              </a:lnSpc>
            </a:pPr>
            <a:r>
              <a:rPr lang="en-GB" altLang="en-US" sz="1496"/>
              <a:t>Hierarchical representation without the need of knowing # of clusters (can set termination condition with known # of clusters)</a:t>
            </a:r>
          </a:p>
          <a:p>
            <a:pPr marL="362819" indent="-362819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Major weakness of agglomerative clustering methods</a:t>
            </a:r>
          </a:p>
          <a:p>
            <a:pPr marL="666248" lvl="1" indent="-310987">
              <a:lnSpc>
                <a:spcPct val="90000"/>
              </a:lnSpc>
            </a:pPr>
            <a:r>
              <a:rPr lang="en-US" altLang="zh-CN" sz="1496" dirty="0">
                <a:ea typeface="宋体" panose="02010600030101010101" pitchFamily="2" charset="-122"/>
              </a:rPr>
              <a:t>Can never undo what was done previously</a:t>
            </a:r>
          </a:p>
          <a:p>
            <a:pPr marL="666248" lvl="1" indent="-310987">
              <a:lnSpc>
                <a:spcPct val="90000"/>
              </a:lnSpc>
            </a:pPr>
            <a:r>
              <a:rPr lang="en-GB" altLang="en-US" sz="1496" dirty="0">
                <a:ea typeface="宋体" panose="02010600030101010101" pitchFamily="2" charset="-122"/>
              </a:rPr>
              <a:t>Sensitive to cluster distance measures and noise/outliers</a:t>
            </a:r>
          </a:p>
          <a:p>
            <a:pPr marL="666248" lvl="1" indent="-310987">
              <a:lnSpc>
                <a:spcPct val="90000"/>
              </a:lnSpc>
            </a:pPr>
            <a:r>
              <a:rPr lang="en-US" altLang="zh-CN" sz="1496" dirty="0">
                <a:ea typeface="宋体" panose="02010600030101010101" pitchFamily="2" charset="-122"/>
              </a:rPr>
              <a:t>Less efficient: </a:t>
            </a:r>
            <a:r>
              <a:rPr lang="en-US" altLang="zh-CN" sz="1496" i="1" dirty="0">
                <a:ea typeface="宋体" panose="02010600030101010101" pitchFamily="2" charset="-122"/>
              </a:rPr>
              <a:t>O </a:t>
            </a:r>
            <a:r>
              <a:rPr lang="en-US" altLang="zh-CN" sz="1496" dirty="0">
                <a:ea typeface="宋体" panose="02010600030101010101" pitchFamily="2" charset="-122"/>
              </a:rPr>
              <a:t>(</a:t>
            </a:r>
            <a:r>
              <a:rPr lang="en-US" altLang="zh-CN" sz="1496" i="1" dirty="0">
                <a:ea typeface="宋体" panose="02010600030101010101" pitchFamily="2" charset="-122"/>
              </a:rPr>
              <a:t>n</a:t>
            </a:r>
            <a:r>
              <a:rPr lang="en-US" altLang="zh-CN" sz="1496" i="1" baseline="30000" dirty="0">
                <a:ea typeface="宋体" panose="02010600030101010101" pitchFamily="2" charset="-122"/>
              </a:rPr>
              <a:t>2 </a:t>
            </a:r>
            <a:r>
              <a:rPr lang="en-US" altLang="zh-CN" sz="1496" i="1" dirty="0" err="1">
                <a:ea typeface="宋体" panose="02010600030101010101" pitchFamily="2" charset="-122"/>
              </a:rPr>
              <a:t>logn</a:t>
            </a:r>
            <a:r>
              <a:rPr lang="en-US" altLang="zh-CN" sz="1496" dirty="0">
                <a:ea typeface="宋体" panose="02010600030101010101" pitchFamily="2" charset="-122"/>
              </a:rPr>
              <a:t>), where </a:t>
            </a:r>
            <a:r>
              <a:rPr lang="en-US" altLang="zh-CN" sz="1496" i="1" dirty="0">
                <a:ea typeface="宋体" panose="02010600030101010101" pitchFamily="2" charset="-122"/>
              </a:rPr>
              <a:t>n </a:t>
            </a:r>
            <a:r>
              <a:rPr lang="en-US" altLang="zh-CN" sz="1496" dirty="0">
                <a:ea typeface="宋体" panose="02010600030101010101" pitchFamily="2" charset="-122"/>
              </a:rPr>
              <a:t> is the number of total objects</a:t>
            </a:r>
            <a:endParaRPr lang="en-GB" altLang="en-US" sz="1496" dirty="0"/>
          </a:p>
          <a:p>
            <a:pPr marL="666248" lvl="1" indent="-310987">
              <a:lnSpc>
                <a:spcPct val="90000"/>
              </a:lnSpc>
            </a:pPr>
            <a:endParaRPr lang="en-GB" altLang="en-US" sz="1496" dirty="0">
              <a:ea typeface="宋体" panose="02010600030101010101" pitchFamily="2" charset="-122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01196" y="4074334"/>
            <a:ext cx="7002697" cy="62198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4273" eaLnBrk="1" hangingPunct="1">
              <a:spcBef>
                <a:spcPct val="20000"/>
              </a:spcBef>
              <a:defRPr/>
            </a:pPr>
            <a:r>
              <a:rPr lang="en-GB" altLang="en-US" sz="1632" b="1" kern="0" dirty="0">
                <a:solidFill>
                  <a:srgbClr val="000000"/>
                </a:solidFill>
                <a:latin typeface="Tahoma"/>
              </a:rPr>
              <a:t>Online tutorial</a:t>
            </a:r>
            <a:r>
              <a:rPr lang="en-GB" altLang="en-US" sz="1632" kern="0" dirty="0">
                <a:solidFill>
                  <a:srgbClr val="000000"/>
                </a:solidFill>
                <a:latin typeface="Tahoma"/>
              </a:rPr>
              <a:t>: </a:t>
            </a:r>
            <a:r>
              <a:rPr lang="en-GB" altLang="en-US" sz="1632" kern="0" dirty="0">
                <a:solidFill>
                  <a:srgbClr val="FF0000"/>
                </a:solidFill>
                <a:latin typeface="Tahoma"/>
              </a:rPr>
              <a:t>how to use hierarchical clustering functions in </a:t>
            </a:r>
            <a:r>
              <a:rPr lang="en-GB" altLang="en-US" sz="1632" kern="0" dirty="0" err="1">
                <a:solidFill>
                  <a:srgbClr val="FF0000"/>
                </a:solidFill>
                <a:latin typeface="Tahoma"/>
              </a:rPr>
              <a:t>Matlab</a:t>
            </a:r>
            <a:r>
              <a:rPr lang="en-GB" altLang="en-US" sz="1632" kern="0" dirty="0">
                <a:solidFill>
                  <a:srgbClr val="FF0000"/>
                </a:solidFill>
                <a:latin typeface="Tahoma"/>
              </a:rPr>
              <a:t>:  </a:t>
            </a:r>
          </a:p>
          <a:p>
            <a:pPr marL="44273" eaLnBrk="1" hangingPunct="1">
              <a:spcBef>
                <a:spcPct val="20000"/>
              </a:spcBef>
              <a:defRPr/>
            </a:pPr>
            <a:r>
              <a:rPr lang="en-GB" altLang="en-US" sz="1632" kern="0" dirty="0">
                <a:solidFill>
                  <a:srgbClr val="FF0000"/>
                </a:solidFill>
                <a:latin typeface="Tahoma"/>
              </a:rPr>
              <a:t>                     https://www.youtube.com/watch?v=aYzjenNNOcc</a:t>
            </a:r>
          </a:p>
        </p:txBody>
      </p:sp>
    </p:spTree>
    <p:extLst>
      <p:ext uri="{BB962C8B-B14F-4D97-AF65-F5344CB8AC3E}">
        <p14:creationId xmlns:p14="http://schemas.microsoft.com/office/powerpoint/2010/main" val="300948448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8800" y="666750"/>
            <a:ext cx="61722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  <a:p>
            <a:pPr algn="l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21145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828800" y="2241561"/>
            <a:ext cx="6819900" cy="1625589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K-means Algorithm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8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low\Desktop\cs229a\lectures-slides\assets\kmeansplot\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38150"/>
            <a:ext cx="56991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48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5" cy="42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ross 6"/>
          <p:cNvSpPr/>
          <p:nvPr/>
        </p:nvSpPr>
        <p:spPr>
          <a:xfrm rot="2734294" flipH="1" flipV="1">
            <a:off x="3291089" y="1603670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4852375" y="320857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6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4" cy="42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43648" y="155385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98108" y="284187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2734294" flipH="1" flipV="1">
            <a:off x="3291089" y="1603670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4852375" y="320857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4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4" cy="42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43648" y="155385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98108" y="284187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/>
          <p:cNvSpPr/>
          <p:nvPr/>
        </p:nvSpPr>
        <p:spPr>
          <a:xfrm rot="2734294" flipH="1" flipV="1">
            <a:off x="3291089" y="1603670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4852375" y="320857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7" name="Cross 6"/>
          <p:cNvSpPr/>
          <p:nvPr/>
        </p:nvSpPr>
        <p:spPr>
          <a:xfrm rot="2734294" flipH="1" flipV="1">
            <a:off x="3875046" y="1795423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4251232" y="2901604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279600" y="1638000"/>
              <a:ext cx="1801440" cy="1531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9160" y="1627200"/>
                <a:ext cx="1822680" cy="15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500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 \in \mathbb{R}^n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_0 = 1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{c^{(i)}}&#10;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 &#10;= \frac{1}{m} &#10;\sum^m_{i=1} &#10;|| x^{(i)} - \mu_{c^{(i)}} ||^2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c^{(1)}, \dots, c^{(m)},}&#10;J(c^{(1)}, \dots, c^{(m)}, \mu_1, \dots, \mu_K)&#10;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 \mu_1, \dots, \mu_K&#10;$&#10;&#10;\end{document}"/>
  <p:tag name="IGUANATEXSIZE" val="1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_k \in \mathbb{R}^n &#10;$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(x^{(1)},y^{(1)}), (x^{(2)}, y^{(2)}), (x^{(3)}, y^{(3)}), \dots , (x^{(m)}, y^{(m)})\}&#10;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 \mu_1, \dots, \mu_K&#10;$&#10;&#10;\end{document}"/>
  <p:tag name="IGUANATEXSIZE" val="1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 &lt; m&#10;$&#10;&#10;\end{document}"/>
  <p:tag name="IGUANATEXSIZE" val="2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1)}, \dots, c^{(m)}, \mu_1, \dots, \mu_K &#10;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x^{(1)}, x^{(2)}, x^{(3)}, \dots, x^{(m)} \}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 x^{(1)}, x^{(2)}, \dots, x^{(m)} \}&#10;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8390</TotalTime>
  <Words>1769</Words>
  <Application>Microsoft Office PowerPoint</Application>
  <PresentationFormat>On-screen Show (16:9)</PresentationFormat>
  <Paragraphs>372</Paragraphs>
  <Slides>47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SimSun</vt:lpstr>
      <vt:lpstr>Arial</vt:lpstr>
      <vt:lpstr>Calibri</vt:lpstr>
      <vt:lpstr>Gill Sans MT</vt:lpstr>
      <vt:lpstr>Tahoma</vt:lpstr>
      <vt:lpstr>Times New Roman</vt:lpstr>
      <vt:lpstr>Wingdings</vt:lpstr>
      <vt:lpstr>1_Lecture</vt:lpstr>
      <vt:lpstr>2_Office Theme</vt:lpstr>
      <vt:lpstr>3_Office Theme</vt:lpstr>
      <vt:lpstr>2_Lecture</vt:lpstr>
      <vt:lpstr>Equation</vt:lpstr>
      <vt:lpstr>Applied Machine Learning</vt:lpstr>
      <vt:lpstr>PowerPoint Presentation</vt:lpstr>
      <vt:lpstr>PowerPoint Presentation</vt:lpstr>
      <vt:lpstr>PowerPoint Presentation</vt:lpstr>
      <vt:lpstr>K-means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 Objective</vt:lpstr>
      <vt:lpstr>PowerPoint Presentation</vt:lpstr>
      <vt:lpstr>PowerPoint Presentation</vt:lpstr>
      <vt:lpstr>Random Initialization</vt:lpstr>
      <vt:lpstr>PowerPoint Presentation</vt:lpstr>
      <vt:lpstr>PowerPoint Presentation</vt:lpstr>
      <vt:lpstr>PowerPoint Presentation</vt:lpstr>
      <vt:lpstr>PowerPoint Presentation</vt:lpstr>
      <vt:lpstr>Choosing the number of clusters</vt:lpstr>
      <vt:lpstr>PowerPoint Presentation</vt:lpstr>
      <vt:lpstr>PowerPoint Presentation</vt:lpstr>
      <vt:lpstr>PowerPoint Presentation</vt:lpstr>
      <vt:lpstr>Hierarchical Clustering  </vt:lpstr>
      <vt:lpstr>Introduction </vt:lpstr>
      <vt:lpstr>Introduction: Illustration </vt:lpstr>
      <vt:lpstr>Cluster Distance Measures </vt:lpstr>
      <vt:lpstr>Cluster Distance Measures </vt:lpstr>
      <vt:lpstr> Agglomerative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Relevant Issues </vt:lpstr>
      <vt:lpstr>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Dr.Kashif Zafar</cp:lastModifiedBy>
  <cp:revision>676</cp:revision>
  <dcterms:created xsi:type="dcterms:W3CDTF">2010-07-08T21:59:02Z</dcterms:created>
  <dcterms:modified xsi:type="dcterms:W3CDTF">2025-04-23T20:54:56Z</dcterms:modified>
</cp:coreProperties>
</file>