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0"/>
          </a:p>
        </p:txBody>
      </p:sp>
      <p:sp>
        <p:nvSpPr>
          <p:cNvPr id="2" name="TextBox 1"/>
          <p:cNvSpPr txBox="1"/>
          <p:nvPr/>
        </p:nvSpPr>
        <p:spPr>
          <a:xfrm>
            <a:off x="377190" y="617220"/>
            <a:ext cx="9304020" cy="90229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28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  <a:endParaRPr lang="en-US" altLang="zh-CN" sz="44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CS4104 </a:t>
            </a:r>
            <a:endParaRPr lang="en-US" altLang="zh-CN" sz="52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Applied </a:t>
            </a:r>
            <a:r>
              <a:rPr lang="en-US" altLang="zh-CN" sz="52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 Learning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264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 No </a:t>
            </a:r>
            <a:r>
              <a:rPr lang="en-US" altLang="zh-CN" sz="264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5</a:t>
            </a:r>
            <a:endParaRPr lang="en-US" altLang="zh-CN" sz="264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Inductive </a:t>
            </a: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Learning-III </a:t>
            </a:r>
            <a:endParaRPr lang="en-US" altLang="zh-CN" sz="352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(Decision Trees)</a:t>
            </a:r>
            <a:endParaRPr lang="en-US" altLang="zh-CN" sz="3520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0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Spring </a:t>
            </a:r>
            <a:r>
              <a:rPr lang="en-US" altLang="zh-CN" sz="30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2025</a:t>
            </a:r>
            <a:endParaRPr lang="en-US" altLang="zh-CN" sz="30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594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</a:p>
          <a:p>
            <a:pPr>
              <a:lnSpc>
                <a:spcPts val="5940"/>
              </a:lnSpc>
              <a:tabLst>
                <a:tab pos="1131570" algn="l"/>
              </a:tabLst>
            </a:pPr>
            <a:endParaRPr lang="en-US" altLang="zh-CN" sz="154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359900" y="7197090"/>
            <a:ext cx="8656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32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97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8105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  <a:tab pos="7620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(48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60)/2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(80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90)/2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85,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8867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multi-valued,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11400" y="3429000"/>
            <a:ext cx="566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33600"/>
            <a:ext cx="7886700" cy="2578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33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22500"/>
            <a:ext cx="78867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filling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22500"/>
            <a:ext cx="78867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(rather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frequencies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A(x)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8867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distributed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“integer”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C4.5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8867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unknown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summing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fragments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968500" y="3429000"/>
            <a:ext cx="6362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810500" cy="483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  <a:tab pos="7620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Biopsy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Pulse,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Blood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(monetary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patient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comfort,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involved)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tasks,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low-cost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reliable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1117600"/>
            <a:ext cx="7962900" cy="6235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28067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Post-Pruning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57200" algn="l"/>
                <a:tab pos="28067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Method: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post-pruning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28067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(allowing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occur)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(generalize)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classifying</a:t>
            </a:r>
          </a:p>
          <a:p>
            <a:pPr>
              <a:lnSpc>
                <a:spcPts val="2800"/>
              </a:lnSpc>
              <a:tabLst>
                <a:tab pos="457200" algn="l"/>
                <a:tab pos="2806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subsequent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22500"/>
            <a:ext cx="78105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04800" algn="l"/>
                <a:tab pos="7620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account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introducing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lower-cost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preferred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cost-sensitive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cost-sensitive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favor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</a:p>
          <a:p>
            <a:pPr>
              <a:lnSpc>
                <a:spcPts val="2800"/>
              </a:lnSpc>
              <a:tabLst>
                <a:tab pos="304800" algn="l"/>
                <a:tab pos="762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8867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(S,A)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Cost(A)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(S,A)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{Cost(A)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8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Segoe UI Symbol" pitchFamily="18" charset="0"/>
                <a:cs typeface="Segoe UI Symbol" pitchFamily="18" charset="0"/>
              </a:rPr>
              <a:t>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versus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32000" y="3429000"/>
            <a:ext cx="6223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5819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favors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few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34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“Date”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perfectly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data)</a:t>
            </a:r>
          </a:p>
          <a:p>
            <a:pPr>
              <a:lnSpc>
                <a:spcPts val="34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cushion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“Split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438400"/>
            <a:ext cx="5486400" cy="914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6464300"/>
            <a:ext cx="4419600" cy="6096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23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384300" y="3594100"/>
            <a:ext cx="75057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vi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Outlook,</a:t>
            </a:r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Rain,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Overcast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155700" y="2057400"/>
            <a:ext cx="5448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6581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34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8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A1)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1/100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(0.01)</a:t>
            </a:r>
          </a:p>
          <a:p>
            <a:pPr>
              <a:lnSpc>
                <a:spcPts val="34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log2(100)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6.64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A2,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28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(50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152400" algn="l"/>
                <a:tab pos="495300" algn="l"/>
                <a:tab pos="2895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A2)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50/100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5819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Alternate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Solution!!!</a:t>
            </a:r>
          </a:p>
          <a:p>
            <a:pPr>
              <a:lnSpc>
                <a:spcPts val="34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  <a:p>
            <a:pPr>
              <a:lnSpc>
                <a:spcPts val="29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Segoe UI Symbol" pitchFamily="18" charset="0"/>
                <a:cs typeface="Segoe UI Symbol" pitchFamily="18" charset="0"/>
              </a:rPr>
              <a:t>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ts val="33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purely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adopt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heuristic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Ratio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432300" y="3429000"/>
            <a:ext cx="1435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438400"/>
            <a:ext cx="3314700" cy="3352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262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Boundaries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0"/>
            <a:ext cx="5397500" cy="4013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262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Boundaries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0"/>
            <a:ext cx="5816600" cy="3581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581900" cy="379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Interpretation: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reveal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occasionally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interpretations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(classes)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themselves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disjunction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(green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medium)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medium)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20900"/>
            <a:ext cx="75819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computationally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inexpensive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incorporate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experts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31900" y="2844800"/>
            <a:ext cx="101600" cy="295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89100" y="2857500"/>
            <a:ext cx="70485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(long)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excessively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techniques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comprehensible.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amounts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2057400"/>
            <a:ext cx="181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308100" y="2743200"/>
            <a:ext cx="1016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65300" y="2794000"/>
            <a:ext cx="7048500" cy="360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learning.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supplied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scratch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portions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labeled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e.g.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about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good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credit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history?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155700" y="2057400"/>
            <a:ext cx="1816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8039100" cy="478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attribute-value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(though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extended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real-valued</a:t>
            </a:r>
          </a:p>
          <a:p>
            <a:pPr>
              <a:lnSpc>
                <a:spcPts val="25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Disjunctive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descriptions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727700" y="2692400"/>
            <a:ext cx="17653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Mitchell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Mitchell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Mitchell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08200"/>
            <a:ext cx="4025900" cy="181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3.6,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3.7.1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3.7.2,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3.7.3,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3.7.5</a:t>
            </a:r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3.3,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3.7.4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155700" y="2616200"/>
            <a:ext cx="124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984500" y="2628900"/>
            <a:ext cx="5664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(Outlook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(Humidity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high)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3708400"/>
            <a:ext cx="3949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post-pruning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524500" y="3708400"/>
            <a:ext cx="1092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7048500" y="3708400"/>
            <a:ext cx="123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removing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712200" y="3708400"/>
            <a:ext cx="406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155700" y="4165600"/>
            <a:ext cx="7962900" cy="288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preconditions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removals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greatest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precondition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155700" y="2057400"/>
            <a:ext cx="6362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Post-Pruning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Post-Pruning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457200" algn="l"/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precondition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contrast,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previous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choices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06600" y="3429000"/>
            <a:ext cx="62865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22500"/>
            <a:ext cx="79629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discrete-valued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discrete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intervals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dynamically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create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71700"/>
            <a:ext cx="79629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particular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Temperature: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48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90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886700" cy="467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81000" algn="l"/>
                <a:tab pos="838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identify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adjacent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their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midway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381000" algn="l"/>
                <a:tab pos="8382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480</Words>
  <Application>Microsoft Office PowerPoint</Application>
  <PresentationFormat>Custom</PresentationFormat>
  <Paragraphs>537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宋体</vt:lpstr>
      <vt:lpstr>Arial</vt:lpstr>
      <vt:lpstr>Calibri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kashif.zafar</cp:lastModifiedBy>
  <cp:revision>4</cp:revision>
  <dcterms:created xsi:type="dcterms:W3CDTF">2006-08-16T00:00:00Z</dcterms:created>
  <dcterms:modified xsi:type="dcterms:W3CDTF">2025-02-19T17:02:39Z</dcterms:modified>
</cp:coreProperties>
</file>