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8" r:id="rId2"/>
    <p:sldId id="289" r:id="rId3"/>
    <p:sldId id="290" r:id="rId4"/>
    <p:sldId id="291" r:id="rId5"/>
    <p:sldId id="293" r:id="rId6"/>
    <p:sldId id="276" r:id="rId7"/>
    <p:sldId id="292" r:id="rId8"/>
    <p:sldId id="278" r:id="rId9"/>
    <p:sldId id="279" r:id="rId10"/>
    <p:sldId id="280" r:id="rId11"/>
    <p:sldId id="281" r:id="rId12"/>
    <p:sldId id="283" r:id="rId13"/>
    <p:sldId id="273" r:id="rId14"/>
    <p:sldId id="274" r:id="rId15"/>
    <p:sldId id="270" r:id="rId16"/>
    <p:sldId id="275" r:id="rId17"/>
    <p:sldId id="268" r:id="rId18"/>
    <p:sldId id="266" r:id="rId19"/>
    <p:sldId id="265" r:id="rId20"/>
    <p:sldId id="264" r:id="rId21"/>
    <p:sldId id="267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4162" autoAdjust="0"/>
  </p:normalViewPr>
  <p:slideViewPr>
    <p:cSldViewPr snapToGrid="0">
      <p:cViewPr varScale="1">
        <p:scale>
          <a:sx n="65" d="100"/>
          <a:sy n="65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D53CD-EF84-4052-B506-192ED284762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08521-9C00-434A-BC99-34542EA7F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9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08521-9C00-434A-BC99-34542EA7F2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0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6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5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0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2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4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9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8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4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8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69E13-7E5D-42AF-BDC9-24688FE7345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8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104" y="887105"/>
            <a:ext cx="10426890" cy="1318214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Applied </a:t>
            </a:r>
            <a:r>
              <a:rPr lang="en-US" dirty="0"/>
              <a:t>Machine Learning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3201"/>
            <a:ext cx="9144000" cy="3384644"/>
          </a:xfrm>
        </p:spPr>
        <p:txBody>
          <a:bodyPr>
            <a:normAutofit lnSpcReduction="10000"/>
          </a:bodyPr>
          <a:lstStyle/>
          <a:p>
            <a:r>
              <a:rPr lang="en-US" sz="6000" dirty="0"/>
              <a:t>Regression-II</a:t>
            </a:r>
          </a:p>
          <a:p>
            <a:r>
              <a:rPr lang="en-US" sz="2100" dirty="0"/>
              <a:t>Simple Linear Regression</a:t>
            </a:r>
          </a:p>
          <a:p>
            <a:r>
              <a:rPr lang="en-US" sz="2100" dirty="0"/>
              <a:t>Multiple Linear Regression </a:t>
            </a:r>
          </a:p>
          <a:p>
            <a:endParaRPr lang="en-US" dirty="0"/>
          </a:p>
          <a:p>
            <a:r>
              <a:rPr lang="en-US" dirty="0"/>
              <a:t>Spring 2025</a:t>
            </a:r>
          </a:p>
          <a:p>
            <a:endParaRPr lang="en-US" dirty="0"/>
          </a:p>
          <a:p>
            <a:r>
              <a:rPr lang="en-US" dirty="0"/>
              <a:t>Dr. </a:t>
            </a:r>
            <a:r>
              <a:rPr lang="en-US" dirty="0" err="1"/>
              <a:t>Kashif</a:t>
            </a:r>
            <a:r>
              <a:rPr lang="en-US" dirty="0"/>
              <a:t> Zafar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3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3" y="271463"/>
            <a:ext cx="8015286" cy="6329362"/>
          </a:xfrm>
        </p:spPr>
      </p:pic>
    </p:spTree>
    <p:extLst>
      <p:ext uri="{BB962C8B-B14F-4D97-AF65-F5344CB8AC3E}">
        <p14:creationId xmlns:p14="http://schemas.microsoft.com/office/powerpoint/2010/main" val="358709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8" y="285750"/>
            <a:ext cx="7629525" cy="6343650"/>
          </a:xfrm>
        </p:spPr>
      </p:pic>
    </p:spTree>
    <p:extLst>
      <p:ext uri="{BB962C8B-B14F-4D97-AF65-F5344CB8AC3E}">
        <p14:creationId xmlns:p14="http://schemas.microsoft.com/office/powerpoint/2010/main" val="227265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3" y="514350"/>
            <a:ext cx="6472237" cy="6186488"/>
          </a:xfrm>
        </p:spPr>
      </p:pic>
    </p:spTree>
    <p:extLst>
      <p:ext uri="{BB962C8B-B14F-4D97-AF65-F5344CB8AC3E}">
        <p14:creationId xmlns:p14="http://schemas.microsoft.com/office/powerpoint/2010/main" val="273336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8" y="271462"/>
            <a:ext cx="7172325" cy="6286500"/>
          </a:xfrm>
        </p:spPr>
      </p:pic>
    </p:spTree>
    <p:extLst>
      <p:ext uri="{BB962C8B-B14F-4D97-AF65-F5344CB8AC3E}">
        <p14:creationId xmlns:p14="http://schemas.microsoft.com/office/powerpoint/2010/main" val="18784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2888"/>
            <a:ext cx="6900863" cy="6400800"/>
          </a:xfrm>
        </p:spPr>
      </p:pic>
    </p:spTree>
    <p:extLst>
      <p:ext uri="{BB962C8B-B14F-4D97-AF65-F5344CB8AC3E}">
        <p14:creationId xmlns:p14="http://schemas.microsoft.com/office/powerpoint/2010/main" val="183830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285750"/>
            <a:ext cx="7558087" cy="6286500"/>
          </a:xfrm>
        </p:spPr>
      </p:pic>
    </p:spTree>
    <p:extLst>
      <p:ext uri="{BB962C8B-B14F-4D97-AF65-F5344CB8AC3E}">
        <p14:creationId xmlns:p14="http://schemas.microsoft.com/office/powerpoint/2010/main" val="260903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57174"/>
            <a:ext cx="6958013" cy="6329363"/>
          </a:xfrm>
        </p:spPr>
      </p:pic>
    </p:spTree>
    <p:extLst>
      <p:ext uri="{BB962C8B-B14F-4D97-AF65-F5344CB8AC3E}">
        <p14:creationId xmlns:p14="http://schemas.microsoft.com/office/powerpoint/2010/main" val="175532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3" y="371474"/>
            <a:ext cx="7472361" cy="6143625"/>
          </a:xfrm>
        </p:spPr>
      </p:pic>
    </p:spTree>
    <p:extLst>
      <p:ext uri="{BB962C8B-B14F-4D97-AF65-F5344CB8AC3E}">
        <p14:creationId xmlns:p14="http://schemas.microsoft.com/office/powerpoint/2010/main" val="142581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9" y="285750"/>
            <a:ext cx="7186612" cy="6315075"/>
          </a:xfrm>
        </p:spPr>
      </p:pic>
    </p:spTree>
    <p:extLst>
      <p:ext uri="{BB962C8B-B14F-4D97-AF65-F5344CB8AC3E}">
        <p14:creationId xmlns:p14="http://schemas.microsoft.com/office/powerpoint/2010/main" val="3180540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8" y="300039"/>
            <a:ext cx="8629650" cy="6257924"/>
          </a:xfrm>
        </p:spPr>
      </p:pic>
    </p:spTree>
    <p:extLst>
      <p:ext uri="{BB962C8B-B14F-4D97-AF65-F5344CB8AC3E}">
        <p14:creationId xmlns:p14="http://schemas.microsoft.com/office/powerpoint/2010/main" val="394362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8" y="200025"/>
            <a:ext cx="8286750" cy="6472237"/>
          </a:xfrm>
        </p:spPr>
      </p:pic>
    </p:spTree>
    <p:extLst>
      <p:ext uri="{BB962C8B-B14F-4D97-AF65-F5344CB8AC3E}">
        <p14:creationId xmlns:p14="http://schemas.microsoft.com/office/powerpoint/2010/main" val="4025386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314325"/>
            <a:ext cx="8429625" cy="6357938"/>
          </a:xfrm>
        </p:spPr>
      </p:pic>
    </p:spTree>
    <p:extLst>
      <p:ext uri="{BB962C8B-B14F-4D97-AF65-F5344CB8AC3E}">
        <p14:creationId xmlns:p14="http://schemas.microsoft.com/office/powerpoint/2010/main" val="2360591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314324"/>
            <a:ext cx="7715249" cy="6243637"/>
          </a:xfrm>
        </p:spPr>
      </p:pic>
    </p:spTree>
    <p:extLst>
      <p:ext uri="{BB962C8B-B14F-4D97-AF65-F5344CB8AC3E}">
        <p14:creationId xmlns:p14="http://schemas.microsoft.com/office/powerpoint/2010/main" val="274257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0024"/>
            <a:ext cx="7515225" cy="6372225"/>
          </a:xfrm>
        </p:spPr>
      </p:pic>
    </p:spTree>
    <p:extLst>
      <p:ext uri="{BB962C8B-B14F-4D97-AF65-F5344CB8AC3E}">
        <p14:creationId xmlns:p14="http://schemas.microsoft.com/office/powerpoint/2010/main" val="161242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28600"/>
            <a:ext cx="7843838" cy="6466114"/>
          </a:xfrm>
        </p:spPr>
      </p:pic>
    </p:spTree>
    <p:extLst>
      <p:ext uri="{BB962C8B-B14F-4D97-AF65-F5344CB8AC3E}">
        <p14:creationId xmlns:p14="http://schemas.microsoft.com/office/powerpoint/2010/main" val="290862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3" y="228600"/>
            <a:ext cx="7315199" cy="6368143"/>
          </a:xfrm>
        </p:spPr>
      </p:pic>
    </p:spTree>
    <p:extLst>
      <p:ext uri="{BB962C8B-B14F-4D97-AF65-F5344CB8AC3E}">
        <p14:creationId xmlns:p14="http://schemas.microsoft.com/office/powerpoint/2010/main" val="98396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71463"/>
            <a:ext cx="7686675" cy="5905500"/>
          </a:xfrm>
        </p:spPr>
      </p:pic>
    </p:spTree>
    <p:extLst>
      <p:ext uri="{BB962C8B-B14F-4D97-AF65-F5344CB8AC3E}">
        <p14:creationId xmlns:p14="http://schemas.microsoft.com/office/powerpoint/2010/main" val="193162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314324"/>
            <a:ext cx="6943725" cy="6100763"/>
          </a:xfrm>
        </p:spPr>
      </p:pic>
    </p:spTree>
    <p:extLst>
      <p:ext uri="{BB962C8B-B14F-4D97-AF65-F5344CB8AC3E}">
        <p14:creationId xmlns:p14="http://schemas.microsoft.com/office/powerpoint/2010/main" val="113079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214312"/>
            <a:ext cx="6115050" cy="6415087"/>
          </a:xfrm>
        </p:spPr>
      </p:pic>
    </p:spTree>
    <p:extLst>
      <p:ext uri="{BB962C8B-B14F-4D97-AF65-F5344CB8AC3E}">
        <p14:creationId xmlns:p14="http://schemas.microsoft.com/office/powerpoint/2010/main" val="396386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6" y="242888"/>
            <a:ext cx="6643688" cy="6300787"/>
          </a:xfrm>
        </p:spPr>
      </p:pic>
    </p:spTree>
    <p:extLst>
      <p:ext uri="{BB962C8B-B14F-4D97-AF65-F5344CB8AC3E}">
        <p14:creationId xmlns:p14="http://schemas.microsoft.com/office/powerpoint/2010/main" val="362721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4" y="257175"/>
            <a:ext cx="6986586" cy="6300788"/>
          </a:xfrm>
        </p:spPr>
      </p:pic>
    </p:spTree>
    <p:extLst>
      <p:ext uri="{BB962C8B-B14F-4D97-AF65-F5344CB8AC3E}">
        <p14:creationId xmlns:p14="http://schemas.microsoft.com/office/powerpoint/2010/main" val="187963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18</Words>
  <Application>Microsoft Office PowerPoint</Application>
  <PresentationFormat>Widescreen</PresentationFormat>
  <Paragraphs>11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 Applied Machine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kashif.zafar</dc:creator>
  <cp:lastModifiedBy>Dr.Kashif Zafar</cp:lastModifiedBy>
  <cp:revision>20</cp:revision>
  <dcterms:created xsi:type="dcterms:W3CDTF">2020-05-13T16:25:12Z</dcterms:created>
  <dcterms:modified xsi:type="dcterms:W3CDTF">2025-03-10T19:04:36Z</dcterms:modified>
</cp:coreProperties>
</file>