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0"/>
          </a:p>
        </p:txBody>
      </p:sp>
      <p:sp>
        <p:nvSpPr>
          <p:cNvPr id="2" name="TextBox 1"/>
          <p:cNvSpPr txBox="1"/>
          <p:nvPr/>
        </p:nvSpPr>
        <p:spPr>
          <a:xfrm>
            <a:off x="377190" y="617220"/>
            <a:ext cx="9304020" cy="90229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8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  <a:endParaRPr lang="en-US" altLang="zh-CN" sz="44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CS4104 </a:t>
            </a:r>
            <a:endParaRPr lang="en-US" altLang="zh-CN" sz="52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 Machine </a:t>
            </a:r>
            <a:r>
              <a:rPr lang="en-US" altLang="zh-CN" sz="52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Learning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264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 No </a:t>
            </a:r>
            <a:r>
              <a:rPr lang="en-US" altLang="zh-CN" sz="264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</a:t>
            </a:r>
            <a:endParaRPr lang="en-US" altLang="zh-CN" sz="264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Introduction to Concept learning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endParaRPr lang="en-US" altLang="zh-CN" sz="3520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0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 </a:t>
            </a:r>
            <a:r>
              <a:rPr lang="en-US" altLang="zh-CN" sz="30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2025</a:t>
            </a:r>
            <a:endParaRPr lang="en-US" altLang="zh-CN" sz="30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594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</a:p>
          <a:p>
            <a:pPr>
              <a:lnSpc>
                <a:spcPts val="5940"/>
              </a:lnSpc>
              <a:tabLst>
                <a:tab pos="1131570" algn="l"/>
              </a:tabLst>
            </a:pPr>
            <a:endParaRPr lang="en-US" altLang="zh-CN" sz="154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59900" y="7197090"/>
            <a:ext cx="8656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32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03500"/>
            <a:ext cx="8191500" cy="335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057400"/>
            <a:ext cx="2603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46300"/>
            <a:ext cx="51689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styles: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84400"/>
            <a:ext cx="8010013" cy="36625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unseen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“Supervised”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59000"/>
            <a:ext cx="8265917" cy="29443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sought,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Eggs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Butter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Sugar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“Unsupervised”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0" y="4572000"/>
            <a:ext cx="6172200" cy="1841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20900"/>
            <a:ext cx="7844392" cy="1867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Clustering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together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“Unsupervised”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3900" y="4914900"/>
            <a:ext cx="7162800" cy="180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33600"/>
            <a:ext cx="7646389" cy="22262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predicted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“Supervised”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977900"/>
            <a:ext cx="56134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870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8702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870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Chapter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Witten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Frank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4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2806700"/>
            <a:ext cx="7124700" cy="355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057400"/>
            <a:ext cx="6007100" cy="3795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 (Instances)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2806700"/>
            <a:ext cx="7124700" cy="355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057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97100"/>
            <a:ext cx="79883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characterized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fixed,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predefined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dealing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97100"/>
            <a:ext cx="7239000" cy="434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categorical,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enumerated,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pre-specified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possibilities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84400"/>
            <a:ext cx="81153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Quantities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(symbols).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nominal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(Latin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name)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implied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rainy)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Quantities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cool)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71700"/>
            <a:ext cx="8115300" cy="361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Quantities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ordered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(examples: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degrees,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dates)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Quantities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3200" y="2806700"/>
            <a:ext cx="7124700" cy="3556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057400"/>
            <a:ext cx="2603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184400"/>
            <a:ext cx="7988300" cy="398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scheme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5900" y="914400"/>
            <a:ext cx="2438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170</Words>
  <Application>Microsoft Office PowerPoint</Application>
  <PresentationFormat>Custom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kashif.zafar</cp:lastModifiedBy>
  <cp:revision>10</cp:revision>
  <dcterms:created xsi:type="dcterms:W3CDTF">2006-08-16T00:00:00Z</dcterms:created>
  <dcterms:modified xsi:type="dcterms:W3CDTF">2025-01-27T00:46:17Z</dcterms:modified>
</cp:coreProperties>
</file>