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1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3" autoAdjust="0"/>
  </p:normalViewPr>
  <p:slideViewPr>
    <p:cSldViewPr>
      <p:cViewPr varScale="1">
        <p:scale>
          <a:sx n="60" d="100"/>
          <a:sy n="60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917C5-E0D4-4127-BAFE-F2D781A0F10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F94-D049-412E-957C-71038158F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chine_learning" TargetMode="External"/><Relationship Id="rId3" Type="http://schemas.openxmlformats.org/officeDocument/2006/relationships/hyperlink" Target="https://en.wikipedia.org/wiki/Decision_tree_learning" TargetMode="External"/><Relationship Id="rId7" Type="http://schemas.openxmlformats.org/officeDocument/2006/relationships/hyperlink" Target="https://en.wikipedia.org/wiki/C4.5_algorith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D3_algorithm#cite_note-1" TargetMode="External"/><Relationship Id="rId5" Type="http://schemas.openxmlformats.org/officeDocument/2006/relationships/hyperlink" Target="https://en.wikipedia.org/wiki/Ross_Quinlan" TargetMode="External"/><Relationship Id="rId4" Type="http://schemas.openxmlformats.org/officeDocument/2006/relationships/hyperlink" Target="https://en.wikipedia.org/wiki/Algorithm" TargetMode="External"/><Relationship Id="rId9" Type="http://schemas.openxmlformats.org/officeDocument/2006/relationships/hyperlink" Target="https://en.wikipedia.org/wiki/Natural_language_processing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calculator.com/math/log-2#what-is-a-logarith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ecision tree learning"/>
              </a:rPr>
              <a:t>decision tree learning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Dichotomiser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lgorithm"/>
              </a:rPr>
              <a:t>algorithm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invented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Ross Quinlan"/>
              </a:rPr>
              <a:t>Ross Quinlan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used to generate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ecision tree learning"/>
              </a:rPr>
              <a:t>decision tree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a dataset. ID3 is the precursor to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4.5 algorithm"/>
              </a:rPr>
              <a:t>C4.5 algorithm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is typically used 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Machine learning"/>
              </a:rPr>
              <a:t>machine learning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Natural language processing"/>
              </a:rPr>
              <a:t>natural language 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domains.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DDF94-D049-412E-957C-71038158FB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at the end of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above section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binary logarithm is a special case of the logarithmic function with base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That means that we'll have expressions of the form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log₂(x)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we'll ask ourselves to what power we should raise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order to obtain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instance, we can easily observe that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log₂ 4 =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Seemingly,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number like any other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it has some interesting properties. E.g., it is the smallest prime number and the only even one. Moreover, it's the base for any computer-related operations via the binary representation.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it's so important, let's recall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basic powers 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Remember that the exponent can also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even negative.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-3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⅛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¼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½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</a:p>
          <a:p>
            <a:pPr latinLnBrk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can see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more examples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than just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log₂ 4 = 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above. For instance, we can say that the log with base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Similarly,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log₂ 16 = 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log₂ 32 = 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DDF94-D049-412E-957C-71038158FB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6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2/8 = 0.25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DDF94-D049-412E-957C-71038158FB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6.jpeg"/><Relationship Id="rId4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0"/>
          </a:p>
        </p:txBody>
      </p:sp>
      <p:sp>
        <p:nvSpPr>
          <p:cNvPr id="2" name="TextBox 1"/>
          <p:cNvSpPr txBox="1"/>
          <p:nvPr/>
        </p:nvSpPr>
        <p:spPr>
          <a:xfrm>
            <a:off x="377190" y="617220"/>
            <a:ext cx="9304020" cy="90229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280"/>
              </a:lnSpc>
              <a:tabLst>
                <a:tab pos="1131570" algn="l"/>
              </a:tabLst>
            </a:pPr>
            <a:r>
              <a:rPr lang="en-US" altLang="zh-CN" sz="1980" dirty="0"/>
              <a:t>	</a:t>
            </a:r>
            <a:endParaRPr lang="en-US" altLang="zh-CN" sz="44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52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CS4104 </a:t>
            </a:r>
            <a:endParaRPr lang="en-US" altLang="zh-CN" sz="528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52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Applied </a:t>
            </a:r>
            <a:r>
              <a:rPr lang="en-US" altLang="zh-CN" sz="52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Machine Learning</a:t>
            </a: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264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 No </a:t>
            </a:r>
            <a:r>
              <a:rPr lang="en-US" altLang="zh-CN" sz="264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52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Inductive Learning </a:t>
            </a: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52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(Decision Trees)</a:t>
            </a:r>
            <a:endParaRPr lang="en-US" altLang="zh-CN" sz="3520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0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Spring </a:t>
            </a:r>
            <a:r>
              <a:rPr lang="en-US" altLang="zh-CN" sz="30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2025</a:t>
            </a:r>
            <a:endParaRPr lang="en-US" altLang="zh-CN" sz="308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5940"/>
              </a:lnSpc>
              <a:tabLst>
                <a:tab pos="1131570" algn="l"/>
              </a:tabLst>
            </a:pPr>
            <a:r>
              <a:rPr lang="en-US" altLang="zh-CN" sz="1980" dirty="0"/>
              <a:t>	</a:t>
            </a:r>
          </a:p>
          <a:p>
            <a:pPr>
              <a:lnSpc>
                <a:spcPts val="5940"/>
              </a:lnSpc>
              <a:tabLst>
                <a:tab pos="1131570" algn="l"/>
              </a:tabLst>
            </a:pPr>
            <a:endParaRPr lang="en-US" altLang="zh-CN" sz="154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359900" y="7197090"/>
            <a:ext cx="8656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32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70866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40000"/>
            <a:ext cx="5054600" cy="3111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930900"/>
            <a:ext cx="4737100" cy="116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3721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590800" y="3429000"/>
            <a:ext cx="511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5037" y="1868981"/>
            <a:ext cx="9852825" cy="3675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 (</a:t>
            </a:r>
            <a:r>
              <a:rPr lang="en-US" sz="2400" b="1" dirty="0" smtClean="0"/>
              <a:t>Iterative </a:t>
            </a:r>
            <a:r>
              <a:rPr lang="en-US" sz="2400" b="1" dirty="0" err="1" smtClean="0"/>
              <a:t>Dichotomiser</a:t>
            </a:r>
            <a:r>
              <a:rPr lang="en-US" sz="2400" b="1" dirty="0" smtClean="0"/>
              <a:t> 3)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 developed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Quinlan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employs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top-down,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greedy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46300"/>
            <a:ext cx="79629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8000" y="54864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41650" y="54800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19400" y="3124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13050" y="31178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114800" y="30480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108450" y="30416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000" y="39624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55650" y="39560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105400" y="5029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99050" y="50228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438400" y="39624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432050" y="39560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52600" y="53340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46250" y="53276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724400" y="37338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718050" y="37274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10000" y="44958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03650" y="44894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895600" y="44958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889250" y="44894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343400" y="49530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337050" y="49466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447800" y="41910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441450" y="41846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581400" y="35814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575050" y="35750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371600" y="32004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365250" y="31940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14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3213100" y="5562600"/>
            <a:ext cx="520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D13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2984500" y="3200400"/>
            <a:ext cx="520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D12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4279900" y="3124200"/>
            <a:ext cx="520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D11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927100" y="4038600"/>
            <a:ext cx="520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D10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5270500" y="51054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D9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603500" y="40386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D4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917700" y="54102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889500" y="38100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975100" y="45720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060700" y="4762500"/>
            <a:ext cx="431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D14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508500" y="51816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612900" y="44196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D6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746500" y="38100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536700" y="34290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155700" y="2070100"/>
            <a:ext cx="60579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9403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940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096000" y="3289300"/>
            <a:ext cx="222336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6096000" y="4013200"/>
            <a:ext cx="1676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6553200" y="4394200"/>
            <a:ext cx="1905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Outlook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6553200" y="5118100"/>
            <a:ext cx="1435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Humidity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096000" y="6210300"/>
            <a:ext cx="254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(Yes,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486400" y="5791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80050" y="57848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410200" y="51816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403850" y="51752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048000" y="51054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41650" y="50990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620000" y="4267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613650" y="42608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00200" y="52578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93850" y="52514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8229600" y="5029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223250" y="50228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572000" y="54864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565650" y="54800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696200" y="56388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689850" y="56324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876800" y="4648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870450" y="46418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239000" y="47244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232650" y="47180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743200" y="42672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736850" y="42608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686800" y="41910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680450" y="41846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362200" y="52578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355850" y="52514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752600" y="42672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746250" y="42608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5853112" y="3338512"/>
            <a:ext cx="1781175" cy="790575"/>
          </a:xfrm>
          <a:custGeom>
            <a:avLst/>
            <a:gdLst>
              <a:gd name="connsiteX0" fmla="*/ 14287 w 1781175"/>
              <a:gd name="connsiteY0" fmla="*/ 14287 h 790575"/>
              <a:gd name="connsiteX1" fmla="*/ 1766887 w 1781175"/>
              <a:gd name="connsiteY1" fmla="*/ 776287 h 790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1175" h="790575">
                <a:moveTo>
                  <a:pt x="14287" y="14287"/>
                </a:moveTo>
                <a:lnTo>
                  <a:pt x="1766887" y="776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500312" y="3338512"/>
            <a:ext cx="1857375" cy="714375"/>
          </a:xfrm>
          <a:custGeom>
            <a:avLst/>
            <a:gdLst>
              <a:gd name="connsiteX0" fmla="*/ 1843087 w 1857375"/>
              <a:gd name="connsiteY0" fmla="*/ 14287 h 714375"/>
              <a:gd name="connsiteX1" fmla="*/ 14287 w 1857375"/>
              <a:gd name="connsiteY1" fmla="*/ 700087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7375" h="714375">
                <a:moveTo>
                  <a:pt x="1843087" y="14287"/>
                </a:moveTo>
                <a:lnTo>
                  <a:pt x="14287" y="700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5091112" y="3338512"/>
            <a:ext cx="57150" cy="333375"/>
          </a:xfrm>
          <a:custGeom>
            <a:avLst/>
            <a:gdLst>
              <a:gd name="connsiteX0" fmla="*/ 14287 w 57150"/>
              <a:gd name="connsiteY0" fmla="*/ 14287 h 333375"/>
              <a:gd name="connsiteX1" fmla="*/ 14287 w 57150"/>
              <a:gd name="connsiteY1" fmla="*/ 319087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333375">
                <a:moveTo>
                  <a:pt x="14287" y="14287"/>
                </a:moveTo>
                <a:lnTo>
                  <a:pt x="14287" y="319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5091112" y="3948112"/>
            <a:ext cx="57150" cy="409575"/>
          </a:xfrm>
          <a:custGeom>
            <a:avLst/>
            <a:gdLst>
              <a:gd name="connsiteX0" fmla="*/ 14287 w 57150"/>
              <a:gd name="connsiteY0" fmla="*/ 14287 h 409575"/>
              <a:gd name="connsiteX1" fmla="*/ 14287 w 57150"/>
              <a:gd name="connsiteY1" fmla="*/ 395287 h 40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409575">
                <a:moveTo>
                  <a:pt x="14287" y="14287"/>
                </a:moveTo>
                <a:lnTo>
                  <a:pt x="14287" y="395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4"/>
          <p:cNvGraphicFramePr>
            <a:graphicFrameLocks noGrp="1"/>
          </p:cNvGraphicFramePr>
          <p:nvPr/>
        </p:nvGraphicFramePr>
        <p:xfrm>
          <a:off x="4343400" y="2819400"/>
          <a:ext cx="1524000" cy="533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5334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Outlook</a:t>
                      </a:r>
                      <a:endParaRPr lang="zh-CN" altLang="en-US" sz="2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15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5575300" y="5270500"/>
            <a:ext cx="596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D13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8394700" y="51054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D4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737100" y="4749800"/>
            <a:ext cx="6731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04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7404100" y="4394200"/>
            <a:ext cx="9017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457200" algn="l"/>
              </a:tabLst>
            </a:pPr>
            <a:r>
              <a:rPr lang="en-US" altLang="zh-CN" sz="19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810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908300" y="4521200"/>
            <a:ext cx="8255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D11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851900" y="44196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D6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527300" y="54864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765300" y="4521200"/>
            <a:ext cx="5207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D9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2679700" y="3276600"/>
            <a:ext cx="73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508500" y="3657600"/>
            <a:ext cx="109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Overcast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6781800" y="3314700"/>
            <a:ext cx="571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Rain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155700" y="2057400"/>
            <a:ext cx="511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08200"/>
            <a:ext cx="79629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descendant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800600" y="44196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94250" y="44132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800600" y="38100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794250" y="38036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43200" y="37338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736850" y="37274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934200" y="28956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927850" y="28892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990600" y="3886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84250" y="38798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543800" y="36576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537450" y="36512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962400" y="41148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956050" y="41084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010400" y="4267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004050" y="42608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267200" y="32766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9D9D9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260850" y="3270250"/>
            <a:ext cx="698500" cy="393700"/>
          </a:xfrm>
          <a:custGeom>
            <a:avLst/>
            <a:gdLst>
              <a:gd name="connsiteX0" fmla="*/ 6350 w 698500"/>
              <a:gd name="connsiteY0" fmla="*/ 6350 h 393700"/>
              <a:gd name="connsiteX1" fmla="*/ 6350 w 698500"/>
              <a:gd name="connsiteY1" fmla="*/ 387350 h 393700"/>
              <a:gd name="connsiteX2" fmla="*/ 692150 w 698500"/>
              <a:gd name="connsiteY2" fmla="*/ 387350 h 393700"/>
              <a:gd name="connsiteX3" fmla="*/ 692150 w 698500"/>
              <a:gd name="connsiteY3" fmla="*/ 6350 h 393700"/>
              <a:gd name="connsiteX4" fmla="*/ 6350 w 6985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393700">
                <a:moveTo>
                  <a:pt x="6350" y="6350"/>
                </a:moveTo>
                <a:lnTo>
                  <a:pt x="6350" y="387350"/>
                </a:lnTo>
                <a:lnTo>
                  <a:pt x="692150" y="3873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553200" y="33528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546850" y="33464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133600" y="28956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127250" y="28892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001000" y="28194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7994650" y="28130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752600" y="38862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746250" y="38798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143000" y="2895600"/>
            <a:ext cx="685800" cy="609600"/>
          </a:xfrm>
          <a:custGeom>
            <a:avLst/>
            <a:gdLst>
              <a:gd name="connsiteX0" fmla="*/ 342900 w 685800"/>
              <a:gd name="connsiteY0" fmla="*/ 0 h 609600"/>
              <a:gd name="connsiteX1" fmla="*/ 0 w 685800"/>
              <a:gd name="connsiteY1" fmla="*/ 609600 h 609600"/>
              <a:gd name="connsiteX2" fmla="*/ 685800 w 685800"/>
              <a:gd name="connsiteY2" fmla="*/ 609600 h 609600"/>
              <a:gd name="connsiteX3" fmla="*/ 342900 w 685800"/>
              <a:gd name="connsiteY3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85800" h="609600">
                <a:moveTo>
                  <a:pt x="342900" y="0"/>
                </a:moveTo>
                <a:lnTo>
                  <a:pt x="0" y="609600"/>
                </a:lnTo>
                <a:lnTo>
                  <a:pt x="685800" y="609600"/>
                </a:lnTo>
                <a:lnTo>
                  <a:pt x="342900" y="0"/>
                </a:lnTo>
              </a:path>
            </a:pathLst>
          </a:custGeom>
          <a:solidFill>
            <a:srgbClr val="3E3E3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136650" y="2889250"/>
            <a:ext cx="698500" cy="622300"/>
          </a:xfrm>
          <a:custGeom>
            <a:avLst/>
            <a:gdLst>
              <a:gd name="connsiteX0" fmla="*/ 349250 w 698500"/>
              <a:gd name="connsiteY0" fmla="*/ 6350 h 622300"/>
              <a:gd name="connsiteX1" fmla="*/ 6350 w 698500"/>
              <a:gd name="connsiteY1" fmla="*/ 615950 h 622300"/>
              <a:gd name="connsiteX2" fmla="*/ 692150 w 698500"/>
              <a:gd name="connsiteY2" fmla="*/ 615950 h 622300"/>
              <a:gd name="connsiteX3" fmla="*/ 349250 w 698500"/>
              <a:gd name="connsiteY3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98500" h="622300">
                <a:moveTo>
                  <a:pt x="349250" y="6350"/>
                </a:moveTo>
                <a:lnTo>
                  <a:pt x="6350" y="615950"/>
                </a:lnTo>
                <a:lnTo>
                  <a:pt x="692150" y="615950"/>
                </a:lnTo>
                <a:lnTo>
                  <a:pt x="3492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5243512" y="1966912"/>
            <a:ext cx="1781175" cy="790575"/>
          </a:xfrm>
          <a:custGeom>
            <a:avLst/>
            <a:gdLst>
              <a:gd name="connsiteX0" fmla="*/ 14287 w 1781175"/>
              <a:gd name="connsiteY0" fmla="*/ 14287 h 790575"/>
              <a:gd name="connsiteX1" fmla="*/ 1766887 w 1781175"/>
              <a:gd name="connsiteY1" fmla="*/ 776287 h 790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1175" h="790575">
                <a:moveTo>
                  <a:pt x="14287" y="14287"/>
                </a:moveTo>
                <a:lnTo>
                  <a:pt x="1766887" y="776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1890712" y="1966912"/>
            <a:ext cx="1857375" cy="714375"/>
          </a:xfrm>
          <a:custGeom>
            <a:avLst/>
            <a:gdLst>
              <a:gd name="connsiteX0" fmla="*/ 1843087 w 1857375"/>
              <a:gd name="connsiteY0" fmla="*/ 14287 h 714375"/>
              <a:gd name="connsiteX1" fmla="*/ 14287 w 1857375"/>
              <a:gd name="connsiteY1" fmla="*/ 700087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7375" h="714375">
                <a:moveTo>
                  <a:pt x="1843087" y="14287"/>
                </a:moveTo>
                <a:lnTo>
                  <a:pt x="14287" y="700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481512" y="1966912"/>
            <a:ext cx="57150" cy="333375"/>
          </a:xfrm>
          <a:custGeom>
            <a:avLst/>
            <a:gdLst>
              <a:gd name="connsiteX0" fmla="*/ 14287 w 57150"/>
              <a:gd name="connsiteY0" fmla="*/ 14287 h 333375"/>
              <a:gd name="connsiteX1" fmla="*/ 14287 w 57150"/>
              <a:gd name="connsiteY1" fmla="*/ 319087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333375">
                <a:moveTo>
                  <a:pt x="14287" y="14287"/>
                </a:moveTo>
                <a:lnTo>
                  <a:pt x="14287" y="319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81512" y="2576512"/>
            <a:ext cx="57150" cy="409575"/>
          </a:xfrm>
          <a:custGeom>
            <a:avLst/>
            <a:gdLst>
              <a:gd name="connsiteX0" fmla="*/ 14287 w 57150"/>
              <a:gd name="connsiteY0" fmla="*/ 14287 h 409575"/>
              <a:gd name="connsiteX1" fmla="*/ 14287 w 57150"/>
              <a:gd name="connsiteY1" fmla="*/ 395287 h 40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409575">
                <a:moveTo>
                  <a:pt x="14287" y="14287"/>
                </a:moveTo>
                <a:lnTo>
                  <a:pt x="14287" y="395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560644" y="2644963"/>
            <a:ext cx="3276305" cy="2407776"/>
          </a:xfrm>
          <a:custGeom>
            <a:avLst/>
            <a:gdLst>
              <a:gd name="connsiteX0" fmla="*/ 1344355 w 3276305"/>
              <a:gd name="connsiteY0" fmla="*/ 22037 h 2407776"/>
              <a:gd name="connsiteX1" fmla="*/ 125155 w 3276305"/>
              <a:gd name="connsiteY1" fmla="*/ 555437 h 2407776"/>
              <a:gd name="connsiteX2" fmla="*/ 277555 w 3276305"/>
              <a:gd name="connsiteY2" fmla="*/ 2155637 h 2407776"/>
              <a:gd name="connsiteX3" fmla="*/ 1953955 w 3276305"/>
              <a:gd name="connsiteY3" fmla="*/ 2308037 h 2407776"/>
              <a:gd name="connsiteX4" fmla="*/ 3249355 w 3276305"/>
              <a:gd name="connsiteY4" fmla="*/ 1393637 h 2407776"/>
              <a:gd name="connsiteX5" fmla="*/ 2563555 w 3276305"/>
              <a:gd name="connsiteY5" fmla="*/ 326837 h 2407776"/>
              <a:gd name="connsiteX6" fmla="*/ 1344355 w 3276305"/>
              <a:gd name="connsiteY6" fmla="*/ 22037 h 2407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276305" h="2407776">
                <a:moveTo>
                  <a:pt x="1344355" y="22037"/>
                </a:moveTo>
                <a:cubicBezTo>
                  <a:pt x="938209" y="60137"/>
                  <a:pt x="302701" y="199582"/>
                  <a:pt x="125155" y="555437"/>
                </a:cubicBezTo>
                <a:cubicBezTo>
                  <a:pt x="-52390" y="911290"/>
                  <a:pt x="-27244" y="1863790"/>
                  <a:pt x="277555" y="2155637"/>
                </a:cubicBezTo>
                <a:cubicBezTo>
                  <a:pt x="582355" y="2447482"/>
                  <a:pt x="1458655" y="2435291"/>
                  <a:pt x="1953955" y="2308037"/>
                </a:cubicBezTo>
                <a:cubicBezTo>
                  <a:pt x="2449255" y="2180782"/>
                  <a:pt x="3148009" y="1723582"/>
                  <a:pt x="3249355" y="1393637"/>
                </a:cubicBezTo>
                <a:cubicBezTo>
                  <a:pt x="3350701" y="1063690"/>
                  <a:pt x="2881309" y="568391"/>
                  <a:pt x="2563555" y="326837"/>
                </a:cubicBezTo>
                <a:cubicBezTo>
                  <a:pt x="2245801" y="85282"/>
                  <a:pt x="1750501" y="-16062"/>
                  <a:pt x="1344355" y="2203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9100" y="4876800"/>
            <a:ext cx="419100" cy="1079500"/>
          </a:xfrm>
          <a:prstGeom prst="rect">
            <a:avLst/>
          </a:prstGeom>
          <a:noFill/>
        </p:spPr>
      </p:pic>
      <p:graphicFrame>
        <p:nvGraphicFramePr>
          <p:cNvPr id="37" name="表格 4"/>
          <p:cNvGraphicFramePr>
            <a:graphicFrameLocks noGrp="1"/>
          </p:cNvGraphicFramePr>
          <p:nvPr/>
        </p:nvGraphicFramePr>
        <p:xfrm>
          <a:off x="3733800" y="1447800"/>
          <a:ext cx="1524000" cy="533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5334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Outlook</a:t>
                      </a:r>
                      <a:endParaRPr lang="zh-CN" altLang="en-US" sz="2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17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965700" y="3898900"/>
            <a:ext cx="520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D13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08300" y="3810000"/>
            <a:ext cx="520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D11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7708900" y="37338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D4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4127500" y="3378200"/>
            <a:ext cx="6731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04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D7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718300" y="3022600"/>
            <a:ext cx="9017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457200" algn="l"/>
              </a:tabLst>
            </a:pPr>
            <a:r>
              <a:rPr lang="en-US" altLang="zh-CN" sz="19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810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D5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298700" y="31242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D8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8166100" y="30480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D6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917700" y="41148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D2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155700" y="3149600"/>
            <a:ext cx="5207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D9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2070100" y="1905000"/>
            <a:ext cx="73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850900" y="5842000"/>
            <a:ext cx="78994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“best”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point?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Humidity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898900" y="965200"/>
            <a:ext cx="28448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3500" algn="l"/>
                <a:tab pos="2273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63500" algn="l"/>
                <a:tab pos="22733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Rain</a:t>
            </a:r>
          </a:p>
          <a:p>
            <a:pPr>
              <a:lnSpc>
                <a:spcPts val="2600"/>
              </a:lnSpc>
              <a:tabLst>
                <a:tab pos="63500" algn="l"/>
                <a:tab pos="2273300" algn="l"/>
              </a:tabLst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Overcast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08200"/>
            <a:ext cx="79629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greedy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acceptable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backtracks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reconsider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earlier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743200" y="3429000"/>
            <a:ext cx="4813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9629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(inductive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practical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supervised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categories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rewritten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if-then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962900" cy="438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59000"/>
            <a:ext cx="79629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precisely,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characterizes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impurity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arbitrary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146300" y="5969000"/>
            <a:ext cx="927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75100" y="5969000"/>
            <a:ext cx="901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03900" y="5969000"/>
            <a:ext cx="85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632700" y="5969000"/>
            <a:ext cx="85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31900" y="6705600"/>
            <a:ext cx="778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0100001001001110110011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2171700"/>
            <a:ext cx="80391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9906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762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70100" y="6629400"/>
            <a:ext cx="698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A=0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898900" y="6629400"/>
            <a:ext cx="825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727700" y="6629400"/>
            <a:ext cx="990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556500" y="6629400"/>
            <a:ext cx="990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55700" y="2184400"/>
            <a:ext cx="79629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p(A)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1/2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p(B)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1/4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p(C)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1/8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p(D)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1.75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4787900"/>
            <a:ext cx="1828800" cy="92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5816600"/>
            <a:ext cx="79629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(because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133600"/>
            <a:ext cx="79629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probabilities: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71700"/>
            <a:ext cx="7962900" cy="355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(i.e.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anything)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263900"/>
            <a:ext cx="1828800" cy="92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4622800"/>
            <a:ext cx="79629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easily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predictable)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predictability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79500" y="2108200"/>
            <a:ext cx="77724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62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formula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H(X)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966912" y="4710112"/>
            <a:ext cx="1857375" cy="714375"/>
          </a:xfrm>
          <a:custGeom>
            <a:avLst/>
            <a:gdLst>
              <a:gd name="connsiteX0" fmla="*/ 1843087 w 1857375"/>
              <a:gd name="connsiteY0" fmla="*/ 14287 h 714375"/>
              <a:gd name="connsiteX1" fmla="*/ 14287 w 1857375"/>
              <a:gd name="connsiteY1" fmla="*/ 700087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7375" h="714375">
                <a:moveTo>
                  <a:pt x="1843087" y="14287"/>
                </a:moveTo>
                <a:lnTo>
                  <a:pt x="14287" y="700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05312" y="5624512"/>
            <a:ext cx="57150" cy="409575"/>
          </a:xfrm>
          <a:custGeom>
            <a:avLst/>
            <a:gdLst>
              <a:gd name="connsiteX0" fmla="*/ 14287 w 57150"/>
              <a:gd name="connsiteY0" fmla="*/ 14287 h 409575"/>
              <a:gd name="connsiteX1" fmla="*/ 14287 w 57150"/>
              <a:gd name="connsiteY1" fmla="*/ 395287 h 40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409575">
                <a:moveTo>
                  <a:pt x="14287" y="14287"/>
                </a:moveTo>
                <a:lnTo>
                  <a:pt x="14287" y="395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05312" y="4710112"/>
            <a:ext cx="57150" cy="333375"/>
          </a:xfrm>
          <a:custGeom>
            <a:avLst/>
            <a:gdLst>
              <a:gd name="connsiteX0" fmla="*/ 14287 w 57150"/>
              <a:gd name="connsiteY0" fmla="*/ 14287 h 333375"/>
              <a:gd name="connsiteX1" fmla="*/ 14287 w 57150"/>
              <a:gd name="connsiteY1" fmla="*/ 319087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333375">
                <a:moveTo>
                  <a:pt x="14287" y="14287"/>
                </a:moveTo>
                <a:lnTo>
                  <a:pt x="14287" y="319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786312" y="4710112"/>
            <a:ext cx="1781175" cy="790575"/>
          </a:xfrm>
          <a:custGeom>
            <a:avLst/>
            <a:gdLst>
              <a:gd name="connsiteX0" fmla="*/ 14287 w 1781175"/>
              <a:gd name="connsiteY0" fmla="*/ 14287 h 790575"/>
              <a:gd name="connsiteX1" fmla="*/ 1766887 w 1781175"/>
              <a:gd name="connsiteY1" fmla="*/ 776287 h 790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1175" h="790575">
                <a:moveTo>
                  <a:pt x="14287" y="14287"/>
                </a:moveTo>
                <a:lnTo>
                  <a:pt x="1766887" y="776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473700"/>
            <a:ext cx="355600" cy="203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702300"/>
            <a:ext cx="279400" cy="457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235700"/>
            <a:ext cx="355600" cy="203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6083300"/>
            <a:ext cx="266700" cy="228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6388100"/>
            <a:ext cx="266700" cy="228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5700" y="5549900"/>
            <a:ext cx="368300" cy="2032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5700" y="5854700"/>
            <a:ext cx="368300" cy="203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4343400"/>
            <a:ext cx="1498600" cy="2184400"/>
          </a:xfrm>
          <a:prstGeom prst="rect">
            <a:avLst/>
          </a:prstGeom>
          <a:noFill/>
        </p:spPr>
      </p:pic>
      <p:graphicFrame>
        <p:nvGraphicFramePr>
          <p:cNvPr id="1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44847"/>
              </p:ext>
            </p:extLst>
          </p:nvPr>
        </p:nvGraphicFramePr>
        <p:xfrm>
          <a:off x="3733799" y="4191000"/>
          <a:ext cx="1260475" cy="533400"/>
        </p:xfrm>
        <a:graphic>
          <a:graphicData uri="http://schemas.openxmlformats.org/drawingml/2006/table">
            <a:tbl>
              <a:tblPr/>
              <a:tblGrid>
                <a:gridCol w="756285"/>
                <a:gridCol w="504190"/>
              </a:tblGrid>
              <a:tr h="5334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Major</a:t>
                      </a:r>
                      <a:endParaRPr lang="zh-CN" altLang="en-US" sz="2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46300" y="45720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898900" y="5105400"/>
            <a:ext cx="914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956300" y="4572000"/>
            <a:ext cx="355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155700" y="2095500"/>
            <a:ext cx="7962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Film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Gladiator)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(College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966912" y="4710112"/>
            <a:ext cx="1857375" cy="714375"/>
          </a:xfrm>
          <a:custGeom>
            <a:avLst/>
            <a:gdLst>
              <a:gd name="connsiteX0" fmla="*/ 1843087 w 1857375"/>
              <a:gd name="connsiteY0" fmla="*/ 14287 h 714375"/>
              <a:gd name="connsiteX1" fmla="*/ 14287 w 1857375"/>
              <a:gd name="connsiteY1" fmla="*/ 700087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7375" h="714375">
                <a:moveTo>
                  <a:pt x="1843087" y="14287"/>
                </a:moveTo>
                <a:lnTo>
                  <a:pt x="14287" y="700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05312" y="5624512"/>
            <a:ext cx="57150" cy="409575"/>
          </a:xfrm>
          <a:custGeom>
            <a:avLst/>
            <a:gdLst>
              <a:gd name="connsiteX0" fmla="*/ 14287 w 57150"/>
              <a:gd name="connsiteY0" fmla="*/ 14287 h 409575"/>
              <a:gd name="connsiteX1" fmla="*/ 14287 w 57150"/>
              <a:gd name="connsiteY1" fmla="*/ 395287 h 40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409575">
                <a:moveTo>
                  <a:pt x="14287" y="14287"/>
                </a:moveTo>
                <a:lnTo>
                  <a:pt x="14287" y="395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05312" y="4710112"/>
            <a:ext cx="57150" cy="333375"/>
          </a:xfrm>
          <a:custGeom>
            <a:avLst/>
            <a:gdLst>
              <a:gd name="connsiteX0" fmla="*/ 14287 w 57150"/>
              <a:gd name="connsiteY0" fmla="*/ 14287 h 333375"/>
              <a:gd name="connsiteX1" fmla="*/ 14287 w 57150"/>
              <a:gd name="connsiteY1" fmla="*/ 319087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333375">
                <a:moveTo>
                  <a:pt x="14287" y="14287"/>
                </a:moveTo>
                <a:lnTo>
                  <a:pt x="14287" y="319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786312" y="4710112"/>
            <a:ext cx="1781175" cy="790575"/>
          </a:xfrm>
          <a:custGeom>
            <a:avLst/>
            <a:gdLst>
              <a:gd name="connsiteX0" fmla="*/ 14287 w 1781175"/>
              <a:gd name="connsiteY0" fmla="*/ 14287 h 790575"/>
              <a:gd name="connsiteX1" fmla="*/ 1766887 w 1781175"/>
              <a:gd name="connsiteY1" fmla="*/ 776287 h 790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1175" h="790575">
                <a:moveTo>
                  <a:pt x="14287" y="14287"/>
                </a:moveTo>
                <a:lnTo>
                  <a:pt x="1766887" y="776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473700"/>
            <a:ext cx="355600" cy="203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702300"/>
            <a:ext cx="279400" cy="457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235700"/>
            <a:ext cx="355600" cy="203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6083300"/>
            <a:ext cx="266700" cy="228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6388100"/>
            <a:ext cx="266700" cy="228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5700" y="5549900"/>
            <a:ext cx="368300" cy="2032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5700" y="5854700"/>
            <a:ext cx="368300" cy="203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4343400"/>
            <a:ext cx="1498600" cy="2184400"/>
          </a:xfrm>
          <a:prstGeom prst="rect">
            <a:avLst/>
          </a:prstGeom>
          <a:noFill/>
        </p:spPr>
      </p:pic>
      <p:graphicFrame>
        <p:nvGraphicFramePr>
          <p:cNvPr id="1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25919"/>
              </p:ext>
            </p:extLst>
          </p:nvPr>
        </p:nvGraphicFramePr>
        <p:xfrm>
          <a:off x="3733800" y="4191000"/>
          <a:ext cx="1371600" cy="533400"/>
        </p:xfrm>
        <a:graphic>
          <a:graphicData uri="http://schemas.openxmlformats.org/drawingml/2006/table">
            <a:tbl>
              <a:tblPr/>
              <a:tblGrid>
                <a:gridCol w="822960"/>
                <a:gridCol w="548640"/>
              </a:tblGrid>
              <a:tr h="5334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Major</a:t>
                      </a:r>
                      <a:endParaRPr lang="zh-CN" altLang="en-US" sz="2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28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55700" y="2565400"/>
            <a:ext cx="1117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984500" y="2565400"/>
            <a:ext cx="135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H(Y)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55700" y="3302000"/>
            <a:ext cx="76581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v)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146300" y="45720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898900" y="5105400"/>
            <a:ext cx="914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956300" y="4572000"/>
            <a:ext cx="355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155700" y="2057400"/>
            <a:ext cx="7226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966912" y="4710112"/>
            <a:ext cx="1857375" cy="714375"/>
          </a:xfrm>
          <a:custGeom>
            <a:avLst/>
            <a:gdLst>
              <a:gd name="connsiteX0" fmla="*/ 1843087 w 1857375"/>
              <a:gd name="connsiteY0" fmla="*/ 14287 h 714375"/>
              <a:gd name="connsiteX1" fmla="*/ 14287 w 1857375"/>
              <a:gd name="connsiteY1" fmla="*/ 700087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7375" h="714375">
                <a:moveTo>
                  <a:pt x="1843087" y="14287"/>
                </a:moveTo>
                <a:lnTo>
                  <a:pt x="14287" y="700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05312" y="5624512"/>
            <a:ext cx="57150" cy="409575"/>
          </a:xfrm>
          <a:custGeom>
            <a:avLst/>
            <a:gdLst>
              <a:gd name="connsiteX0" fmla="*/ 14287 w 57150"/>
              <a:gd name="connsiteY0" fmla="*/ 14287 h 409575"/>
              <a:gd name="connsiteX1" fmla="*/ 14287 w 57150"/>
              <a:gd name="connsiteY1" fmla="*/ 395287 h 40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409575">
                <a:moveTo>
                  <a:pt x="14287" y="14287"/>
                </a:moveTo>
                <a:lnTo>
                  <a:pt x="14287" y="395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05312" y="4710112"/>
            <a:ext cx="57150" cy="333375"/>
          </a:xfrm>
          <a:custGeom>
            <a:avLst/>
            <a:gdLst>
              <a:gd name="connsiteX0" fmla="*/ 14287 w 57150"/>
              <a:gd name="connsiteY0" fmla="*/ 14287 h 333375"/>
              <a:gd name="connsiteX1" fmla="*/ 14287 w 57150"/>
              <a:gd name="connsiteY1" fmla="*/ 319087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333375">
                <a:moveTo>
                  <a:pt x="14287" y="14287"/>
                </a:moveTo>
                <a:lnTo>
                  <a:pt x="14287" y="319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786312" y="4710112"/>
            <a:ext cx="1781175" cy="790575"/>
          </a:xfrm>
          <a:custGeom>
            <a:avLst/>
            <a:gdLst>
              <a:gd name="connsiteX0" fmla="*/ 14287 w 1781175"/>
              <a:gd name="connsiteY0" fmla="*/ 14287 h 790575"/>
              <a:gd name="connsiteX1" fmla="*/ 1766887 w 1781175"/>
              <a:gd name="connsiteY1" fmla="*/ 776287 h 790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1175" h="790575">
                <a:moveTo>
                  <a:pt x="14287" y="14287"/>
                </a:moveTo>
                <a:lnTo>
                  <a:pt x="1766887" y="776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5473700"/>
            <a:ext cx="355600" cy="203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702300"/>
            <a:ext cx="279400" cy="457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6235700"/>
            <a:ext cx="355600" cy="203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6083300"/>
            <a:ext cx="266700" cy="228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6388100"/>
            <a:ext cx="266700" cy="228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5700" y="5549900"/>
            <a:ext cx="368300" cy="2032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35700" y="5854700"/>
            <a:ext cx="368300" cy="203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4343400"/>
            <a:ext cx="1498600" cy="2184400"/>
          </a:xfrm>
          <a:prstGeom prst="rect">
            <a:avLst/>
          </a:prstGeom>
          <a:noFill/>
        </p:spPr>
      </p:pic>
      <p:graphicFrame>
        <p:nvGraphicFramePr>
          <p:cNvPr id="1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47279"/>
              </p:ext>
            </p:extLst>
          </p:nvPr>
        </p:nvGraphicFramePr>
        <p:xfrm>
          <a:off x="3733800" y="4191000"/>
          <a:ext cx="1443038" cy="533400"/>
        </p:xfrm>
        <a:graphic>
          <a:graphicData uri="http://schemas.openxmlformats.org/drawingml/2006/table">
            <a:tbl>
              <a:tblPr/>
              <a:tblGrid>
                <a:gridCol w="865823"/>
                <a:gridCol w="577215"/>
              </a:tblGrid>
              <a:tr h="5334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Major</a:t>
                      </a:r>
                      <a:endParaRPr lang="zh-CN" altLang="en-US" sz="2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29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46300" y="45720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898900" y="5105400"/>
            <a:ext cx="914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956300" y="4572000"/>
            <a:ext cx="355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155700" y="2108200"/>
            <a:ext cx="72263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82800"/>
            <a:ext cx="6946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52512" y="4252912"/>
            <a:ext cx="1857375" cy="714375"/>
          </a:xfrm>
          <a:custGeom>
            <a:avLst/>
            <a:gdLst>
              <a:gd name="connsiteX0" fmla="*/ 1843087 w 1857375"/>
              <a:gd name="connsiteY0" fmla="*/ 14287 h 714375"/>
              <a:gd name="connsiteX1" fmla="*/ 14287 w 1857375"/>
              <a:gd name="connsiteY1" fmla="*/ 700087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57375" h="714375">
                <a:moveTo>
                  <a:pt x="1843087" y="14287"/>
                </a:moveTo>
                <a:lnTo>
                  <a:pt x="14287" y="700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90912" y="5167312"/>
            <a:ext cx="57150" cy="409575"/>
          </a:xfrm>
          <a:custGeom>
            <a:avLst/>
            <a:gdLst>
              <a:gd name="connsiteX0" fmla="*/ 14287 w 57150"/>
              <a:gd name="connsiteY0" fmla="*/ 14287 h 409575"/>
              <a:gd name="connsiteX1" fmla="*/ 14287 w 57150"/>
              <a:gd name="connsiteY1" fmla="*/ 395287 h 40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409575">
                <a:moveTo>
                  <a:pt x="14287" y="14287"/>
                </a:moveTo>
                <a:lnTo>
                  <a:pt x="14287" y="395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90912" y="4252912"/>
            <a:ext cx="57150" cy="333375"/>
          </a:xfrm>
          <a:custGeom>
            <a:avLst/>
            <a:gdLst>
              <a:gd name="connsiteX0" fmla="*/ 14287 w 57150"/>
              <a:gd name="connsiteY0" fmla="*/ 14287 h 333375"/>
              <a:gd name="connsiteX1" fmla="*/ 14287 w 57150"/>
              <a:gd name="connsiteY1" fmla="*/ 319087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333375">
                <a:moveTo>
                  <a:pt x="14287" y="14287"/>
                </a:moveTo>
                <a:lnTo>
                  <a:pt x="14287" y="319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71912" y="4252912"/>
            <a:ext cx="1781175" cy="790575"/>
          </a:xfrm>
          <a:custGeom>
            <a:avLst/>
            <a:gdLst>
              <a:gd name="connsiteX0" fmla="*/ 14287 w 1781175"/>
              <a:gd name="connsiteY0" fmla="*/ 14287 h 790575"/>
              <a:gd name="connsiteX1" fmla="*/ 1766887 w 1781175"/>
              <a:gd name="connsiteY1" fmla="*/ 776287 h 790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81175" h="790575">
                <a:moveTo>
                  <a:pt x="14287" y="14287"/>
                </a:moveTo>
                <a:lnTo>
                  <a:pt x="1766887" y="776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016500"/>
            <a:ext cx="355600" cy="203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5245100"/>
            <a:ext cx="279400" cy="457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778500"/>
            <a:ext cx="355600" cy="203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162300"/>
            <a:ext cx="4267200" cy="5715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5626100"/>
            <a:ext cx="266700" cy="228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5930900"/>
            <a:ext cx="266700" cy="2286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5092700"/>
            <a:ext cx="355600" cy="203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5397500"/>
            <a:ext cx="355600" cy="2032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4787900"/>
            <a:ext cx="3238500" cy="1244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19600" y="6311900"/>
            <a:ext cx="4724400" cy="406400"/>
          </a:xfrm>
          <a:prstGeom prst="rect">
            <a:avLst/>
          </a:prstGeom>
          <a:noFill/>
        </p:spPr>
      </p:pic>
      <p:graphicFrame>
        <p:nvGraphicFramePr>
          <p:cNvPr id="1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49670"/>
              </p:ext>
            </p:extLst>
          </p:nvPr>
        </p:nvGraphicFramePr>
        <p:xfrm>
          <a:off x="2819399" y="3733800"/>
          <a:ext cx="1260475" cy="533400"/>
        </p:xfrm>
        <a:graphic>
          <a:graphicData uri="http://schemas.openxmlformats.org/drawingml/2006/table">
            <a:tbl>
              <a:tblPr/>
              <a:tblGrid>
                <a:gridCol w="756285"/>
                <a:gridCol w="504190"/>
              </a:tblGrid>
              <a:tr h="5334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Major</a:t>
                      </a:r>
                      <a:endParaRPr lang="zh-CN" altLang="en-US" sz="2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31900" y="41148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984500" y="4648200"/>
            <a:ext cx="914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041900" y="4114800"/>
            <a:ext cx="355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155700" y="2095500"/>
            <a:ext cx="72263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19500"/>
            <a:ext cx="6781800" cy="2171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5930900"/>
            <a:ext cx="6934200" cy="88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82800"/>
            <a:ext cx="79629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(also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disorder)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251450" y="2965450"/>
            <a:ext cx="22225" cy="2832100"/>
          </a:xfrm>
          <a:custGeom>
            <a:avLst/>
            <a:gdLst>
              <a:gd name="connsiteX0" fmla="*/ 6350 w 22225"/>
              <a:gd name="connsiteY0" fmla="*/ 6350 h 2832100"/>
              <a:gd name="connsiteX1" fmla="*/ 6350 w 22225"/>
              <a:gd name="connsiteY1" fmla="*/ 2825750 h 283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32100">
                <a:moveTo>
                  <a:pt x="6350" y="6350"/>
                </a:moveTo>
                <a:lnTo>
                  <a:pt x="6350" y="2825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73400"/>
            <a:ext cx="8458200" cy="248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7226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3479800"/>
            <a:ext cx="977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84500" y="3492500"/>
            <a:ext cx="21463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M/log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4572000"/>
            <a:ext cx="6502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(M)/log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3.322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2082800"/>
            <a:ext cx="72263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formula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962900" cy="467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H(Y)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H(Y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A)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6400800" cy="441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556500" y="3390900"/>
            <a:ext cx="16383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Let’s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investigate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7226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721100"/>
            <a:ext cx="24638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95500"/>
            <a:ext cx="76581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08100" y="4483100"/>
            <a:ext cx="75819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759200"/>
            <a:ext cx="77978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95500"/>
            <a:ext cx="76581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obtained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00" y="3492500"/>
            <a:ext cx="3289300" cy="3467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492500"/>
            <a:ext cx="3022600" cy="354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82800"/>
            <a:ext cx="76581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Classifier?: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302000"/>
            <a:ext cx="3200400" cy="149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70100"/>
            <a:ext cx="66294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5334000"/>
            <a:ext cx="5384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“Outlook”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33600"/>
            <a:ext cx="6362700" cy="255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8420100" cy="510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59000"/>
            <a:ext cx="7962900" cy="313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(non-terminal)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descendant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incorporated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excluded,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59000"/>
            <a:ext cx="7962900" cy="313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2921000"/>
            <a:ext cx="5816600" cy="358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574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8115300" cy="476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antecedents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consequent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Outlook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Humidity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Outlook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Humidity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584700" y="34290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4313" y="5080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612900" y="3073367"/>
            <a:ext cx="7011162" cy="28194"/>
          </a:xfrm>
          <a:custGeom>
            <a:avLst/>
            <a:gdLst>
              <a:gd name="connsiteX0" fmla="*/ 0 w 7011162"/>
              <a:gd name="connsiteY0" fmla="*/ 14097 h 28194"/>
              <a:gd name="connsiteX1" fmla="*/ 7011162 w 7011162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11162" h="28194">
                <a:moveTo>
                  <a:pt x="0" y="14097"/>
                </a:moveTo>
                <a:lnTo>
                  <a:pt x="7011162" y="14097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3111500"/>
            <a:ext cx="2286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12900" y="2755900"/>
            <a:ext cx="8890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98900" y="2755900"/>
            <a:ext cx="16891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Hardworking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727700" y="2755900"/>
            <a:ext cx="12954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Intelligent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556500" y="2755900"/>
            <a:ext cx="10668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Unlucky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20574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222500"/>
            <a:ext cx="72136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(Grades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candidate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108200"/>
            <a:ext cx="7581900" cy="398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33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(3/7)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(3/7)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(4/7)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(4/7)</a:t>
            </a:r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0.524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0.461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0.985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057400"/>
            <a:ext cx="80391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attributes: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Hardworking,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Intelligent,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Unlucky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6400800" cy="441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574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044700"/>
            <a:ext cx="77851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Hardworking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fulfill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condition)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Hardworking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fulfill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032000"/>
            <a:ext cx="77851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Hardworking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fulfill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79500" y="41656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08300" y="4165600"/>
            <a:ext cx="3962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4597400"/>
            <a:ext cx="60325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828800" algn="l"/>
                <a:tab pos="3657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  <a:tab pos="36576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3300"/>
              </a:lnSpc>
              <a:tabLst>
                <a:tab pos="1828800" algn="l"/>
                <a:tab pos="3657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(3/5)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(3/5)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(2/5)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(2/5)}</a:t>
            </a:r>
          </a:p>
          <a:p>
            <a:pPr>
              <a:lnSpc>
                <a:spcPts val="2400"/>
              </a:lnSpc>
              <a:tabLst>
                <a:tab pos="1828800" algn="l"/>
                <a:tab pos="3657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0.442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0.53</a:t>
            </a:r>
          </a:p>
          <a:p>
            <a:pPr>
              <a:lnSpc>
                <a:spcPts val="2800"/>
              </a:lnSpc>
              <a:tabLst>
                <a:tab pos="1828800" algn="l"/>
                <a:tab pos="3657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0.972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095500"/>
            <a:ext cx="7683500" cy="361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8288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Hardworking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fulfill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2800"/>
              </a:lnSpc>
              <a:tabLst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(0/2)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(0/2)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(2/2)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(2/2)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019300"/>
            <a:ext cx="62738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5/7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0.972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2/7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0.694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79500" y="4178300"/>
            <a:ext cx="6337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0.985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0.694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0.291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120900"/>
            <a:ext cx="8191500" cy="434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“Intelligent”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“Unlucky”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homogenous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082800"/>
            <a:ext cx="81915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Anyway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inference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symmetry)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Arbitrarily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187700"/>
            <a:ext cx="2971800" cy="787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79500" y="19812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822700" y="2705100"/>
            <a:ext cx="2070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08300" y="3479800"/>
            <a:ext cx="17272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651500" y="3479800"/>
            <a:ext cx="15494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4965700"/>
            <a:ext cx="81915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  <a:p>
            <a:pPr>
              <a:lnSpc>
                <a:spcPts val="2800"/>
              </a:lnSpc>
              <a:tabLst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  <a:p>
            <a:pPr>
              <a:lnSpc>
                <a:spcPts val="2800"/>
              </a:lnSpc>
              <a:tabLst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homogenous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</a:p>
          <a:p>
            <a:pPr>
              <a:lnSpc>
                <a:spcPts val="28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36850" y="4184650"/>
            <a:ext cx="1079500" cy="546100"/>
          </a:xfrm>
          <a:custGeom>
            <a:avLst/>
            <a:gdLst>
              <a:gd name="connsiteX0" fmla="*/ 6350 w 1079500"/>
              <a:gd name="connsiteY0" fmla="*/ 6350 h 546100"/>
              <a:gd name="connsiteX1" fmla="*/ 6350 w 1079500"/>
              <a:gd name="connsiteY1" fmla="*/ 539750 h 546100"/>
              <a:gd name="connsiteX2" fmla="*/ 1073150 w 1079500"/>
              <a:gd name="connsiteY2" fmla="*/ 539750 h 546100"/>
              <a:gd name="connsiteX3" fmla="*/ 1073150 w 1079500"/>
              <a:gd name="connsiteY3" fmla="*/ 6350 h 546100"/>
              <a:gd name="connsiteX4" fmla="*/ 6350 w 10795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79500" h="546100">
                <a:moveTo>
                  <a:pt x="6350" y="6350"/>
                </a:moveTo>
                <a:lnTo>
                  <a:pt x="6350" y="539750"/>
                </a:lnTo>
                <a:lnTo>
                  <a:pt x="1073150" y="539750"/>
                </a:lnTo>
                <a:lnTo>
                  <a:pt x="1073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27650" y="4184650"/>
            <a:ext cx="1917700" cy="1536700"/>
          </a:xfrm>
          <a:custGeom>
            <a:avLst/>
            <a:gdLst>
              <a:gd name="connsiteX0" fmla="*/ 958850 w 1917700"/>
              <a:gd name="connsiteY0" fmla="*/ 6350 h 1536700"/>
              <a:gd name="connsiteX1" fmla="*/ 6350 w 1917700"/>
              <a:gd name="connsiteY1" fmla="*/ 768350 h 1536700"/>
              <a:gd name="connsiteX2" fmla="*/ 958850 w 1917700"/>
              <a:gd name="connsiteY2" fmla="*/ 1530350 h 1536700"/>
              <a:gd name="connsiteX3" fmla="*/ 1911350 w 1917700"/>
              <a:gd name="connsiteY3" fmla="*/ 768350 h 1536700"/>
              <a:gd name="connsiteX4" fmla="*/ 958850 w 1917700"/>
              <a:gd name="connsiteY4" fmla="*/ 6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7700" h="1536700">
                <a:moveTo>
                  <a:pt x="958850" y="6350"/>
                </a:moveTo>
                <a:lnTo>
                  <a:pt x="6350" y="768350"/>
                </a:lnTo>
                <a:lnTo>
                  <a:pt x="958850" y="1530350"/>
                </a:lnTo>
                <a:lnTo>
                  <a:pt x="1911350" y="768350"/>
                </a:lnTo>
                <a:lnTo>
                  <a:pt x="9588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51250" y="2508250"/>
            <a:ext cx="2374900" cy="622300"/>
          </a:xfrm>
          <a:custGeom>
            <a:avLst/>
            <a:gdLst>
              <a:gd name="connsiteX0" fmla="*/ 6350 w 2374900"/>
              <a:gd name="connsiteY0" fmla="*/ 6350 h 622300"/>
              <a:gd name="connsiteX1" fmla="*/ 6350 w 2374900"/>
              <a:gd name="connsiteY1" fmla="*/ 615950 h 622300"/>
              <a:gd name="connsiteX2" fmla="*/ 2368550 w 2374900"/>
              <a:gd name="connsiteY2" fmla="*/ 615950 h 622300"/>
              <a:gd name="connsiteX3" fmla="*/ 2368550 w 2374900"/>
              <a:gd name="connsiteY3" fmla="*/ 6350 h 622300"/>
              <a:gd name="connsiteX4" fmla="*/ 6350 w 23749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900" h="622300">
                <a:moveTo>
                  <a:pt x="6350" y="6350"/>
                </a:moveTo>
                <a:lnTo>
                  <a:pt x="6350" y="615950"/>
                </a:lnTo>
                <a:lnTo>
                  <a:pt x="2368550" y="615950"/>
                </a:lnTo>
                <a:lnTo>
                  <a:pt x="2368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187700"/>
            <a:ext cx="2971800" cy="787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57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79500" y="19812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08300" y="3467100"/>
            <a:ext cx="469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286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822700" y="2781300"/>
            <a:ext cx="3111500" cy="252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057400" algn="l"/>
                <a:tab pos="2743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0574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20574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</a:p>
          <a:p>
            <a:pPr>
              <a:lnSpc>
                <a:spcPts val="2800"/>
              </a:lnSpc>
              <a:tabLst>
                <a:tab pos="20574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146300"/>
            <a:ext cx="8115300" cy="508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grown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“Intelligent”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“Unlucky”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(3/5)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(3/5)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(2/5)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(2/5)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0.442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0.53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0.972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108200"/>
            <a:ext cx="7747000" cy="398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“Intelligent”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Intelligent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fulfill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condition)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Grades.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Intelligent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fulfill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condition)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Grades.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90912" y="2271712"/>
            <a:ext cx="2085975" cy="866775"/>
          </a:xfrm>
          <a:custGeom>
            <a:avLst/>
            <a:gdLst>
              <a:gd name="connsiteX0" fmla="*/ 2071687 w 2085975"/>
              <a:gd name="connsiteY0" fmla="*/ 14287 h 866775"/>
              <a:gd name="connsiteX1" fmla="*/ 14287 w 2085975"/>
              <a:gd name="connsiteY1" fmla="*/ 852487 h 866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85975" h="866775">
                <a:moveTo>
                  <a:pt x="2071687" y="14287"/>
                </a:moveTo>
                <a:lnTo>
                  <a:pt x="14287" y="8524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548312" y="2271712"/>
            <a:ext cx="1933575" cy="942975"/>
          </a:xfrm>
          <a:custGeom>
            <a:avLst/>
            <a:gdLst>
              <a:gd name="connsiteX0" fmla="*/ 14287 w 1933575"/>
              <a:gd name="connsiteY0" fmla="*/ 14287 h 942975"/>
              <a:gd name="connsiteX1" fmla="*/ 1919287 w 1933575"/>
              <a:gd name="connsiteY1" fmla="*/ 928687 h 942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33575" h="942975">
                <a:moveTo>
                  <a:pt x="14287" y="14287"/>
                </a:moveTo>
                <a:lnTo>
                  <a:pt x="1919287" y="9286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48312" y="2271712"/>
            <a:ext cx="57150" cy="409575"/>
          </a:xfrm>
          <a:custGeom>
            <a:avLst/>
            <a:gdLst>
              <a:gd name="connsiteX0" fmla="*/ 14287 w 57150"/>
              <a:gd name="connsiteY0" fmla="*/ 14287 h 409575"/>
              <a:gd name="connsiteX1" fmla="*/ 14287 w 57150"/>
              <a:gd name="connsiteY1" fmla="*/ 395287 h 40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409575">
                <a:moveTo>
                  <a:pt x="14287" y="14287"/>
                </a:moveTo>
                <a:lnTo>
                  <a:pt x="14287" y="395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548312" y="2957512"/>
            <a:ext cx="57150" cy="333375"/>
          </a:xfrm>
          <a:custGeom>
            <a:avLst/>
            <a:gdLst>
              <a:gd name="connsiteX0" fmla="*/ 14287 w 57150"/>
              <a:gd name="connsiteY0" fmla="*/ 14287 h 333375"/>
              <a:gd name="connsiteX1" fmla="*/ 14287 w 57150"/>
              <a:gd name="connsiteY1" fmla="*/ 319087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333375">
                <a:moveTo>
                  <a:pt x="14287" y="14287"/>
                </a:moveTo>
                <a:lnTo>
                  <a:pt x="14287" y="319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805934" y="3233928"/>
            <a:ext cx="566166" cy="598170"/>
          </a:xfrm>
          <a:custGeom>
            <a:avLst/>
            <a:gdLst>
              <a:gd name="connsiteX0" fmla="*/ 0 w 566166"/>
              <a:gd name="connsiteY0" fmla="*/ 313943 h 598170"/>
              <a:gd name="connsiteX1" fmla="*/ 136398 w 566166"/>
              <a:gd name="connsiteY1" fmla="*/ 214883 h 598170"/>
              <a:gd name="connsiteX2" fmla="*/ 313944 w 566166"/>
              <a:gd name="connsiteY2" fmla="*/ 291083 h 598170"/>
              <a:gd name="connsiteX3" fmla="*/ 296418 w 566166"/>
              <a:gd name="connsiteY3" fmla="*/ 98297 h 598170"/>
              <a:gd name="connsiteX4" fmla="*/ 432054 w 566166"/>
              <a:gd name="connsiteY4" fmla="*/ 0 h 598170"/>
              <a:gd name="connsiteX5" fmla="*/ 445770 w 566166"/>
              <a:gd name="connsiteY5" fmla="*/ 342900 h 598170"/>
              <a:gd name="connsiteX6" fmla="*/ 566166 w 566166"/>
              <a:gd name="connsiteY6" fmla="*/ 509016 h 598170"/>
              <a:gd name="connsiteX7" fmla="*/ 443484 w 566166"/>
              <a:gd name="connsiteY7" fmla="*/ 598170 h 598170"/>
              <a:gd name="connsiteX8" fmla="*/ 322326 w 566166"/>
              <a:gd name="connsiteY8" fmla="*/ 432054 h 598170"/>
              <a:gd name="connsiteX9" fmla="*/ 0 w 566166"/>
              <a:gd name="connsiteY9" fmla="*/ 313943 h 598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66166" h="598170">
                <a:moveTo>
                  <a:pt x="0" y="313943"/>
                </a:moveTo>
                <a:lnTo>
                  <a:pt x="136398" y="214883"/>
                </a:lnTo>
                <a:lnTo>
                  <a:pt x="313944" y="291083"/>
                </a:lnTo>
                <a:lnTo>
                  <a:pt x="296418" y="98297"/>
                </a:lnTo>
                <a:lnTo>
                  <a:pt x="432054" y="0"/>
                </a:lnTo>
                <a:lnTo>
                  <a:pt x="445770" y="342900"/>
                </a:lnTo>
                <a:lnTo>
                  <a:pt x="566166" y="509016"/>
                </a:lnTo>
                <a:lnTo>
                  <a:pt x="443484" y="598170"/>
                </a:lnTo>
                <a:lnTo>
                  <a:pt x="322326" y="432054"/>
                </a:lnTo>
                <a:lnTo>
                  <a:pt x="0" y="3139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76436" y="3479292"/>
            <a:ext cx="413289" cy="412622"/>
          </a:xfrm>
          <a:custGeom>
            <a:avLst/>
            <a:gdLst>
              <a:gd name="connsiteX0" fmla="*/ 17812 w 413289"/>
              <a:gd name="connsiteY0" fmla="*/ 128778 h 412622"/>
              <a:gd name="connsiteX1" fmla="*/ 123730 w 413289"/>
              <a:gd name="connsiteY1" fmla="*/ 214121 h 412622"/>
              <a:gd name="connsiteX2" fmla="*/ 116872 w 413289"/>
              <a:gd name="connsiteY2" fmla="*/ 255270 h 412622"/>
              <a:gd name="connsiteX3" fmla="*/ 138208 w 413289"/>
              <a:gd name="connsiteY3" fmla="*/ 290321 h 412622"/>
              <a:gd name="connsiteX4" fmla="*/ 176308 w 413289"/>
              <a:gd name="connsiteY4" fmla="*/ 312420 h 412622"/>
              <a:gd name="connsiteX5" fmla="*/ 199930 w 413289"/>
              <a:gd name="connsiteY5" fmla="*/ 304800 h 412622"/>
              <a:gd name="connsiteX6" fmla="*/ 205264 w 413289"/>
              <a:gd name="connsiteY6" fmla="*/ 277367 h 412622"/>
              <a:gd name="connsiteX7" fmla="*/ 172498 w 413289"/>
              <a:gd name="connsiteY7" fmla="*/ 227076 h 412622"/>
              <a:gd name="connsiteX8" fmla="*/ 118396 w 413289"/>
              <a:gd name="connsiteY8" fmla="*/ 141732 h 412622"/>
              <a:gd name="connsiteX9" fmla="*/ 110014 w 413289"/>
              <a:gd name="connsiteY9" fmla="*/ 83820 h 412622"/>
              <a:gd name="connsiteX10" fmla="*/ 135922 w 413289"/>
              <a:gd name="connsiteY10" fmla="*/ 29717 h 412622"/>
              <a:gd name="connsiteX11" fmla="*/ 193072 w 413289"/>
              <a:gd name="connsiteY11" fmla="*/ 0 h 412622"/>
              <a:gd name="connsiteX12" fmla="*/ 260127 w 413289"/>
              <a:gd name="connsiteY12" fmla="*/ 12191 h 412622"/>
              <a:gd name="connsiteX13" fmla="*/ 337089 w 413289"/>
              <a:gd name="connsiteY13" fmla="*/ 70103 h 412622"/>
              <a:gd name="connsiteX14" fmla="*/ 398050 w 413289"/>
              <a:gd name="connsiteY14" fmla="*/ 142494 h 412622"/>
              <a:gd name="connsiteX15" fmla="*/ 413289 w 413289"/>
              <a:gd name="connsiteY15" fmla="*/ 199644 h 412622"/>
              <a:gd name="connsiteX16" fmla="*/ 398812 w 413289"/>
              <a:gd name="connsiteY16" fmla="*/ 262128 h 412622"/>
              <a:gd name="connsiteX17" fmla="*/ 297466 w 413289"/>
              <a:gd name="connsiteY17" fmla="*/ 181356 h 412622"/>
              <a:gd name="connsiteX18" fmla="*/ 302800 w 413289"/>
              <a:gd name="connsiteY18" fmla="*/ 151638 h 412622"/>
              <a:gd name="connsiteX19" fmla="*/ 282226 w 413289"/>
              <a:gd name="connsiteY19" fmla="*/ 117348 h 412622"/>
              <a:gd name="connsiteX20" fmla="*/ 252508 w 413289"/>
              <a:gd name="connsiteY20" fmla="*/ 99821 h 412622"/>
              <a:gd name="connsiteX21" fmla="*/ 231172 w 413289"/>
              <a:gd name="connsiteY21" fmla="*/ 106679 h 412622"/>
              <a:gd name="connsiteX22" fmla="*/ 226600 w 413289"/>
              <a:gd name="connsiteY22" fmla="*/ 130302 h 412622"/>
              <a:gd name="connsiteX23" fmla="*/ 260127 w 413289"/>
              <a:gd name="connsiteY23" fmla="*/ 179070 h 412622"/>
              <a:gd name="connsiteX24" fmla="*/ 318039 w 413289"/>
              <a:gd name="connsiteY24" fmla="*/ 265176 h 412622"/>
              <a:gd name="connsiteX25" fmla="*/ 327184 w 413289"/>
              <a:gd name="connsiteY25" fmla="*/ 328421 h 412622"/>
              <a:gd name="connsiteX26" fmla="*/ 300514 w 413289"/>
              <a:gd name="connsiteY26" fmla="*/ 381000 h 412622"/>
              <a:gd name="connsiteX27" fmla="*/ 245650 w 413289"/>
              <a:gd name="connsiteY27" fmla="*/ 410717 h 412622"/>
              <a:gd name="connsiteX28" fmla="*/ 170974 w 413289"/>
              <a:gd name="connsiteY28" fmla="*/ 403098 h 412622"/>
              <a:gd name="connsiteX29" fmla="*/ 81058 w 413289"/>
              <a:gd name="connsiteY29" fmla="*/ 339090 h 412622"/>
              <a:gd name="connsiteX30" fmla="*/ 1047 w 413289"/>
              <a:gd name="connsiteY30" fmla="*/ 222503 h 412622"/>
              <a:gd name="connsiteX31" fmla="*/ 17812 w 413289"/>
              <a:gd name="connsiteY31" fmla="*/ 128778 h 412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13289" h="412622">
                <a:moveTo>
                  <a:pt x="17812" y="128778"/>
                </a:moveTo>
                <a:lnTo>
                  <a:pt x="123730" y="214121"/>
                </a:lnTo>
                <a:cubicBezTo>
                  <a:pt x="116872" y="229361"/>
                  <a:pt x="114586" y="243078"/>
                  <a:pt x="116872" y="255270"/>
                </a:cubicBezTo>
                <a:cubicBezTo>
                  <a:pt x="119158" y="267461"/>
                  <a:pt x="126016" y="278891"/>
                  <a:pt x="138208" y="290321"/>
                </a:cubicBezTo>
                <a:cubicBezTo>
                  <a:pt x="151162" y="303276"/>
                  <a:pt x="164116" y="310896"/>
                  <a:pt x="176308" y="312420"/>
                </a:cubicBezTo>
                <a:cubicBezTo>
                  <a:pt x="186214" y="313182"/>
                  <a:pt x="193834" y="310896"/>
                  <a:pt x="199930" y="304800"/>
                </a:cubicBezTo>
                <a:cubicBezTo>
                  <a:pt x="206788" y="297941"/>
                  <a:pt x="209074" y="288798"/>
                  <a:pt x="205264" y="277367"/>
                </a:cubicBezTo>
                <a:cubicBezTo>
                  <a:pt x="202216" y="269748"/>
                  <a:pt x="191548" y="252983"/>
                  <a:pt x="172498" y="227076"/>
                </a:cubicBezTo>
                <a:cubicBezTo>
                  <a:pt x="145066" y="188214"/>
                  <a:pt x="126777" y="159258"/>
                  <a:pt x="118396" y="141732"/>
                </a:cubicBezTo>
                <a:cubicBezTo>
                  <a:pt x="110014" y="123444"/>
                  <a:pt x="106966" y="104394"/>
                  <a:pt x="110014" y="83820"/>
                </a:cubicBezTo>
                <a:cubicBezTo>
                  <a:pt x="112300" y="63246"/>
                  <a:pt x="121444" y="44958"/>
                  <a:pt x="135922" y="29717"/>
                </a:cubicBezTo>
                <a:cubicBezTo>
                  <a:pt x="152686" y="12953"/>
                  <a:pt x="170974" y="3048"/>
                  <a:pt x="193072" y="0"/>
                </a:cubicBezTo>
                <a:cubicBezTo>
                  <a:pt x="214408" y="-2285"/>
                  <a:pt x="237268" y="1523"/>
                  <a:pt x="260127" y="12191"/>
                </a:cubicBezTo>
                <a:cubicBezTo>
                  <a:pt x="282988" y="22860"/>
                  <a:pt x="308896" y="41910"/>
                  <a:pt x="337089" y="70103"/>
                </a:cubicBezTo>
                <a:cubicBezTo>
                  <a:pt x="367570" y="99821"/>
                  <a:pt x="387382" y="124206"/>
                  <a:pt x="398050" y="142494"/>
                </a:cubicBezTo>
                <a:cubicBezTo>
                  <a:pt x="407956" y="161544"/>
                  <a:pt x="412527" y="179832"/>
                  <a:pt x="413289" y="199644"/>
                </a:cubicBezTo>
                <a:cubicBezTo>
                  <a:pt x="413289" y="218694"/>
                  <a:pt x="407956" y="239267"/>
                  <a:pt x="398812" y="262128"/>
                </a:cubicBezTo>
                <a:lnTo>
                  <a:pt x="297466" y="181356"/>
                </a:lnTo>
                <a:cubicBezTo>
                  <a:pt x="302800" y="170688"/>
                  <a:pt x="304324" y="160782"/>
                  <a:pt x="302800" y="151638"/>
                </a:cubicBezTo>
                <a:cubicBezTo>
                  <a:pt x="299752" y="139446"/>
                  <a:pt x="292894" y="127253"/>
                  <a:pt x="282226" y="117348"/>
                </a:cubicBezTo>
                <a:cubicBezTo>
                  <a:pt x="271558" y="106679"/>
                  <a:pt x="261652" y="100583"/>
                  <a:pt x="252508" y="99821"/>
                </a:cubicBezTo>
                <a:cubicBezTo>
                  <a:pt x="244126" y="99060"/>
                  <a:pt x="236506" y="100583"/>
                  <a:pt x="231172" y="106679"/>
                </a:cubicBezTo>
                <a:cubicBezTo>
                  <a:pt x="225076" y="112776"/>
                  <a:pt x="223552" y="120396"/>
                  <a:pt x="226600" y="130302"/>
                </a:cubicBezTo>
                <a:cubicBezTo>
                  <a:pt x="230409" y="139446"/>
                  <a:pt x="241839" y="155448"/>
                  <a:pt x="260127" y="179070"/>
                </a:cubicBezTo>
                <a:cubicBezTo>
                  <a:pt x="289084" y="214121"/>
                  <a:pt x="308134" y="243078"/>
                  <a:pt x="318039" y="265176"/>
                </a:cubicBezTo>
                <a:cubicBezTo>
                  <a:pt x="327184" y="286511"/>
                  <a:pt x="330232" y="307848"/>
                  <a:pt x="327184" y="328421"/>
                </a:cubicBezTo>
                <a:cubicBezTo>
                  <a:pt x="323374" y="348996"/>
                  <a:pt x="314992" y="365760"/>
                  <a:pt x="300514" y="381000"/>
                </a:cubicBezTo>
                <a:cubicBezTo>
                  <a:pt x="286036" y="395478"/>
                  <a:pt x="267748" y="405383"/>
                  <a:pt x="245650" y="410717"/>
                </a:cubicBezTo>
                <a:cubicBezTo>
                  <a:pt x="222789" y="416052"/>
                  <a:pt x="198406" y="413003"/>
                  <a:pt x="170974" y="403098"/>
                </a:cubicBezTo>
                <a:cubicBezTo>
                  <a:pt x="144304" y="392429"/>
                  <a:pt x="113824" y="371094"/>
                  <a:pt x="81058" y="339090"/>
                </a:cubicBezTo>
                <a:cubicBezTo>
                  <a:pt x="34576" y="294132"/>
                  <a:pt x="7906" y="255270"/>
                  <a:pt x="1047" y="222503"/>
                </a:cubicBezTo>
                <a:cubicBezTo>
                  <a:pt x="-5810" y="190500"/>
                  <a:pt x="-475" y="158496"/>
                  <a:pt x="17812" y="12877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799584" y="3227578"/>
            <a:ext cx="578866" cy="610870"/>
          </a:xfrm>
          <a:custGeom>
            <a:avLst/>
            <a:gdLst>
              <a:gd name="connsiteX0" fmla="*/ 6350 w 578866"/>
              <a:gd name="connsiteY0" fmla="*/ 320293 h 610870"/>
              <a:gd name="connsiteX1" fmla="*/ 142748 w 578866"/>
              <a:gd name="connsiteY1" fmla="*/ 221233 h 610870"/>
              <a:gd name="connsiteX2" fmla="*/ 320294 w 578866"/>
              <a:gd name="connsiteY2" fmla="*/ 297433 h 610870"/>
              <a:gd name="connsiteX3" fmla="*/ 302768 w 578866"/>
              <a:gd name="connsiteY3" fmla="*/ 104647 h 610870"/>
              <a:gd name="connsiteX4" fmla="*/ 438404 w 578866"/>
              <a:gd name="connsiteY4" fmla="*/ 6350 h 610870"/>
              <a:gd name="connsiteX5" fmla="*/ 452120 w 578866"/>
              <a:gd name="connsiteY5" fmla="*/ 349250 h 610870"/>
              <a:gd name="connsiteX6" fmla="*/ 572516 w 578866"/>
              <a:gd name="connsiteY6" fmla="*/ 515366 h 610870"/>
              <a:gd name="connsiteX7" fmla="*/ 449834 w 578866"/>
              <a:gd name="connsiteY7" fmla="*/ 604520 h 610870"/>
              <a:gd name="connsiteX8" fmla="*/ 328676 w 578866"/>
              <a:gd name="connsiteY8" fmla="*/ 438404 h 610870"/>
              <a:gd name="connsiteX9" fmla="*/ 6350 w 578866"/>
              <a:gd name="connsiteY9" fmla="*/ 320293 h 610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78866" h="610870">
                <a:moveTo>
                  <a:pt x="6350" y="320293"/>
                </a:moveTo>
                <a:lnTo>
                  <a:pt x="142748" y="221233"/>
                </a:lnTo>
                <a:lnTo>
                  <a:pt x="320294" y="297433"/>
                </a:lnTo>
                <a:lnTo>
                  <a:pt x="302768" y="104647"/>
                </a:lnTo>
                <a:lnTo>
                  <a:pt x="438404" y="6350"/>
                </a:lnTo>
                <a:lnTo>
                  <a:pt x="452120" y="349250"/>
                </a:lnTo>
                <a:lnTo>
                  <a:pt x="572516" y="515366"/>
                </a:lnTo>
                <a:lnTo>
                  <a:pt x="449834" y="604520"/>
                </a:lnTo>
                <a:lnTo>
                  <a:pt x="328676" y="438404"/>
                </a:lnTo>
                <a:lnTo>
                  <a:pt x="6350" y="3202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387848" y="3342640"/>
            <a:ext cx="423417" cy="383936"/>
          </a:xfrm>
          <a:custGeom>
            <a:avLst/>
            <a:gdLst>
              <a:gd name="connsiteX0" fmla="*/ 416305 w 423417"/>
              <a:gd name="connsiteY0" fmla="*/ 233425 h 383936"/>
              <a:gd name="connsiteX1" fmla="*/ 143509 w 423417"/>
              <a:gd name="connsiteY1" fmla="*/ 223519 h 383936"/>
              <a:gd name="connsiteX2" fmla="*/ 159511 w 423417"/>
              <a:gd name="connsiteY2" fmla="*/ 273050 h 383936"/>
              <a:gd name="connsiteX3" fmla="*/ 209803 w 423417"/>
              <a:gd name="connsiteY3" fmla="*/ 297433 h 383936"/>
              <a:gd name="connsiteX4" fmla="*/ 247903 w 423417"/>
              <a:gd name="connsiteY4" fmla="*/ 289051 h 383936"/>
              <a:gd name="connsiteX5" fmla="*/ 273050 w 423417"/>
              <a:gd name="connsiteY5" fmla="*/ 267715 h 383936"/>
              <a:gd name="connsiteX6" fmla="*/ 406400 w 423417"/>
              <a:gd name="connsiteY6" fmla="*/ 285241 h 383936"/>
              <a:gd name="connsiteX7" fmla="*/ 329437 w 423417"/>
              <a:gd name="connsiteY7" fmla="*/ 359155 h 383936"/>
              <a:gd name="connsiteX8" fmla="*/ 203707 w 423417"/>
              <a:gd name="connsiteY8" fmla="*/ 377443 h 383936"/>
              <a:gd name="connsiteX9" fmla="*/ 93217 w 423417"/>
              <a:gd name="connsiteY9" fmla="*/ 353059 h 383936"/>
              <a:gd name="connsiteX10" fmla="*/ 29209 w 423417"/>
              <a:gd name="connsiteY10" fmla="*/ 287527 h 383936"/>
              <a:gd name="connsiteX11" fmla="*/ 6350 w 423417"/>
              <a:gd name="connsiteY11" fmla="*/ 184658 h 383936"/>
              <a:gd name="connsiteX12" fmla="*/ 65023 w 423417"/>
              <a:gd name="connsiteY12" fmla="*/ 52069 h 383936"/>
              <a:gd name="connsiteX13" fmla="*/ 213613 w 423417"/>
              <a:gd name="connsiteY13" fmla="*/ 6350 h 383936"/>
              <a:gd name="connsiteX14" fmla="*/ 333247 w 423417"/>
              <a:gd name="connsiteY14" fmla="*/ 33781 h 383936"/>
              <a:gd name="connsiteX15" fmla="*/ 398017 w 423417"/>
              <a:gd name="connsiteY15" fmla="*/ 103123 h 383936"/>
              <a:gd name="connsiteX16" fmla="*/ 417067 w 423417"/>
              <a:gd name="connsiteY16" fmla="*/ 218185 h 383936"/>
              <a:gd name="connsiteX17" fmla="*/ 416305 w 423417"/>
              <a:gd name="connsiteY17" fmla="*/ 233425 h 38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23417" h="383936">
                <a:moveTo>
                  <a:pt x="416305" y="233425"/>
                </a:moveTo>
                <a:lnTo>
                  <a:pt x="143509" y="223519"/>
                </a:lnTo>
                <a:cubicBezTo>
                  <a:pt x="145033" y="244855"/>
                  <a:pt x="150367" y="261619"/>
                  <a:pt x="159511" y="273050"/>
                </a:cubicBezTo>
                <a:cubicBezTo>
                  <a:pt x="171703" y="288289"/>
                  <a:pt x="188467" y="296671"/>
                  <a:pt x="209803" y="297433"/>
                </a:cubicBezTo>
                <a:cubicBezTo>
                  <a:pt x="222757" y="298195"/>
                  <a:pt x="235711" y="295147"/>
                  <a:pt x="247903" y="289051"/>
                </a:cubicBezTo>
                <a:cubicBezTo>
                  <a:pt x="255523" y="285241"/>
                  <a:pt x="263905" y="278383"/>
                  <a:pt x="273050" y="267715"/>
                </a:cubicBezTo>
                <a:lnTo>
                  <a:pt x="406400" y="285241"/>
                </a:lnTo>
                <a:cubicBezTo>
                  <a:pt x="385063" y="320293"/>
                  <a:pt x="359155" y="344677"/>
                  <a:pt x="329437" y="359155"/>
                </a:cubicBezTo>
                <a:cubicBezTo>
                  <a:pt x="299719" y="373633"/>
                  <a:pt x="257809" y="379729"/>
                  <a:pt x="203707" y="377443"/>
                </a:cubicBezTo>
                <a:cubicBezTo>
                  <a:pt x="156463" y="375919"/>
                  <a:pt x="119887" y="367538"/>
                  <a:pt x="93217" y="353059"/>
                </a:cubicBezTo>
                <a:cubicBezTo>
                  <a:pt x="66547" y="339343"/>
                  <a:pt x="45973" y="317245"/>
                  <a:pt x="29209" y="287527"/>
                </a:cubicBezTo>
                <a:cubicBezTo>
                  <a:pt x="12445" y="258571"/>
                  <a:pt x="4825" y="224281"/>
                  <a:pt x="6350" y="184658"/>
                </a:cubicBezTo>
                <a:cubicBezTo>
                  <a:pt x="7873" y="129793"/>
                  <a:pt x="27685" y="85597"/>
                  <a:pt x="65023" y="52069"/>
                </a:cubicBezTo>
                <a:cubicBezTo>
                  <a:pt x="101600" y="19303"/>
                  <a:pt x="151129" y="4063"/>
                  <a:pt x="213613" y="6350"/>
                </a:cubicBezTo>
                <a:cubicBezTo>
                  <a:pt x="264667" y="7873"/>
                  <a:pt x="304291" y="17779"/>
                  <a:pt x="333247" y="33781"/>
                </a:cubicBezTo>
                <a:cubicBezTo>
                  <a:pt x="362203" y="50545"/>
                  <a:pt x="383539" y="73405"/>
                  <a:pt x="398017" y="103123"/>
                </a:cubicBezTo>
                <a:cubicBezTo>
                  <a:pt x="412495" y="132841"/>
                  <a:pt x="418591" y="171703"/>
                  <a:pt x="417067" y="218185"/>
                </a:cubicBezTo>
                <a:lnTo>
                  <a:pt x="416305" y="2334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527294" y="3423412"/>
            <a:ext cx="146811" cy="88900"/>
          </a:xfrm>
          <a:custGeom>
            <a:avLst/>
            <a:gdLst>
              <a:gd name="connsiteX0" fmla="*/ 140461 w 146811"/>
              <a:gd name="connsiteY0" fmla="*/ 82550 h 88900"/>
              <a:gd name="connsiteX1" fmla="*/ 121411 w 146811"/>
              <a:gd name="connsiteY1" fmla="*/ 25400 h 88900"/>
              <a:gd name="connsiteX2" fmla="*/ 77215 w 146811"/>
              <a:gd name="connsiteY2" fmla="*/ 6350 h 88900"/>
              <a:gd name="connsiteX3" fmla="*/ 23876 w 146811"/>
              <a:gd name="connsiteY3" fmla="*/ 29971 h 88900"/>
              <a:gd name="connsiteX4" fmla="*/ 6350 w 146811"/>
              <a:gd name="connsiteY4" fmla="*/ 77216 h 88900"/>
              <a:gd name="connsiteX5" fmla="*/ 140461 w 146811"/>
              <a:gd name="connsiteY5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46811" h="88900">
                <a:moveTo>
                  <a:pt x="140461" y="82550"/>
                </a:moveTo>
                <a:cubicBezTo>
                  <a:pt x="138938" y="55879"/>
                  <a:pt x="132841" y="36829"/>
                  <a:pt x="121411" y="25400"/>
                </a:cubicBezTo>
                <a:cubicBezTo>
                  <a:pt x="110744" y="13208"/>
                  <a:pt x="95504" y="7111"/>
                  <a:pt x="77215" y="6350"/>
                </a:cubicBezTo>
                <a:cubicBezTo>
                  <a:pt x="55117" y="5588"/>
                  <a:pt x="37591" y="13208"/>
                  <a:pt x="23876" y="29971"/>
                </a:cubicBezTo>
                <a:cubicBezTo>
                  <a:pt x="15494" y="40640"/>
                  <a:pt x="9397" y="56641"/>
                  <a:pt x="6350" y="77216"/>
                </a:cubicBezTo>
                <a:lnTo>
                  <a:pt x="140461" y="8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70086" y="3472942"/>
            <a:ext cx="425989" cy="425322"/>
          </a:xfrm>
          <a:custGeom>
            <a:avLst/>
            <a:gdLst>
              <a:gd name="connsiteX0" fmla="*/ 24162 w 425989"/>
              <a:gd name="connsiteY0" fmla="*/ 135128 h 425322"/>
              <a:gd name="connsiteX1" fmla="*/ 130080 w 425989"/>
              <a:gd name="connsiteY1" fmla="*/ 220471 h 425322"/>
              <a:gd name="connsiteX2" fmla="*/ 123222 w 425989"/>
              <a:gd name="connsiteY2" fmla="*/ 261620 h 425322"/>
              <a:gd name="connsiteX3" fmla="*/ 144558 w 425989"/>
              <a:gd name="connsiteY3" fmla="*/ 296671 h 425322"/>
              <a:gd name="connsiteX4" fmla="*/ 182658 w 425989"/>
              <a:gd name="connsiteY4" fmla="*/ 318770 h 425322"/>
              <a:gd name="connsiteX5" fmla="*/ 206280 w 425989"/>
              <a:gd name="connsiteY5" fmla="*/ 311150 h 425322"/>
              <a:gd name="connsiteX6" fmla="*/ 211614 w 425989"/>
              <a:gd name="connsiteY6" fmla="*/ 283717 h 425322"/>
              <a:gd name="connsiteX7" fmla="*/ 178848 w 425989"/>
              <a:gd name="connsiteY7" fmla="*/ 233426 h 425322"/>
              <a:gd name="connsiteX8" fmla="*/ 124746 w 425989"/>
              <a:gd name="connsiteY8" fmla="*/ 148082 h 425322"/>
              <a:gd name="connsiteX9" fmla="*/ 116364 w 425989"/>
              <a:gd name="connsiteY9" fmla="*/ 90170 h 425322"/>
              <a:gd name="connsiteX10" fmla="*/ 142272 w 425989"/>
              <a:gd name="connsiteY10" fmla="*/ 36067 h 425322"/>
              <a:gd name="connsiteX11" fmla="*/ 199422 w 425989"/>
              <a:gd name="connsiteY11" fmla="*/ 6350 h 425322"/>
              <a:gd name="connsiteX12" fmla="*/ 266477 w 425989"/>
              <a:gd name="connsiteY12" fmla="*/ 18541 h 425322"/>
              <a:gd name="connsiteX13" fmla="*/ 343439 w 425989"/>
              <a:gd name="connsiteY13" fmla="*/ 76453 h 425322"/>
              <a:gd name="connsiteX14" fmla="*/ 404400 w 425989"/>
              <a:gd name="connsiteY14" fmla="*/ 148844 h 425322"/>
              <a:gd name="connsiteX15" fmla="*/ 419639 w 425989"/>
              <a:gd name="connsiteY15" fmla="*/ 205994 h 425322"/>
              <a:gd name="connsiteX16" fmla="*/ 405162 w 425989"/>
              <a:gd name="connsiteY16" fmla="*/ 268478 h 425322"/>
              <a:gd name="connsiteX17" fmla="*/ 303816 w 425989"/>
              <a:gd name="connsiteY17" fmla="*/ 187706 h 425322"/>
              <a:gd name="connsiteX18" fmla="*/ 309150 w 425989"/>
              <a:gd name="connsiteY18" fmla="*/ 157988 h 425322"/>
              <a:gd name="connsiteX19" fmla="*/ 288576 w 425989"/>
              <a:gd name="connsiteY19" fmla="*/ 123698 h 425322"/>
              <a:gd name="connsiteX20" fmla="*/ 258858 w 425989"/>
              <a:gd name="connsiteY20" fmla="*/ 106171 h 425322"/>
              <a:gd name="connsiteX21" fmla="*/ 237522 w 425989"/>
              <a:gd name="connsiteY21" fmla="*/ 113029 h 425322"/>
              <a:gd name="connsiteX22" fmla="*/ 232950 w 425989"/>
              <a:gd name="connsiteY22" fmla="*/ 136652 h 425322"/>
              <a:gd name="connsiteX23" fmla="*/ 266477 w 425989"/>
              <a:gd name="connsiteY23" fmla="*/ 185420 h 425322"/>
              <a:gd name="connsiteX24" fmla="*/ 324389 w 425989"/>
              <a:gd name="connsiteY24" fmla="*/ 271526 h 425322"/>
              <a:gd name="connsiteX25" fmla="*/ 333534 w 425989"/>
              <a:gd name="connsiteY25" fmla="*/ 334771 h 425322"/>
              <a:gd name="connsiteX26" fmla="*/ 306864 w 425989"/>
              <a:gd name="connsiteY26" fmla="*/ 387350 h 425322"/>
              <a:gd name="connsiteX27" fmla="*/ 252000 w 425989"/>
              <a:gd name="connsiteY27" fmla="*/ 417067 h 425322"/>
              <a:gd name="connsiteX28" fmla="*/ 177324 w 425989"/>
              <a:gd name="connsiteY28" fmla="*/ 409448 h 425322"/>
              <a:gd name="connsiteX29" fmla="*/ 87408 w 425989"/>
              <a:gd name="connsiteY29" fmla="*/ 345440 h 425322"/>
              <a:gd name="connsiteX30" fmla="*/ 7397 w 425989"/>
              <a:gd name="connsiteY30" fmla="*/ 228853 h 425322"/>
              <a:gd name="connsiteX31" fmla="*/ 24162 w 425989"/>
              <a:gd name="connsiteY31" fmla="*/ 135128 h 425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25989" h="425322">
                <a:moveTo>
                  <a:pt x="24162" y="135128"/>
                </a:moveTo>
                <a:lnTo>
                  <a:pt x="130080" y="220471"/>
                </a:lnTo>
                <a:cubicBezTo>
                  <a:pt x="123222" y="235711"/>
                  <a:pt x="120936" y="249428"/>
                  <a:pt x="123222" y="261620"/>
                </a:cubicBezTo>
                <a:cubicBezTo>
                  <a:pt x="125508" y="273811"/>
                  <a:pt x="132366" y="285241"/>
                  <a:pt x="144558" y="296671"/>
                </a:cubicBezTo>
                <a:cubicBezTo>
                  <a:pt x="157512" y="309626"/>
                  <a:pt x="170466" y="317246"/>
                  <a:pt x="182658" y="318770"/>
                </a:cubicBezTo>
                <a:cubicBezTo>
                  <a:pt x="192564" y="319532"/>
                  <a:pt x="200184" y="317246"/>
                  <a:pt x="206280" y="311150"/>
                </a:cubicBezTo>
                <a:cubicBezTo>
                  <a:pt x="213138" y="304291"/>
                  <a:pt x="215424" y="295148"/>
                  <a:pt x="211614" y="283717"/>
                </a:cubicBezTo>
                <a:cubicBezTo>
                  <a:pt x="208566" y="276098"/>
                  <a:pt x="197898" y="259333"/>
                  <a:pt x="178848" y="233426"/>
                </a:cubicBezTo>
                <a:cubicBezTo>
                  <a:pt x="151416" y="194564"/>
                  <a:pt x="133127" y="165608"/>
                  <a:pt x="124746" y="148082"/>
                </a:cubicBezTo>
                <a:cubicBezTo>
                  <a:pt x="116364" y="129794"/>
                  <a:pt x="113316" y="110744"/>
                  <a:pt x="116364" y="90170"/>
                </a:cubicBezTo>
                <a:cubicBezTo>
                  <a:pt x="118650" y="69596"/>
                  <a:pt x="127794" y="51308"/>
                  <a:pt x="142272" y="36067"/>
                </a:cubicBezTo>
                <a:cubicBezTo>
                  <a:pt x="159036" y="19303"/>
                  <a:pt x="177324" y="9398"/>
                  <a:pt x="199422" y="6350"/>
                </a:cubicBezTo>
                <a:cubicBezTo>
                  <a:pt x="220758" y="4064"/>
                  <a:pt x="243618" y="7873"/>
                  <a:pt x="266477" y="18541"/>
                </a:cubicBezTo>
                <a:cubicBezTo>
                  <a:pt x="289338" y="29210"/>
                  <a:pt x="315246" y="48260"/>
                  <a:pt x="343439" y="76453"/>
                </a:cubicBezTo>
                <a:cubicBezTo>
                  <a:pt x="373920" y="106171"/>
                  <a:pt x="393732" y="130556"/>
                  <a:pt x="404400" y="148844"/>
                </a:cubicBezTo>
                <a:cubicBezTo>
                  <a:pt x="414306" y="167894"/>
                  <a:pt x="418877" y="186182"/>
                  <a:pt x="419639" y="205994"/>
                </a:cubicBezTo>
                <a:cubicBezTo>
                  <a:pt x="419639" y="225044"/>
                  <a:pt x="414306" y="245617"/>
                  <a:pt x="405162" y="268478"/>
                </a:cubicBezTo>
                <a:lnTo>
                  <a:pt x="303816" y="187706"/>
                </a:lnTo>
                <a:cubicBezTo>
                  <a:pt x="309150" y="177038"/>
                  <a:pt x="310674" y="167132"/>
                  <a:pt x="309150" y="157988"/>
                </a:cubicBezTo>
                <a:cubicBezTo>
                  <a:pt x="306102" y="145796"/>
                  <a:pt x="299244" y="133603"/>
                  <a:pt x="288576" y="123698"/>
                </a:cubicBezTo>
                <a:cubicBezTo>
                  <a:pt x="277908" y="113029"/>
                  <a:pt x="268002" y="106933"/>
                  <a:pt x="258858" y="106171"/>
                </a:cubicBezTo>
                <a:cubicBezTo>
                  <a:pt x="250476" y="105410"/>
                  <a:pt x="242856" y="106933"/>
                  <a:pt x="237522" y="113029"/>
                </a:cubicBezTo>
                <a:cubicBezTo>
                  <a:pt x="231426" y="119126"/>
                  <a:pt x="229902" y="126746"/>
                  <a:pt x="232950" y="136652"/>
                </a:cubicBezTo>
                <a:cubicBezTo>
                  <a:pt x="236759" y="145796"/>
                  <a:pt x="248189" y="161798"/>
                  <a:pt x="266477" y="185420"/>
                </a:cubicBezTo>
                <a:cubicBezTo>
                  <a:pt x="295434" y="220471"/>
                  <a:pt x="314484" y="249428"/>
                  <a:pt x="324389" y="271526"/>
                </a:cubicBezTo>
                <a:cubicBezTo>
                  <a:pt x="333534" y="292861"/>
                  <a:pt x="336582" y="314198"/>
                  <a:pt x="333534" y="334771"/>
                </a:cubicBezTo>
                <a:cubicBezTo>
                  <a:pt x="329724" y="355346"/>
                  <a:pt x="321342" y="372110"/>
                  <a:pt x="306864" y="387350"/>
                </a:cubicBezTo>
                <a:cubicBezTo>
                  <a:pt x="292386" y="401828"/>
                  <a:pt x="274098" y="411733"/>
                  <a:pt x="252000" y="417067"/>
                </a:cubicBezTo>
                <a:cubicBezTo>
                  <a:pt x="229139" y="422402"/>
                  <a:pt x="204756" y="419353"/>
                  <a:pt x="177324" y="409448"/>
                </a:cubicBezTo>
                <a:cubicBezTo>
                  <a:pt x="150654" y="398779"/>
                  <a:pt x="120174" y="377444"/>
                  <a:pt x="87408" y="345440"/>
                </a:cubicBezTo>
                <a:cubicBezTo>
                  <a:pt x="40926" y="300482"/>
                  <a:pt x="14256" y="261620"/>
                  <a:pt x="7397" y="228853"/>
                </a:cubicBezTo>
                <a:cubicBezTo>
                  <a:pt x="539" y="196850"/>
                  <a:pt x="5874" y="164846"/>
                  <a:pt x="24162" y="13512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347912" y="3567112"/>
            <a:ext cx="1019175" cy="1095375"/>
          </a:xfrm>
          <a:custGeom>
            <a:avLst/>
            <a:gdLst>
              <a:gd name="connsiteX0" fmla="*/ 1004887 w 1019175"/>
              <a:gd name="connsiteY0" fmla="*/ 14287 h 1095375"/>
              <a:gd name="connsiteX1" fmla="*/ 14287 w 1019175"/>
              <a:gd name="connsiteY1" fmla="*/ 1081087 h 1095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9175" h="1095375">
                <a:moveTo>
                  <a:pt x="1004887" y="14287"/>
                </a:moveTo>
                <a:lnTo>
                  <a:pt x="14287" y="1081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338512" y="3567112"/>
            <a:ext cx="942975" cy="1019175"/>
          </a:xfrm>
          <a:custGeom>
            <a:avLst/>
            <a:gdLst>
              <a:gd name="connsiteX0" fmla="*/ 14287 w 942975"/>
              <a:gd name="connsiteY0" fmla="*/ 14287 h 1019175"/>
              <a:gd name="connsiteX1" fmla="*/ 928687 w 942975"/>
              <a:gd name="connsiteY1" fmla="*/ 1004887 h 1019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2975" h="1019175">
                <a:moveTo>
                  <a:pt x="14287" y="14287"/>
                </a:moveTo>
                <a:lnTo>
                  <a:pt x="928687" y="1004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691312" y="3567112"/>
            <a:ext cx="866775" cy="1019175"/>
          </a:xfrm>
          <a:custGeom>
            <a:avLst/>
            <a:gdLst>
              <a:gd name="connsiteX0" fmla="*/ 852487 w 866775"/>
              <a:gd name="connsiteY0" fmla="*/ 14287 h 1019175"/>
              <a:gd name="connsiteX1" fmla="*/ 14287 w 866775"/>
              <a:gd name="connsiteY1" fmla="*/ 1004887 h 1019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6775" h="1019175">
                <a:moveTo>
                  <a:pt x="852487" y="14287"/>
                </a:moveTo>
                <a:lnTo>
                  <a:pt x="14287" y="1004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29512" y="3567112"/>
            <a:ext cx="790575" cy="942975"/>
          </a:xfrm>
          <a:custGeom>
            <a:avLst/>
            <a:gdLst>
              <a:gd name="connsiteX0" fmla="*/ 14287 w 790575"/>
              <a:gd name="connsiteY0" fmla="*/ 14287 h 942975"/>
              <a:gd name="connsiteX1" fmla="*/ 776287 w 790575"/>
              <a:gd name="connsiteY1" fmla="*/ 928687 h 942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0575" h="942975">
                <a:moveTo>
                  <a:pt x="14287" y="14287"/>
                </a:moveTo>
                <a:lnTo>
                  <a:pt x="776287" y="9286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189725" y="4513325"/>
            <a:ext cx="684276" cy="687324"/>
          </a:xfrm>
          <a:custGeom>
            <a:avLst/>
            <a:gdLst>
              <a:gd name="connsiteX0" fmla="*/ 0 w 684276"/>
              <a:gd name="connsiteY0" fmla="*/ 291084 h 687324"/>
              <a:gd name="connsiteX1" fmla="*/ 114300 w 684276"/>
              <a:gd name="connsiteY1" fmla="*/ 203454 h 687324"/>
              <a:gd name="connsiteX2" fmla="*/ 432816 w 684276"/>
              <a:gd name="connsiteY2" fmla="*/ 307848 h 687324"/>
              <a:gd name="connsiteX3" fmla="*/ 263652 w 684276"/>
              <a:gd name="connsiteY3" fmla="*/ 88392 h 687324"/>
              <a:gd name="connsiteX4" fmla="*/ 379476 w 684276"/>
              <a:gd name="connsiteY4" fmla="*/ 0 h 687324"/>
              <a:gd name="connsiteX5" fmla="*/ 684276 w 684276"/>
              <a:gd name="connsiteY5" fmla="*/ 395478 h 687324"/>
              <a:gd name="connsiteX6" fmla="*/ 568451 w 684276"/>
              <a:gd name="connsiteY6" fmla="*/ 484632 h 687324"/>
              <a:gd name="connsiteX7" fmla="*/ 252984 w 684276"/>
              <a:gd name="connsiteY7" fmla="*/ 381762 h 687324"/>
              <a:gd name="connsiteX8" fmla="*/ 420624 w 684276"/>
              <a:gd name="connsiteY8" fmla="*/ 598932 h 687324"/>
              <a:gd name="connsiteX9" fmla="*/ 305562 w 684276"/>
              <a:gd name="connsiteY9" fmla="*/ 687324 h 687324"/>
              <a:gd name="connsiteX10" fmla="*/ 0 w 684276"/>
              <a:gd name="connsiteY10" fmla="*/ 291084 h 687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84276" h="687324">
                <a:moveTo>
                  <a:pt x="0" y="291084"/>
                </a:moveTo>
                <a:lnTo>
                  <a:pt x="114300" y="203454"/>
                </a:lnTo>
                <a:lnTo>
                  <a:pt x="432816" y="307848"/>
                </a:lnTo>
                <a:lnTo>
                  <a:pt x="263652" y="88392"/>
                </a:lnTo>
                <a:lnTo>
                  <a:pt x="379476" y="0"/>
                </a:lnTo>
                <a:lnTo>
                  <a:pt x="684276" y="395478"/>
                </a:lnTo>
                <a:lnTo>
                  <a:pt x="568451" y="484632"/>
                </a:lnTo>
                <a:lnTo>
                  <a:pt x="252984" y="381762"/>
                </a:lnTo>
                <a:lnTo>
                  <a:pt x="420624" y="598932"/>
                </a:lnTo>
                <a:lnTo>
                  <a:pt x="305562" y="687324"/>
                </a:lnTo>
                <a:lnTo>
                  <a:pt x="0" y="29108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183375" y="4506975"/>
            <a:ext cx="696976" cy="700024"/>
          </a:xfrm>
          <a:custGeom>
            <a:avLst/>
            <a:gdLst>
              <a:gd name="connsiteX0" fmla="*/ 6350 w 696976"/>
              <a:gd name="connsiteY0" fmla="*/ 297434 h 700024"/>
              <a:gd name="connsiteX1" fmla="*/ 120650 w 696976"/>
              <a:gd name="connsiteY1" fmla="*/ 209804 h 700024"/>
              <a:gd name="connsiteX2" fmla="*/ 439166 w 696976"/>
              <a:gd name="connsiteY2" fmla="*/ 314198 h 700024"/>
              <a:gd name="connsiteX3" fmla="*/ 270002 w 696976"/>
              <a:gd name="connsiteY3" fmla="*/ 94742 h 700024"/>
              <a:gd name="connsiteX4" fmla="*/ 385826 w 696976"/>
              <a:gd name="connsiteY4" fmla="*/ 6350 h 700024"/>
              <a:gd name="connsiteX5" fmla="*/ 690626 w 696976"/>
              <a:gd name="connsiteY5" fmla="*/ 401828 h 700024"/>
              <a:gd name="connsiteX6" fmla="*/ 574801 w 696976"/>
              <a:gd name="connsiteY6" fmla="*/ 490982 h 700024"/>
              <a:gd name="connsiteX7" fmla="*/ 259334 w 696976"/>
              <a:gd name="connsiteY7" fmla="*/ 388112 h 700024"/>
              <a:gd name="connsiteX8" fmla="*/ 426974 w 696976"/>
              <a:gd name="connsiteY8" fmla="*/ 605282 h 700024"/>
              <a:gd name="connsiteX9" fmla="*/ 311912 w 696976"/>
              <a:gd name="connsiteY9" fmla="*/ 693674 h 700024"/>
              <a:gd name="connsiteX10" fmla="*/ 6350 w 696976"/>
              <a:gd name="connsiteY10" fmla="*/ 297434 h 700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96976" h="700024">
                <a:moveTo>
                  <a:pt x="6350" y="297434"/>
                </a:moveTo>
                <a:lnTo>
                  <a:pt x="120650" y="209804"/>
                </a:lnTo>
                <a:lnTo>
                  <a:pt x="439166" y="314198"/>
                </a:lnTo>
                <a:lnTo>
                  <a:pt x="270002" y="94742"/>
                </a:lnTo>
                <a:lnTo>
                  <a:pt x="385826" y="6350"/>
                </a:lnTo>
                <a:lnTo>
                  <a:pt x="690626" y="401828"/>
                </a:lnTo>
                <a:lnTo>
                  <a:pt x="574801" y="490982"/>
                </a:lnTo>
                <a:lnTo>
                  <a:pt x="259334" y="388112"/>
                </a:lnTo>
                <a:lnTo>
                  <a:pt x="426974" y="605282"/>
                </a:lnTo>
                <a:lnTo>
                  <a:pt x="311912" y="693674"/>
                </a:lnTo>
                <a:lnTo>
                  <a:pt x="6350" y="2974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905752" y="4746244"/>
            <a:ext cx="418845" cy="420369"/>
          </a:xfrm>
          <a:custGeom>
            <a:avLst/>
            <a:gdLst>
              <a:gd name="connsiteX0" fmla="*/ 68071 w 418845"/>
              <a:gd name="connsiteY0" fmla="*/ 57404 h 420369"/>
              <a:gd name="connsiteX1" fmla="*/ 206755 w 418845"/>
              <a:gd name="connsiteY1" fmla="*/ 6350 h 420369"/>
              <a:gd name="connsiteX2" fmla="*/ 347725 w 418845"/>
              <a:gd name="connsiteY2" fmla="*/ 81788 h 420369"/>
              <a:gd name="connsiteX3" fmla="*/ 412495 w 418845"/>
              <a:gd name="connsiteY3" fmla="*/ 245617 h 420369"/>
              <a:gd name="connsiteX4" fmla="*/ 350011 w 418845"/>
              <a:gd name="connsiteY4" fmla="*/ 362965 h 420369"/>
              <a:gd name="connsiteX5" fmla="*/ 212090 w 418845"/>
              <a:gd name="connsiteY5" fmla="*/ 414019 h 420369"/>
              <a:gd name="connsiteX6" fmla="*/ 68833 w 418845"/>
              <a:gd name="connsiteY6" fmla="*/ 337058 h 420369"/>
              <a:gd name="connsiteX7" fmla="*/ 6350 w 418845"/>
              <a:gd name="connsiteY7" fmla="*/ 202946 h 420369"/>
              <a:gd name="connsiteX8" fmla="*/ 68071 w 418845"/>
              <a:gd name="connsiteY8" fmla="*/ 57404 h 4203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8845" h="420369">
                <a:moveTo>
                  <a:pt x="68071" y="57404"/>
                </a:moveTo>
                <a:cubicBezTo>
                  <a:pt x="108457" y="20065"/>
                  <a:pt x="154940" y="3301"/>
                  <a:pt x="206755" y="6350"/>
                </a:cubicBezTo>
                <a:cubicBezTo>
                  <a:pt x="257809" y="9397"/>
                  <a:pt x="305054" y="34544"/>
                  <a:pt x="347725" y="81788"/>
                </a:cubicBezTo>
                <a:cubicBezTo>
                  <a:pt x="397255" y="135127"/>
                  <a:pt x="417829" y="189991"/>
                  <a:pt x="412495" y="245617"/>
                </a:cubicBezTo>
                <a:cubicBezTo>
                  <a:pt x="407161" y="289814"/>
                  <a:pt x="386588" y="329438"/>
                  <a:pt x="350011" y="362965"/>
                </a:cubicBezTo>
                <a:cubicBezTo>
                  <a:pt x="308864" y="400304"/>
                  <a:pt x="263144" y="417829"/>
                  <a:pt x="212090" y="414019"/>
                </a:cubicBezTo>
                <a:cubicBezTo>
                  <a:pt x="160273" y="410971"/>
                  <a:pt x="113029" y="385064"/>
                  <a:pt x="68833" y="337058"/>
                </a:cubicBezTo>
                <a:cubicBezTo>
                  <a:pt x="29209" y="294385"/>
                  <a:pt x="8635" y="249427"/>
                  <a:pt x="6350" y="202946"/>
                </a:cubicBezTo>
                <a:cubicBezTo>
                  <a:pt x="3302" y="146558"/>
                  <a:pt x="23875" y="97789"/>
                  <a:pt x="68071" y="5740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021576" y="4865878"/>
            <a:ext cx="184911" cy="182625"/>
          </a:xfrm>
          <a:custGeom>
            <a:avLst/>
            <a:gdLst>
              <a:gd name="connsiteX0" fmla="*/ 45973 w 184911"/>
              <a:gd name="connsiteY0" fmla="*/ 39877 h 182625"/>
              <a:gd name="connsiteX1" fmla="*/ 6350 w 184911"/>
              <a:gd name="connsiteY1" fmla="*/ 103123 h 182625"/>
              <a:gd name="connsiteX2" fmla="*/ 22351 w 184911"/>
              <a:gd name="connsiteY2" fmla="*/ 154939 h 182625"/>
              <a:gd name="connsiteX3" fmla="*/ 72643 w 184911"/>
              <a:gd name="connsiteY3" fmla="*/ 176275 h 182625"/>
              <a:gd name="connsiteX4" fmla="*/ 139700 w 184911"/>
              <a:gd name="connsiteY4" fmla="*/ 140461 h 182625"/>
              <a:gd name="connsiteX5" fmla="*/ 178561 w 184911"/>
              <a:gd name="connsiteY5" fmla="*/ 78739 h 182625"/>
              <a:gd name="connsiteX6" fmla="*/ 163321 w 184911"/>
              <a:gd name="connsiteY6" fmla="*/ 27685 h 182625"/>
              <a:gd name="connsiteX7" fmla="*/ 112268 w 184911"/>
              <a:gd name="connsiteY7" fmla="*/ 6350 h 182625"/>
              <a:gd name="connsiteX8" fmla="*/ 45973 w 184911"/>
              <a:gd name="connsiteY8" fmla="*/ 39877 h 182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4911" h="182625">
                <a:moveTo>
                  <a:pt x="45973" y="39877"/>
                </a:moveTo>
                <a:cubicBezTo>
                  <a:pt x="22351" y="61975"/>
                  <a:pt x="9397" y="82550"/>
                  <a:pt x="6350" y="103123"/>
                </a:cubicBezTo>
                <a:cubicBezTo>
                  <a:pt x="4064" y="122935"/>
                  <a:pt x="9397" y="140461"/>
                  <a:pt x="22351" y="154939"/>
                </a:cubicBezTo>
                <a:cubicBezTo>
                  <a:pt x="36068" y="169417"/>
                  <a:pt x="52831" y="177037"/>
                  <a:pt x="72643" y="176275"/>
                </a:cubicBezTo>
                <a:cubicBezTo>
                  <a:pt x="92455" y="174751"/>
                  <a:pt x="115316" y="163321"/>
                  <a:pt x="139700" y="140461"/>
                </a:cubicBezTo>
                <a:cubicBezTo>
                  <a:pt x="163321" y="119125"/>
                  <a:pt x="176276" y="98551"/>
                  <a:pt x="178561" y="78739"/>
                </a:cubicBezTo>
                <a:cubicBezTo>
                  <a:pt x="180847" y="58927"/>
                  <a:pt x="175514" y="42163"/>
                  <a:pt x="163321" y="27685"/>
                </a:cubicBezTo>
                <a:cubicBezTo>
                  <a:pt x="149605" y="13207"/>
                  <a:pt x="132080" y="6350"/>
                  <a:pt x="112268" y="6350"/>
                </a:cubicBezTo>
                <a:cubicBezTo>
                  <a:pt x="91693" y="7111"/>
                  <a:pt x="69595" y="18541"/>
                  <a:pt x="45973" y="3987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846326" y="4665725"/>
            <a:ext cx="684275" cy="687324"/>
          </a:xfrm>
          <a:custGeom>
            <a:avLst/>
            <a:gdLst>
              <a:gd name="connsiteX0" fmla="*/ 0 w 684275"/>
              <a:gd name="connsiteY0" fmla="*/ 291084 h 687324"/>
              <a:gd name="connsiteX1" fmla="*/ 114300 w 684275"/>
              <a:gd name="connsiteY1" fmla="*/ 203454 h 687324"/>
              <a:gd name="connsiteX2" fmla="*/ 432815 w 684275"/>
              <a:gd name="connsiteY2" fmla="*/ 307848 h 687324"/>
              <a:gd name="connsiteX3" fmla="*/ 263651 w 684275"/>
              <a:gd name="connsiteY3" fmla="*/ 88392 h 687324"/>
              <a:gd name="connsiteX4" fmla="*/ 379475 w 684275"/>
              <a:gd name="connsiteY4" fmla="*/ 0 h 687324"/>
              <a:gd name="connsiteX5" fmla="*/ 684275 w 684275"/>
              <a:gd name="connsiteY5" fmla="*/ 395478 h 687324"/>
              <a:gd name="connsiteX6" fmla="*/ 568451 w 684275"/>
              <a:gd name="connsiteY6" fmla="*/ 484632 h 687324"/>
              <a:gd name="connsiteX7" fmla="*/ 252983 w 684275"/>
              <a:gd name="connsiteY7" fmla="*/ 381762 h 687324"/>
              <a:gd name="connsiteX8" fmla="*/ 420623 w 684275"/>
              <a:gd name="connsiteY8" fmla="*/ 598932 h 687324"/>
              <a:gd name="connsiteX9" fmla="*/ 305561 w 684275"/>
              <a:gd name="connsiteY9" fmla="*/ 687324 h 687324"/>
              <a:gd name="connsiteX10" fmla="*/ 0 w 684275"/>
              <a:gd name="connsiteY10" fmla="*/ 291084 h 687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84275" h="687324">
                <a:moveTo>
                  <a:pt x="0" y="291084"/>
                </a:moveTo>
                <a:lnTo>
                  <a:pt x="114300" y="203454"/>
                </a:lnTo>
                <a:lnTo>
                  <a:pt x="432815" y="307848"/>
                </a:lnTo>
                <a:lnTo>
                  <a:pt x="263651" y="88392"/>
                </a:lnTo>
                <a:lnTo>
                  <a:pt x="379475" y="0"/>
                </a:lnTo>
                <a:lnTo>
                  <a:pt x="684275" y="395478"/>
                </a:lnTo>
                <a:lnTo>
                  <a:pt x="568451" y="484632"/>
                </a:lnTo>
                <a:lnTo>
                  <a:pt x="252983" y="381762"/>
                </a:lnTo>
                <a:lnTo>
                  <a:pt x="420623" y="598932"/>
                </a:lnTo>
                <a:lnTo>
                  <a:pt x="305561" y="687324"/>
                </a:lnTo>
                <a:lnTo>
                  <a:pt x="0" y="29108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839976" y="4659375"/>
            <a:ext cx="696975" cy="700024"/>
          </a:xfrm>
          <a:custGeom>
            <a:avLst/>
            <a:gdLst>
              <a:gd name="connsiteX0" fmla="*/ 6350 w 696975"/>
              <a:gd name="connsiteY0" fmla="*/ 297434 h 700024"/>
              <a:gd name="connsiteX1" fmla="*/ 120650 w 696975"/>
              <a:gd name="connsiteY1" fmla="*/ 209804 h 700024"/>
              <a:gd name="connsiteX2" fmla="*/ 439165 w 696975"/>
              <a:gd name="connsiteY2" fmla="*/ 314198 h 700024"/>
              <a:gd name="connsiteX3" fmla="*/ 270001 w 696975"/>
              <a:gd name="connsiteY3" fmla="*/ 94742 h 700024"/>
              <a:gd name="connsiteX4" fmla="*/ 385825 w 696975"/>
              <a:gd name="connsiteY4" fmla="*/ 6350 h 700024"/>
              <a:gd name="connsiteX5" fmla="*/ 690625 w 696975"/>
              <a:gd name="connsiteY5" fmla="*/ 401828 h 700024"/>
              <a:gd name="connsiteX6" fmla="*/ 574801 w 696975"/>
              <a:gd name="connsiteY6" fmla="*/ 490982 h 700024"/>
              <a:gd name="connsiteX7" fmla="*/ 259333 w 696975"/>
              <a:gd name="connsiteY7" fmla="*/ 388112 h 700024"/>
              <a:gd name="connsiteX8" fmla="*/ 426973 w 696975"/>
              <a:gd name="connsiteY8" fmla="*/ 605282 h 700024"/>
              <a:gd name="connsiteX9" fmla="*/ 311911 w 696975"/>
              <a:gd name="connsiteY9" fmla="*/ 693674 h 700024"/>
              <a:gd name="connsiteX10" fmla="*/ 6350 w 696975"/>
              <a:gd name="connsiteY10" fmla="*/ 297434 h 700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96975" h="700024">
                <a:moveTo>
                  <a:pt x="6350" y="297434"/>
                </a:moveTo>
                <a:lnTo>
                  <a:pt x="120650" y="209804"/>
                </a:lnTo>
                <a:lnTo>
                  <a:pt x="439165" y="314198"/>
                </a:lnTo>
                <a:lnTo>
                  <a:pt x="270001" y="94742"/>
                </a:lnTo>
                <a:lnTo>
                  <a:pt x="385825" y="6350"/>
                </a:lnTo>
                <a:lnTo>
                  <a:pt x="690625" y="401828"/>
                </a:lnTo>
                <a:lnTo>
                  <a:pt x="574801" y="490982"/>
                </a:lnTo>
                <a:lnTo>
                  <a:pt x="259333" y="388112"/>
                </a:lnTo>
                <a:lnTo>
                  <a:pt x="426973" y="605282"/>
                </a:lnTo>
                <a:lnTo>
                  <a:pt x="311911" y="693674"/>
                </a:lnTo>
                <a:lnTo>
                  <a:pt x="6350" y="2974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62352" y="4898644"/>
            <a:ext cx="418845" cy="420369"/>
          </a:xfrm>
          <a:custGeom>
            <a:avLst/>
            <a:gdLst>
              <a:gd name="connsiteX0" fmla="*/ 68072 w 418845"/>
              <a:gd name="connsiteY0" fmla="*/ 57404 h 420369"/>
              <a:gd name="connsiteX1" fmla="*/ 206755 w 418845"/>
              <a:gd name="connsiteY1" fmla="*/ 6350 h 420369"/>
              <a:gd name="connsiteX2" fmla="*/ 347726 w 418845"/>
              <a:gd name="connsiteY2" fmla="*/ 81788 h 420369"/>
              <a:gd name="connsiteX3" fmla="*/ 412495 w 418845"/>
              <a:gd name="connsiteY3" fmla="*/ 245617 h 420369"/>
              <a:gd name="connsiteX4" fmla="*/ 350012 w 418845"/>
              <a:gd name="connsiteY4" fmla="*/ 362965 h 420369"/>
              <a:gd name="connsiteX5" fmla="*/ 212089 w 418845"/>
              <a:gd name="connsiteY5" fmla="*/ 414019 h 420369"/>
              <a:gd name="connsiteX6" fmla="*/ 68834 w 418845"/>
              <a:gd name="connsiteY6" fmla="*/ 337058 h 420369"/>
              <a:gd name="connsiteX7" fmla="*/ 6350 w 418845"/>
              <a:gd name="connsiteY7" fmla="*/ 202946 h 420369"/>
              <a:gd name="connsiteX8" fmla="*/ 68072 w 418845"/>
              <a:gd name="connsiteY8" fmla="*/ 57404 h 4203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8845" h="420369">
                <a:moveTo>
                  <a:pt x="68072" y="57404"/>
                </a:moveTo>
                <a:cubicBezTo>
                  <a:pt x="108458" y="20065"/>
                  <a:pt x="154939" y="3301"/>
                  <a:pt x="206755" y="6350"/>
                </a:cubicBezTo>
                <a:cubicBezTo>
                  <a:pt x="257810" y="9397"/>
                  <a:pt x="305054" y="34544"/>
                  <a:pt x="347726" y="81788"/>
                </a:cubicBezTo>
                <a:cubicBezTo>
                  <a:pt x="397256" y="135127"/>
                  <a:pt x="417830" y="189991"/>
                  <a:pt x="412495" y="245617"/>
                </a:cubicBezTo>
                <a:cubicBezTo>
                  <a:pt x="407162" y="289814"/>
                  <a:pt x="386588" y="329438"/>
                  <a:pt x="350012" y="362965"/>
                </a:cubicBezTo>
                <a:cubicBezTo>
                  <a:pt x="308864" y="400304"/>
                  <a:pt x="263144" y="417829"/>
                  <a:pt x="212089" y="414019"/>
                </a:cubicBezTo>
                <a:cubicBezTo>
                  <a:pt x="160274" y="410971"/>
                  <a:pt x="113030" y="385064"/>
                  <a:pt x="68834" y="337058"/>
                </a:cubicBezTo>
                <a:cubicBezTo>
                  <a:pt x="29210" y="294385"/>
                  <a:pt x="8635" y="249427"/>
                  <a:pt x="6350" y="202946"/>
                </a:cubicBezTo>
                <a:cubicBezTo>
                  <a:pt x="3302" y="146558"/>
                  <a:pt x="23876" y="97789"/>
                  <a:pt x="68072" y="5740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678176" y="5018278"/>
            <a:ext cx="184911" cy="182625"/>
          </a:xfrm>
          <a:custGeom>
            <a:avLst/>
            <a:gdLst>
              <a:gd name="connsiteX0" fmla="*/ 45973 w 184911"/>
              <a:gd name="connsiteY0" fmla="*/ 39877 h 182625"/>
              <a:gd name="connsiteX1" fmla="*/ 6350 w 184911"/>
              <a:gd name="connsiteY1" fmla="*/ 103123 h 182625"/>
              <a:gd name="connsiteX2" fmla="*/ 22351 w 184911"/>
              <a:gd name="connsiteY2" fmla="*/ 154939 h 182625"/>
              <a:gd name="connsiteX3" fmla="*/ 72644 w 184911"/>
              <a:gd name="connsiteY3" fmla="*/ 176275 h 182625"/>
              <a:gd name="connsiteX4" fmla="*/ 139700 w 184911"/>
              <a:gd name="connsiteY4" fmla="*/ 140461 h 182625"/>
              <a:gd name="connsiteX5" fmla="*/ 178561 w 184911"/>
              <a:gd name="connsiteY5" fmla="*/ 78739 h 182625"/>
              <a:gd name="connsiteX6" fmla="*/ 163321 w 184911"/>
              <a:gd name="connsiteY6" fmla="*/ 27685 h 182625"/>
              <a:gd name="connsiteX7" fmla="*/ 112267 w 184911"/>
              <a:gd name="connsiteY7" fmla="*/ 6350 h 182625"/>
              <a:gd name="connsiteX8" fmla="*/ 45973 w 184911"/>
              <a:gd name="connsiteY8" fmla="*/ 39877 h 182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4911" h="182625">
                <a:moveTo>
                  <a:pt x="45973" y="39877"/>
                </a:moveTo>
                <a:cubicBezTo>
                  <a:pt x="22351" y="61975"/>
                  <a:pt x="9398" y="82550"/>
                  <a:pt x="6350" y="103123"/>
                </a:cubicBezTo>
                <a:cubicBezTo>
                  <a:pt x="4063" y="122935"/>
                  <a:pt x="9398" y="140461"/>
                  <a:pt x="22351" y="154939"/>
                </a:cubicBezTo>
                <a:cubicBezTo>
                  <a:pt x="36067" y="169417"/>
                  <a:pt x="52831" y="177037"/>
                  <a:pt x="72644" y="176275"/>
                </a:cubicBezTo>
                <a:cubicBezTo>
                  <a:pt x="92455" y="174751"/>
                  <a:pt x="115315" y="163321"/>
                  <a:pt x="139700" y="140461"/>
                </a:cubicBezTo>
                <a:cubicBezTo>
                  <a:pt x="163321" y="119125"/>
                  <a:pt x="176275" y="98551"/>
                  <a:pt x="178561" y="78739"/>
                </a:cubicBezTo>
                <a:cubicBezTo>
                  <a:pt x="180848" y="58927"/>
                  <a:pt x="175513" y="42163"/>
                  <a:pt x="163321" y="27685"/>
                </a:cubicBezTo>
                <a:cubicBezTo>
                  <a:pt x="149605" y="13207"/>
                  <a:pt x="132079" y="6350"/>
                  <a:pt x="112267" y="6350"/>
                </a:cubicBezTo>
                <a:cubicBezTo>
                  <a:pt x="91694" y="7111"/>
                  <a:pt x="69595" y="18541"/>
                  <a:pt x="45973" y="3987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625334" y="4300728"/>
            <a:ext cx="566165" cy="598170"/>
          </a:xfrm>
          <a:custGeom>
            <a:avLst/>
            <a:gdLst>
              <a:gd name="connsiteX0" fmla="*/ 0 w 566165"/>
              <a:gd name="connsiteY0" fmla="*/ 313943 h 598170"/>
              <a:gd name="connsiteX1" fmla="*/ 136397 w 566165"/>
              <a:gd name="connsiteY1" fmla="*/ 214883 h 598170"/>
              <a:gd name="connsiteX2" fmla="*/ 313942 w 566165"/>
              <a:gd name="connsiteY2" fmla="*/ 291083 h 598170"/>
              <a:gd name="connsiteX3" fmla="*/ 296417 w 566165"/>
              <a:gd name="connsiteY3" fmla="*/ 98297 h 598170"/>
              <a:gd name="connsiteX4" fmla="*/ 432053 w 566165"/>
              <a:gd name="connsiteY4" fmla="*/ 0 h 598170"/>
              <a:gd name="connsiteX5" fmla="*/ 445769 w 566165"/>
              <a:gd name="connsiteY5" fmla="*/ 342900 h 598170"/>
              <a:gd name="connsiteX6" fmla="*/ 566165 w 566165"/>
              <a:gd name="connsiteY6" fmla="*/ 509015 h 598170"/>
              <a:gd name="connsiteX7" fmla="*/ 443483 w 566165"/>
              <a:gd name="connsiteY7" fmla="*/ 598170 h 598170"/>
              <a:gd name="connsiteX8" fmla="*/ 322325 w 566165"/>
              <a:gd name="connsiteY8" fmla="*/ 432053 h 598170"/>
              <a:gd name="connsiteX9" fmla="*/ 0 w 566165"/>
              <a:gd name="connsiteY9" fmla="*/ 313943 h 598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66165" h="598170">
                <a:moveTo>
                  <a:pt x="0" y="313943"/>
                </a:moveTo>
                <a:lnTo>
                  <a:pt x="136397" y="214883"/>
                </a:lnTo>
                <a:lnTo>
                  <a:pt x="313942" y="291083"/>
                </a:lnTo>
                <a:lnTo>
                  <a:pt x="296417" y="98297"/>
                </a:lnTo>
                <a:lnTo>
                  <a:pt x="432053" y="0"/>
                </a:lnTo>
                <a:lnTo>
                  <a:pt x="445769" y="342900"/>
                </a:lnTo>
                <a:lnTo>
                  <a:pt x="566165" y="509015"/>
                </a:lnTo>
                <a:lnTo>
                  <a:pt x="443483" y="598170"/>
                </a:lnTo>
                <a:lnTo>
                  <a:pt x="322325" y="432053"/>
                </a:lnTo>
                <a:lnTo>
                  <a:pt x="0" y="3139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595837" y="4546092"/>
            <a:ext cx="413289" cy="412622"/>
          </a:xfrm>
          <a:custGeom>
            <a:avLst/>
            <a:gdLst>
              <a:gd name="connsiteX0" fmla="*/ 17811 w 413289"/>
              <a:gd name="connsiteY0" fmla="*/ 128778 h 412622"/>
              <a:gd name="connsiteX1" fmla="*/ 123729 w 413289"/>
              <a:gd name="connsiteY1" fmla="*/ 214121 h 412622"/>
              <a:gd name="connsiteX2" fmla="*/ 116871 w 413289"/>
              <a:gd name="connsiteY2" fmla="*/ 255270 h 412622"/>
              <a:gd name="connsiteX3" fmla="*/ 138207 w 413289"/>
              <a:gd name="connsiteY3" fmla="*/ 290321 h 412622"/>
              <a:gd name="connsiteX4" fmla="*/ 176307 w 413289"/>
              <a:gd name="connsiteY4" fmla="*/ 312420 h 412622"/>
              <a:gd name="connsiteX5" fmla="*/ 199929 w 413289"/>
              <a:gd name="connsiteY5" fmla="*/ 304800 h 412622"/>
              <a:gd name="connsiteX6" fmla="*/ 205263 w 413289"/>
              <a:gd name="connsiteY6" fmla="*/ 277367 h 412622"/>
              <a:gd name="connsiteX7" fmla="*/ 172498 w 413289"/>
              <a:gd name="connsiteY7" fmla="*/ 227076 h 412622"/>
              <a:gd name="connsiteX8" fmla="*/ 118395 w 413289"/>
              <a:gd name="connsiteY8" fmla="*/ 141732 h 412622"/>
              <a:gd name="connsiteX9" fmla="*/ 110013 w 413289"/>
              <a:gd name="connsiteY9" fmla="*/ 83820 h 412622"/>
              <a:gd name="connsiteX10" fmla="*/ 135921 w 413289"/>
              <a:gd name="connsiteY10" fmla="*/ 29717 h 412622"/>
              <a:gd name="connsiteX11" fmla="*/ 193071 w 413289"/>
              <a:gd name="connsiteY11" fmla="*/ 0 h 412622"/>
              <a:gd name="connsiteX12" fmla="*/ 260127 w 413289"/>
              <a:gd name="connsiteY12" fmla="*/ 12191 h 412622"/>
              <a:gd name="connsiteX13" fmla="*/ 337089 w 413289"/>
              <a:gd name="connsiteY13" fmla="*/ 70103 h 412622"/>
              <a:gd name="connsiteX14" fmla="*/ 398049 w 413289"/>
              <a:gd name="connsiteY14" fmla="*/ 142494 h 412622"/>
              <a:gd name="connsiteX15" fmla="*/ 413289 w 413289"/>
              <a:gd name="connsiteY15" fmla="*/ 199644 h 412622"/>
              <a:gd name="connsiteX16" fmla="*/ 398811 w 413289"/>
              <a:gd name="connsiteY16" fmla="*/ 262128 h 412622"/>
              <a:gd name="connsiteX17" fmla="*/ 297465 w 413289"/>
              <a:gd name="connsiteY17" fmla="*/ 181356 h 412622"/>
              <a:gd name="connsiteX18" fmla="*/ 302799 w 413289"/>
              <a:gd name="connsiteY18" fmla="*/ 151638 h 412622"/>
              <a:gd name="connsiteX19" fmla="*/ 282225 w 413289"/>
              <a:gd name="connsiteY19" fmla="*/ 117348 h 412622"/>
              <a:gd name="connsiteX20" fmla="*/ 252507 w 413289"/>
              <a:gd name="connsiteY20" fmla="*/ 99821 h 412622"/>
              <a:gd name="connsiteX21" fmla="*/ 231171 w 413289"/>
              <a:gd name="connsiteY21" fmla="*/ 106679 h 412622"/>
              <a:gd name="connsiteX22" fmla="*/ 226599 w 413289"/>
              <a:gd name="connsiteY22" fmla="*/ 130302 h 412622"/>
              <a:gd name="connsiteX23" fmla="*/ 260127 w 413289"/>
              <a:gd name="connsiteY23" fmla="*/ 179070 h 412622"/>
              <a:gd name="connsiteX24" fmla="*/ 318039 w 413289"/>
              <a:gd name="connsiteY24" fmla="*/ 265176 h 412622"/>
              <a:gd name="connsiteX25" fmla="*/ 327183 w 413289"/>
              <a:gd name="connsiteY25" fmla="*/ 328421 h 412622"/>
              <a:gd name="connsiteX26" fmla="*/ 300513 w 413289"/>
              <a:gd name="connsiteY26" fmla="*/ 381000 h 412622"/>
              <a:gd name="connsiteX27" fmla="*/ 245649 w 413289"/>
              <a:gd name="connsiteY27" fmla="*/ 410717 h 412622"/>
              <a:gd name="connsiteX28" fmla="*/ 170973 w 413289"/>
              <a:gd name="connsiteY28" fmla="*/ 403098 h 412622"/>
              <a:gd name="connsiteX29" fmla="*/ 81057 w 413289"/>
              <a:gd name="connsiteY29" fmla="*/ 339090 h 412622"/>
              <a:gd name="connsiteX30" fmla="*/ 1047 w 413289"/>
              <a:gd name="connsiteY30" fmla="*/ 222503 h 412622"/>
              <a:gd name="connsiteX31" fmla="*/ 17811 w 413289"/>
              <a:gd name="connsiteY31" fmla="*/ 128778 h 412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13289" h="412622">
                <a:moveTo>
                  <a:pt x="17811" y="128778"/>
                </a:moveTo>
                <a:lnTo>
                  <a:pt x="123729" y="214121"/>
                </a:lnTo>
                <a:cubicBezTo>
                  <a:pt x="116871" y="229361"/>
                  <a:pt x="114585" y="243078"/>
                  <a:pt x="116871" y="255270"/>
                </a:cubicBezTo>
                <a:cubicBezTo>
                  <a:pt x="119157" y="267461"/>
                  <a:pt x="126015" y="278891"/>
                  <a:pt x="138207" y="290321"/>
                </a:cubicBezTo>
                <a:cubicBezTo>
                  <a:pt x="151161" y="303276"/>
                  <a:pt x="164115" y="310896"/>
                  <a:pt x="176307" y="312420"/>
                </a:cubicBezTo>
                <a:cubicBezTo>
                  <a:pt x="186213" y="313182"/>
                  <a:pt x="193833" y="310896"/>
                  <a:pt x="199929" y="304800"/>
                </a:cubicBezTo>
                <a:cubicBezTo>
                  <a:pt x="206787" y="297941"/>
                  <a:pt x="209073" y="288798"/>
                  <a:pt x="205263" y="277367"/>
                </a:cubicBezTo>
                <a:cubicBezTo>
                  <a:pt x="202215" y="269748"/>
                  <a:pt x="191548" y="252983"/>
                  <a:pt x="172498" y="227076"/>
                </a:cubicBezTo>
                <a:cubicBezTo>
                  <a:pt x="145065" y="188214"/>
                  <a:pt x="126777" y="159258"/>
                  <a:pt x="118395" y="141732"/>
                </a:cubicBezTo>
                <a:cubicBezTo>
                  <a:pt x="110013" y="123444"/>
                  <a:pt x="106965" y="104394"/>
                  <a:pt x="110013" y="83820"/>
                </a:cubicBezTo>
                <a:cubicBezTo>
                  <a:pt x="112299" y="63246"/>
                  <a:pt x="121443" y="44958"/>
                  <a:pt x="135921" y="29717"/>
                </a:cubicBezTo>
                <a:cubicBezTo>
                  <a:pt x="152685" y="12953"/>
                  <a:pt x="170973" y="3048"/>
                  <a:pt x="193071" y="0"/>
                </a:cubicBezTo>
                <a:cubicBezTo>
                  <a:pt x="214407" y="-2285"/>
                  <a:pt x="237267" y="1523"/>
                  <a:pt x="260127" y="12191"/>
                </a:cubicBezTo>
                <a:cubicBezTo>
                  <a:pt x="282987" y="22860"/>
                  <a:pt x="308895" y="41910"/>
                  <a:pt x="337089" y="70103"/>
                </a:cubicBezTo>
                <a:cubicBezTo>
                  <a:pt x="367569" y="99821"/>
                  <a:pt x="387381" y="124206"/>
                  <a:pt x="398049" y="142494"/>
                </a:cubicBezTo>
                <a:cubicBezTo>
                  <a:pt x="407955" y="161544"/>
                  <a:pt x="412527" y="179832"/>
                  <a:pt x="413289" y="199644"/>
                </a:cubicBezTo>
                <a:cubicBezTo>
                  <a:pt x="413289" y="218694"/>
                  <a:pt x="407955" y="239267"/>
                  <a:pt x="398811" y="262128"/>
                </a:cubicBezTo>
                <a:lnTo>
                  <a:pt x="297465" y="181356"/>
                </a:lnTo>
                <a:cubicBezTo>
                  <a:pt x="302799" y="170688"/>
                  <a:pt x="304323" y="160782"/>
                  <a:pt x="302799" y="151638"/>
                </a:cubicBezTo>
                <a:cubicBezTo>
                  <a:pt x="299751" y="139446"/>
                  <a:pt x="292893" y="127253"/>
                  <a:pt x="282225" y="117348"/>
                </a:cubicBezTo>
                <a:cubicBezTo>
                  <a:pt x="271557" y="106679"/>
                  <a:pt x="261651" y="100583"/>
                  <a:pt x="252507" y="99821"/>
                </a:cubicBezTo>
                <a:cubicBezTo>
                  <a:pt x="244125" y="99060"/>
                  <a:pt x="236505" y="100583"/>
                  <a:pt x="231171" y="106679"/>
                </a:cubicBezTo>
                <a:cubicBezTo>
                  <a:pt x="225075" y="112776"/>
                  <a:pt x="223551" y="120396"/>
                  <a:pt x="226599" y="130302"/>
                </a:cubicBezTo>
                <a:cubicBezTo>
                  <a:pt x="230409" y="139446"/>
                  <a:pt x="241839" y="155448"/>
                  <a:pt x="260127" y="179070"/>
                </a:cubicBezTo>
                <a:cubicBezTo>
                  <a:pt x="289083" y="214121"/>
                  <a:pt x="308133" y="243078"/>
                  <a:pt x="318039" y="265176"/>
                </a:cubicBezTo>
                <a:cubicBezTo>
                  <a:pt x="327183" y="286511"/>
                  <a:pt x="330231" y="307848"/>
                  <a:pt x="327183" y="328421"/>
                </a:cubicBezTo>
                <a:cubicBezTo>
                  <a:pt x="323373" y="348996"/>
                  <a:pt x="314990" y="365760"/>
                  <a:pt x="300513" y="381000"/>
                </a:cubicBezTo>
                <a:cubicBezTo>
                  <a:pt x="286035" y="395478"/>
                  <a:pt x="267748" y="405383"/>
                  <a:pt x="245649" y="410717"/>
                </a:cubicBezTo>
                <a:cubicBezTo>
                  <a:pt x="222789" y="416052"/>
                  <a:pt x="198405" y="413003"/>
                  <a:pt x="170973" y="403098"/>
                </a:cubicBezTo>
                <a:cubicBezTo>
                  <a:pt x="144303" y="392429"/>
                  <a:pt x="113823" y="371094"/>
                  <a:pt x="81057" y="339090"/>
                </a:cubicBezTo>
                <a:cubicBezTo>
                  <a:pt x="34575" y="294132"/>
                  <a:pt x="7905" y="255270"/>
                  <a:pt x="1047" y="222503"/>
                </a:cubicBezTo>
                <a:cubicBezTo>
                  <a:pt x="-5810" y="190500"/>
                  <a:pt x="-476" y="158496"/>
                  <a:pt x="17811" y="12877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618984" y="4294378"/>
            <a:ext cx="578865" cy="610870"/>
          </a:xfrm>
          <a:custGeom>
            <a:avLst/>
            <a:gdLst>
              <a:gd name="connsiteX0" fmla="*/ 6350 w 578865"/>
              <a:gd name="connsiteY0" fmla="*/ 320293 h 610870"/>
              <a:gd name="connsiteX1" fmla="*/ 142747 w 578865"/>
              <a:gd name="connsiteY1" fmla="*/ 221233 h 610870"/>
              <a:gd name="connsiteX2" fmla="*/ 320292 w 578865"/>
              <a:gd name="connsiteY2" fmla="*/ 297433 h 610870"/>
              <a:gd name="connsiteX3" fmla="*/ 302767 w 578865"/>
              <a:gd name="connsiteY3" fmla="*/ 104647 h 610870"/>
              <a:gd name="connsiteX4" fmla="*/ 438403 w 578865"/>
              <a:gd name="connsiteY4" fmla="*/ 6350 h 610870"/>
              <a:gd name="connsiteX5" fmla="*/ 452119 w 578865"/>
              <a:gd name="connsiteY5" fmla="*/ 349250 h 610870"/>
              <a:gd name="connsiteX6" fmla="*/ 572515 w 578865"/>
              <a:gd name="connsiteY6" fmla="*/ 515365 h 610870"/>
              <a:gd name="connsiteX7" fmla="*/ 449833 w 578865"/>
              <a:gd name="connsiteY7" fmla="*/ 604520 h 610870"/>
              <a:gd name="connsiteX8" fmla="*/ 328675 w 578865"/>
              <a:gd name="connsiteY8" fmla="*/ 438403 h 610870"/>
              <a:gd name="connsiteX9" fmla="*/ 6350 w 578865"/>
              <a:gd name="connsiteY9" fmla="*/ 320293 h 610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78865" h="610870">
                <a:moveTo>
                  <a:pt x="6350" y="320293"/>
                </a:moveTo>
                <a:lnTo>
                  <a:pt x="142747" y="221233"/>
                </a:lnTo>
                <a:lnTo>
                  <a:pt x="320292" y="297433"/>
                </a:lnTo>
                <a:lnTo>
                  <a:pt x="302767" y="104647"/>
                </a:lnTo>
                <a:lnTo>
                  <a:pt x="438403" y="6350"/>
                </a:lnTo>
                <a:lnTo>
                  <a:pt x="452119" y="349250"/>
                </a:lnTo>
                <a:lnTo>
                  <a:pt x="572515" y="515365"/>
                </a:lnTo>
                <a:lnTo>
                  <a:pt x="449833" y="604520"/>
                </a:lnTo>
                <a:lnTo>
                  <a:pt x="328675" y="438403"/>
                </a:lnTo>
                <a:lnTo>
                  <a:pt x="6350" y="3202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207248" y="4409440"/>
            <a:ext cx="423418" cy="383936"/>
          </a:xfrm>
          <a:custGeom>
            <a:avLst/>
            <a:gdLst>
              <a:gd name="connsiteX0" fmla="*/ 416306 w 423418"/>
              <a:gd name="connsiteY0" fmla="*/ 233425 h 383936"/>
              <a:gd name="connsiteX1" fmla="*/ 143509 w 423418"/>
              <a:gd name="connsiteY1" fmla="*/ 223519 h 383936"/>
              <a:gd name="connsiteX2" fmla="*/ 159511 w 423418"/>
              <a:gd name="connsiteY2" fmla="*/ 273050 h 383936"/>
              <a:gd name="connsiteX3" fmla="*/ 209804 w 423418"/>
              <a:gd name="connsiteY3" fmla="*/ 297433 h 383936"/>
              <a:gd name="connsiteX4" fmla="*/ 247904 w 423418"/>
              <a:gd name="connsiteY4" fmla="*/ 289051 h 383936"/>
              <a:gd name="connsiteX5" fmla="*/ 273050 w 423418"/>
              <a:gd name="connsiteY5" fmla="*/ 267715 h 383936"/>
              <a:gd name="connsiteX6" fmla="*/ 406400 w 423418"/>
              <a:gd name="connsiteY6" fmla="*/ 285241 h 383936"/>
              <a:gd name="connsiteX7" fmla="*/ 329438 w 423418"/>
              <a:gd name="connsiteY7" fmla="*/ 359155 h 383936"/>
              <a:gd name="connsiteX8" fmla="*/ 203708 w 423418"/>
              <a:gd name="connsiteY8" fmla="*/ 377443 h 383936"/>
              <a:gd name="connsiteX9" fmla="*/ 93218 w 423418"/>
              <a:gd name="connsiteY9" fmla="*/ 353059 h 383936"/>
              <a:gd name="connsiteX10" fmla="*/ 29209 w 423418"/>
              <a:gd name="connsiteY10" fmla="*/ 287527 h 383936"/>
              <a:gd name="connsiteX11" fmla="*/ 6350 w 423418"/>
              <a:gd name="connsiteY11" fmla="*/ 184658 h 383936"/>
              <a:gd name="connsiteX12" fmla="*/ 65023 w 423418"/>
              <a:gd name="connsiteY12" fmla="*/ 52069 h 383936"/>
              <a:gd name="connsiteX13" fmla="*/ 213614 w 423418"/>
              <a:gd name="connsiteY13" fmla="*/ 6350 h 383936"/>
              <a:gd name="connsiteX14" fmla="*/ 333248 w 423418"/>
              <a:gd name="connsiteY14" fmla="*/ 33781 h 383936"/>
              <a:gd name="connsiteX15" fmla="*/ 398018 w 423418"/>
              <a:gd name="connsiteY15" fmla="*/ 103123 h 383936"/>
              <a:gd name="connsiteX16" fmla="*/ 417068 w 423418"/>
              <a:gd name="connsiteY16" fmla="*/ 218185 h 383936"/>
              <a:gd name="connsiteX17" fmla="*/ 416306 w 423418"/>
              <a:gd name="connsiteY17" fmla="*/ 233425 h 38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23418" h="383936">
                <a:moveTo>
                  <a:pt x="416306" y="233425"/>
                </a:moveTo>
                <a:lnTo>
                  <a:pt x="143509" y="223519"/>
                </a:lnTo>
                <a:cubicBezTo>
                  <a:pt x="145033" y="244855"/>
                  <a:pt x="150368" y="261619"/>
                  <a:pt x="159511" y="273050"/>
                </a:cubicBezTo>
                <a:cubicBezTo>
                  <a:pt x="171704" y="288289"/>
                  <a:pt x="188468" y="296671"/>
                  <a:pt x="209804" y="297433"/>
                </a:cubicBezTo>
                <a:cubicBezTo>
                  <a:pt x="222758" y="298195"/>
                  <a:pt x="235711" y="295147"/>
                  <a:pt x="247904" y="289051"/>
                </a:cubicBezTo>
                <a:cubicBezTo>
                  <a:pt x="255523" y="285241"/>
                  <a:pt x="263906" y="278383"/>
                  <a:pt x="273050" y="267715"/>
                </a:cubicBezTo>
                <a:lnTo>
                  <a:pt x="406400" y="285241"/>
                </a:lnTo>
                <a:cubicBezTo>
                  <a:pt x="385064" y="320293"/>
                  <a:pt x="359156" y="344677"/>
                  <a:pt x="329438" y="359155"/>
                </a:cubicBezTo>
                <a:cubicBezTo>
                  <a:pt x="299719" y="373633"/>
                  <a:pt x="257809" y="379729"/>
                  <a:pt x="203708" y="377443"/>
                </a:cubicBezTo>
                <a:cubicBezTo>
                  <a:pt x="156464" y="375919"/>
                  <a:pt x="119888" y="367538"/>
                  <a:pt x="93218" y="353059"/>
                </a:cubicBezTo>
                <a:cubicBezTo>
                  <a:pt x="66548" y="339343"/>
                  <a:pt x="45973" y="317245"/>
                  <a:pt x="29209" y="287527"/>
                </a:cubicBezTo>
                <a:cubicBezTo>
                  <a:pt x="12446" y="258571"/>
                  <a:pt x="4826" y="224281"/>
                  <a:pt x="6350" y="184658"/>
                </a:cubicBezTo>
                <a:cubicBezTo>
                  <a:pt x="7873" y="129793"/>
                  <a:pt x="27686" y="85597"/>
                  <a:pt x="65023" y="52069"/>
                </a:cubicBezTo>
                <a:cubicBezTo>
                  <a:pt x="101600" y="19303"/>
                  <a:pt x="151129" y="4063"/>
                  <a:pt x="213614" y="6350"/>
                </a:cubicBezTo>
                <a:cubicBezTo>
                  <a:pt x="264668" y="7873"/>
                  <a:pt x="304292" y="17779"/>
                  <a:pt x="333248" y="33781"/>
                </a:cubicBezTo>
                <a:cubicBezTo>
                  <a:pt x="362204" y="50545"/>
                  <a:pt x="383540" y="73405"/>
                  <a:pt x="398018" y="103123"/>
                </a:cubicBezTo>
                <a:cubicBezTo>
                  <a:pt x="412496" y="132841"/>
                  <a:pt x="418592" y="171703"/>
                  <a:pt x="417068" y="218185"/>
                </a:cubicBezTo>
                <a:lnTo>
                  <a:pt x="416306" y="2334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346694" y="4490212"/>
            <a:ext cx="146811" cy="88900"/>
          </a:xfrm>
          <a:custGeom>
            <a:avLst/>
            <a:gdLst>
              <a:gd name="connsiteX0" fmla="*/ 140461 w 146811"/>
              <a:gd name="connsiteY0" fmla="*/ 82550 h 88900"/>
              <a:gd name="connsiteX1" fmla="*/ 121411 w 146811"/>
              <a:gd name="connsiteY1" fmla="*/ 25400 h 88900"/>
              <a:gd name="connsiteX2" fmla="*/ 77215 w 146811"/>
              <a:gd name="connsiteY2" fmla="*/ 6350 h 88900"/>
              <a:gd name="connsiteX3" fmla="*/ 23875 w 146811"/>
              <a:gd name="connsiteY3" fmla="*/ 29971 h 88900"/>
              <a:gd name="connsiteX4" fmla="*/ 6350 w 146811"/>
              <a:gd name="connsiteY4" fmla="*/ 77216 h 88900"/>
              <a:gd name="connsiteX5" fmla="*/ 140461 w 146811"/>
              <a:gd name="connsiteY5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46811" h="88900">
                <a:moveTo>
                  <a:pt x="140461" y="82550"/>
                </a:moveTo>
                <a:cubicBezTo>
                  <a:pt x="138937" y="55879"/>
                  <a:pt x="132841" y="36829"/>
                  <a:pt x="121411" y="25400"/>
                </a:cubicBezTo>
                <a:cubicBezTo>
                  <a:pt x="110743" y="13208"/>
                  <a:pt x="95503" y="7111"/>
                  <a:pt x="77215" y="6350"/>
                </a:cubicBezTo>
                <a:cubicBezTo>
                  <a:pt x="55117" y="5588"/>
                  <a:pt x="37591" y="13208"/>
                  <a:pt x="23875" y="29971"/>
                </a:cubicBezTo>
                <a:cubicBezTo>
                  <a:pt x="15493" y="40640"/>
                  <a:pt x="9397" y="56641"/>
                  <a:pt x="6350" y="77216"/>
                </a:cubicBezTo>
                <a:lnTo>
                  <a:pt x="140461" y="8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589487" y="4539742"/>
            <a:ext cx="425989" cy="425322"/>
          </a:xfrm>
          <a:custGeom>
            <a:avLst/>
            <a:gdLst>
              <a:gd name="connsiteX0" fmla="*/ 24161 w 425989"/>
              <a:gd name="connsiteY0" fmla="*/ 135128 h 425322"/>
              <a:gd name="connsiteX1" fmla="*/ 130079 w 425989"/>
              <a:gd name="connsiteY1" fmla="*/ 220471 h 425322"/>
              <a:gd name="connsiteX2" fmla="*/ 123221 w 425989"/>
              <a:gd name="connsiteY2" fmla="*/ 261620 h 425322"/>
              <a:gd name="connsiteX3" fmla="*/ 144557 w 425989"/>
              <a:gd name="connsiteY3" fmla="*/ 296671 h 425322"/>
              <a:gd name="connsiteX4" fmla="*/ 182657 w 425989"/>
              <a:gd name="connsiteY4" fmla="*/ 318770 h 425322"/>
              <a:gd name="connsiteX5" fmla="*/ 206279 w 425989"/>
              <a:gd name="connsiteY5" fmla="*/ 311150 h 425322"/>
              <a:gd name="connsiteX6" fmla="*/ 211613 w 425989"/>
              <a:gd name="connsiteY6" fmla="*/ 283717 h 425322"/>
              <a:gd name="connsiteX7" fmla="*/ 178848 w 425989"/>
              <a:gd name="connsiteY7" fmla="*/ 233426 h 425322"/>
              <a:gd name="connsiteX8" fmla="*/ 124745 w 425989"/>
              <a:gd name="connsiteY8" fmla="*/ 148082 h 425322"/>
              <a:gd name="connsiteX9" fmla="*/ 116363 w 425989"/>
              <a:gd name="connsiteY9" fmla="*/ 90170 h 425322"/>
              <a:gd name="connsiteX10" fmla="*/ 142271 w 425989"/>
              <a:gd name="connsiteY10" fmla="*/ 36067 h 425322"/>
              <a:gd name="connsiteX11" fmla="*/ 199421 w 425989"/>
              <a:gd name="connsiteY11" fmla="*/ 6350 h 425322"/>
              <a:gd name="connsiteX12" fmla="*/ 266477 w 425989"/>
              <a:gd name="connsiteY12" fmla="*/ 18541 h 425322"/>
              <a:gd name="connsiteX13" fmla="*/ 343439 w 425989"/>
              <a:gd name="connsiteY13" fmla="*/ 76453 h 425322"/>
              <a:gd name="connsiteX14" fmla="*/ 404399 w 425989"/>
              <a:gd name="connsiteY14" fmla="*/ 148844 h 425322"/>
              <a:gd name="connsiteX15" fmla="*/ 419639 w 425989"/>
              <a:gd name="connsiteY15" fmla="*/ 205994 h 425322"/>
              <a:gd name="connsiteX16" fmla="*/ 405161 w 425989"/>
              <a:gd name="connsiteY16" fmla="*/ 268478 h 425322"/>
              <a:gd name="connsiteX17" fmla="*/ 303815 w 425989"/>
              <a:gd name="connsiteY17" fmla="*/ 187706 h 425322"/>
              <a:gd name="connsiteX18" fmla="*/ 309149 w 425989"/>
              <a:gd name="connsiteY18" fmla="*/ 157988 h 425322"/>
              <a:gd name="connsiteX19" fmla="*/ 288575 w 425989"/>
              <a:gd name="connsiteY19" fmla="*/ 123698 h 425322"/>
              <a:gd name="connsiteX20" fmla="*/ 258857 w 425989"/>
              <a:gd name="connsiteY20" fmla="*/ 106171 h 425322"/>
              <a:gd name="connsiteX21" fmla="*/ 237521 w 425989"/>
              <a:gd name="connsiteY21" fmla="*/ 113029 h 425322"/>
              <a:gd name="connsiteX22" fmla="*/ 232949 w 425989"/>
              <a:gd name="connsiteY22" fmla="*/ 136652 h 425322"/>
              <a:gd name="connsiteX23" fmla="*/ 266477 w 425989"/>
              <a:gd name="connsiteY23" fmla="*/ 185420 h 425322"/>
              <a:gd name="connsiteX24" fmla="*/ 324389 w 425989"/>
              <a:gd name="connsiteY24" fmla="*/ 271526 h 425322"/>
              <a:gd name="connsiteX25" fmla="*/ 333533 w 425989"/>
              <a:gd name="connsiteY25" fmla="*/ 334771 h 425322"/>
              <a:gd name="connsiteX26" fmla="*/ 306863 w 425989"/>
              <a:gd name="connsiteY26" fmla="*/ 387350 h 425322"/>
              <a:gd name="connsiteX27" fmla="*/ 251999 w 425989"/>
              <a:gd name="connsiteY27" fmla="*/ 417067 h 425322"/>
              <a:gd name="connsiteX28" fmla="*/ 177323 w 425989"/>
              <a:gd name="connsiteY28" fmla="*/ 409448 h 425322"/>
              <a:gd name="connsiteX29" fmla="*/ 87407 w 425989"/>
              <a:gd name="connsiteY29" fmla="*/ 345440 h 425322"/>
              <a:gd name="connsiteX30" fmla="*/ 7397 w 425989"/>
              <a:gd name="connsiteY30" fmla="*/ 228853 h 425322"/>
              <a:gd name="connsiteX31" fmla="*/ 24161 w 425989"/>
              <a:gd name="connsiteY31" fmla="*/ 135128 h 425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25989" h="425322">
                <a:moveTo>
                  <a:pt x="24161" y="135128"/>
                </a:moveTo>
                <a:lnTo>
                  <a:pt x="130079" y="220471"/>
                </a:lnTo>
                <a:cubicBezTo>
                  <a:pt x="123221" y="235711"/>
                  <a:pt x="120935" y="249428"/>
                  <a:pt x="123221" y="261620"/>
                </a:cubicBezTo>
                <a:cubicBezTo>
                  <a:pt x="125507" y="273811"/>
                  <a:pt x="132365" y="285241"/>
                  <a:pt x="144557" y="296671"/>
                </a:cubicBezTo>
                <a:cubicBezTo>
                  <a:pt x="157511" y="309626"/>
                  <a:pt x="170465" y="317246"/>
                  <a:pt x="182657" y="318770"/>
                </a:cubicBezTo>
                <a:cubicBezTo>
                  <a:pt x="192563" y="319532"/>
                  <a:pt x="200183" y="317246"/>
                  <a:pt x="206279" y="311150"/>
                </a:cubicBezTo>
                <a:cubicBezTo>
                  <a:pt x="213137" y="304291"/>
                  <a:pt x="215423" y="295148"/>
                  <a:pt x="211613" y="283717"/>
                </a:cubicBezTo>
                <a:cubicBezTo>
                  <a:pt x="208565" y="276098"/>
                  <a:pt x="197898" y="259333"/>
                  <a:pt x="178848" y="233426"/>
                </a:cubicBezTo>
                <a:cubicBezTo>
                  <a:pt x="151415" y="194564"/>
                  <a:pt x="133127" y="165608"/>
                  <a:pt x="124745" y="148082"/>
                </a:cubicBezTo>
                <a:cubicBezTo>
                  <a:pt x="116363" y="129794"/>
                  <a:pt x="113315" y="110744"/>
                  <a:pt x="116363" y="90170"/>
                </a:cubicBezTo>
                <a:cubicBezTo>
                  <a:pt x="118649" y="69596"/>
                  <a:pt x="127793" y="51308"/>
                  <a:pt x="142271" y="36067"/>
                </a:cubicBezTo>
                <a:cubicBezTo>
                  <a:pt x="159035" y="19303"/>
                  <a:pt x="177323" y="9398"/>
                  <a:pt x="199421" y="6350"/>
                </a:cubicBezTo>
                <a:cubicBezTo>
                  <a:pt x="220757" y="4064"/>
                  <a:pt x="243617" y="7873"/>
                  <a:pt x="266477" y="18541"/>
                </a:cubicBezTo>
                <a:cubicBezTo>
                  <a:pt x="289337" y="29210"/>
                  <a:pt x="315245" y="48260"/>
                  <a:pt x="343439" y="76453"/>
                </a:cubicBezTo>
                <a:cubicBezTo>
                  <a:pt x="373919" y="106171"/>
                  <a:pt x="393731" y="130556"/>
                  <a:pt x="404399" y="148844"/>
                </a:cubicBezTo>
                <a:cubicBezTo>
                  <a:pt x="414305" y="167894"/>
                  <a:pt x="418877" y="186182"/>
                  <a:pt x="419639" y="205994"/>
                </a:cubicBezTo>
                <a:cubicBezTo>
                  <a:pt x="419639" y="225044"/>
                  <a:pt x="414305" y="245617"/>
                  <a:pt x="405161" y="268478"/>
                </a:cubicBezTo>
                <a:lnTo>
                  <a:pt x="303815" y="187706"/>
                </a:lnTo>
                <a:cubicBezTo>
                  <a:pt x="309149" y="177038"/>
                  <a:pt x="310673" y="167132"/>
                  <a:pt x="309149" y="157988"/>
                </a:cubicBezTo>
                <a:cubicBezTo>
                  <a:pt x="306101" y="145796"/>
                  <a:pt x="299243" y="133603"/>
                  <a:pt x="288575" y="123698"/>
                </a:cubicBezTo>
                <a:cubicBezTo>
                  <a:pt x="277907" y="113029"/>
                  <a:pt x="268001" y="106933"/>
                  <a:pt x="258857" y="106171"/>
                </a:cubicBezTo>
                <a:cubicBezTo>
                  <a:pt x="250475" y="105410"/>
                  <a:pt x="242855" y="106933"/>
                  <a:pt x="237521" y="113029"/>
                </a:cubicBezTo>
                <a:cubicBezTo>
                  <a:pt x="231425" y="119126"/>
                  <a:pt x="229901" y="126746"/>
                  <a:pt x="232949" y="136652"/>
                </a:cubicBezTo>
                <a:cubicBezTo>
                  <a:pt x="236759" y="145796"/>
                  <a:pt x="248189" y="161798"/>
                  <a:pt x="266477" y="185420"/>
                </a:cubicBezTo>
                <a:cubicBezTo>
                  <a:pt x="295433" y="220471"/>
                  <a:pt x="314483" y="249428"/>
                  <a:pt x="324389" y="271526"/>
                </a:cubicBezTo>
                <a:cubicBezTo>
                  <a:pt x="333533" y="292861"/>
                  <a:pt x="336581" y="314198"/>
                  <a:pt x="333533" y="334771"/>
                </a:cubicBezTo>
                <a:cubicBezTo>
                  <a:pt x="329723" y="355346"/>
                  <a:pt x="321340" y="372110"/>
                  <a:pt x="306863" y="387350"/>
                </a:cubicBezTo>
                <a:cubicBezTo>
                  <a:pt x="292385" y="401828"/>
                  <a:pt x="274098" y="411733"/>
                  <a:pt x="251999" y="417067"/>
                </a:cubicBezTo>
                <a:cubicBezTo>
                  <a:pt x="229139" y="422402"/>
                  <a:pt x="204755" y="419353"/>
                  <a:pt x="177323" y="409448"/>
                </a:cubicBezTo>
                <a:cubicBezTo>
                  <a:pt x="150653" y="398779"/>
                  <a:pt x="120173" y="377444"/>
                  <a:pt x="87407" y="345440"/>
                </a:cubicBezTo>
                <a:cubicBezTo>
                  <a:pt x="40925" y="300482"/>
                  <a:pt x="14255" y="261620"/>
                  <a:pt x="7397" y="228853"/>
                </a:cubicBezTo>
                <a:cubicBezTo>
                  <a:pt x="539" y="196850"/>
                  <a:pt x="5873" y="164846"/>
                  <a:pt x="24161" y="13512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3510533" y="4605528"/>
            <a:ext cx="566166" cy="598170"/>
          </a:xfrm>
          <a:custGeom>
            <a:avLst/>
            <a:gdLst>
              <a:gd name="connsiteX0" fmla="*/ 0 w 566166"/>
              <a:gd name="connsiteY0" fmla="*/ 313943 h 598170"/>
              <a:gd name="connsiteX1" fmla="*/ 136398 w 566166"/>
              <a:gd name="connsiteY1" fmla="*/ 214883 h 598170"/>
              <a:gd name="connsiteX2" fmla="*/ 313944 w 566166"/>
              <a:gd name="connsiteY2" fmla="*/ 291083 h 598170"/>
              <a:gd name="connsiteX3" fmla="*/ 296418 w 566166"/>
              <a:gd name="connsiteY3" fmla="*/ 98297 h 598170"/>
              <a:gd name="connsiteX4" fmla="*/ 432054 w 566166"/>
              <a:gd name="connsiteY4" fmla="*/ 0 h 598170"/>
              <a:gd name="connsiteX5" fmla="*/ 445770 w 566166"/>
              <a:gd name="connsiteY5" fmla="*/ 342900 h 598170"/>
              <a:gd name="connsiteX6" fmla="*/ 566166 w 566166"/>
              <a:gd name="connsiteY6" fmla="*/ 509015 h 598170"/>
              <a:gd name="connsiteX7" fmla="*/ 443484 w 566166"/>
              <a:gd name="connsiteY7" fmla="*/ 598170 h 598170"/>
              <a:gd name="connsiteX8" fmla="*/ 322326 w 566166"/>
              <a:gd name="connsiteY8" fmla="*/ 432053 h 598170"/>
              <a:gd name="connsiteX9" fmla="*/ 0 w 566166"/>
              <a:gd name="connsiteY9" fmla="*/ 313943 h 598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66166" h="598170">
                <a:moveTo>
                  <a:pt x="0" y="313943"/>
                </a:moveTo>
                <a:lnTo>
                  <a:pt x="136398" y="214883"/>
                </a:lnTo>
                <a:lnTo>
                  <a:pt x="313944" y="291083"/>
                </a:lnTo>
                <a:lnTo>
                  <a:pt x="296418" y="98297"/>
                </a:lnTo>
                <a:lnTo>
                  <a:pt x="432054" y="0"/>
                </a:lnTo>
                <a:lnTo>
                  <a:pt x="445770" y="342900"/>
                </a:lnTo>
                <a:lnTo>
                  <a:pt x="566166" y="509015"/>
                </a:lnTo>
                <a:lnTo>
                  <a:pt x="443484" y="598170"/>
                </a:lnTo>
                <a:lnTo>
                  <a:pt x="322326" y="432053"/>
                </a:lnTo>
                <a:lnTo>
                  <a:pt x="0" y="3139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481036" y="4850892"/>
            <a:ext cx="413289" cy="412622"/>
          </a:xfrm>
          <a:custGeom>
            <a:avLst/>
            <a:gdLst>
              <a:gd name="connsiteX0" fmla="*/ 17812 w 413289"/>
              <a:gd name="connsiteY0" fmla="*/ 128778 h 412622"/>
              <a:gd name="connsiteX1" fmla="*/ 123730 w 413289"/>
              <a:gd name="connsiteY1" fmla="*/ 214121 h 412622"/>
              <a:gd name="connsiteX2" fmla="*/ 116872 w 413289"/>
              <a:gd name="connsiteY2" fmla="*/ 255270 h 412622"/>
              <a:gd name="connsiteX3" fmla="*/ 138208 w 413289"/>
              <a:gd name="connsiteY3" fmla="*/ 290321 h 412622"/>
              <a:gd name="connsiteX4" fmla="*/ 176308 w 413289"/>
              <a:gd name="connsiteY4" fmla="*/ 312420 h 412622"/>
              <a:gd name="connsiteX5" fmla="*/ 199930 w 413289"/>
              <a:gd name="connsiteY5" fmla="*/ 304800 h 412622"/>
              <a:gd name="connsiteX6" fmla="*/ 205264 w 413289"/>
              <a:gd name="connsiteY6" fmla="*/ 277367 h 412622"/>
              <a:gd name="connsiteX7" fmla="*/ 172498 w 413289"/>
              <a:gd name="connsiteY7" fmla="*/ 227076 h 412622"/>
              <a:gd name="connsiteX8" fmla="*/ 118396 w 413289"/>
              <a:gd name="connsiteY8" fmla="*/ 141732 h 412622"/>
              <a:gd name="connsiteX9" fmla="*/ 110014 w 413289"/>
              <a:gd name="connsiteY9" fmla="*/ 83820 h 412622"/>
              <a:gd name="connsiteX10" fmla="*/ 135922 w 413289"/>
              <a:gd name="connsiteY10" fmla="*/ 29717 h 412622"/>
              <a:gd name="connsiteX11" fmla="*/ 193072 w 413289"/>
              <a:gd name="connsiteY11" fmla="*/ 0 h 412622"/>
              <a:gd name="connsiteX12" fmla="*/ 260127 w 413289"/>
              <a:gd name="connsiteY12" fmla="*/ 12191 h 412622"/>
              <a:gd name="connsiteX13" fmla="*/ 337089 w 413289"/>
              <a:gd name="connsiteY13" fmla="*/ 70103 h 412622"/>
              <a:gd name="connsiteX14" fmla="*/ 398050 w 413289"/>
              <a:gd name="connsiteY14" fmla="*/ 142494 h 412622"/>
              <a:gd name="connsiteX15" fmla="*/ 413289 w 413289"/>
              <a:gd name="connsiteY15" fmla="*/ 199644 h 412622"/>
              <a:gd name="connsiteX16" fmla="*/ 398812 w 413289"/>
              <a:gd name="connsiteY16" fmla="*/ 262128 h 412622"/>
              <a:gd name="connsiteX17" fmla="*/ 297466 w 413289"/>
              <a:gd name="connsiteY17" fmla="*/ 181356 h 412622"/>
              <a:gd name="connsiteX18" fmla="*/ 302800 w 413289"/>
              <a:gd name="connsiteY18" fmla="*/ 151638 h 412622"/>
              <a:gd name="connsiteX19" fmla="*/ 282226 w 413289"/>
              <a:gd name="connsiteY19" fmla="*/ 117348 h 412622"/>
              <a:gd name="connsiteX20" fmla="*/ 252508 w 413289"/>
              <a:gd name="connsiteY20" fmla="*/ 99821 h 412622"/>
              <a:gd name="connsiteX21" fmla="*/ 231172 w 413289"/>
              <a:gd name="connsiteY21" fmla="*/ 106679 h 412622"/>
              <a:gd name="connsiteX22" fmla="*/ 226600 w 413289"/>
              <a:gd name="connsiteY22" fmla="*/ 130302 h 412622"/>
              <a:gd name="connsiteX23" fmla="*/ 260127 w 413289"/>
              <a:gd name="connsiteY23" fmla="*/ 179070 h 412622"/>
              <a:gd name="connsiteX24" fmla="*/ 318039 w 413289"/>
              <a:gd name="connsiteY24" fmla="*/ 265176 h 412622"/>
              <a:gd name="connsiteX25" fmla="*/ 327184 w 413289"/>
              <a:gd name="connsiteY25" fmla="*/ 328421 h 412622"/>
              <a:gd name="connsiteX26" fmla="*/ 300514 w 413289"/>
              <a:gd name="connsiteY26" fmla="*/ 381000 h 412622"/>
              <a:gd name="connsiteX27" fmla="*/ 245650 w 413289"/>
              <a:gd name="connsiteY27" fmla="*/ 410717 h 412622"/>
              <a:gd name="connsiteX28" fmla="*/ 170974 w 413289"/>
              <a:gd name="connsiteY28" fmla="*/ 403098 h 412622"/>
              <a:gd name="connsiteX29" fmla="*/ 81058 w 413289"/>
              <a:gd name="connsiteY29" fmla="*/ 339090 h 412622"/>
              <a:gd name="connsiteX30" fmla="*/ 1047 w 413289"/>
              <a:gd name="connsiteY30" fmla="*/ 222503 h 412622"/>
              <a:gd name="connsiteX31" fmla="*/ 17812 w 413289"/>
              <a:gd name="connsiteY31" fmla="*/ 128778 h 412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13289" h="412622">
                <a:moveTo>
                  <a:pt x="17812" y="128778"/>
                </a:moveTo>
                <a:lnTo>
                  <a:pt x="123730" y="214121"/>
                </a:lnTo>
                <a:cubicBezTo>
                  <a:pt x="116872" y="229361"/>
                  <a:pt x="114586" y="243078"/>
                  <a:pt x="116872" y="255270"/>
                </a:cubicBezTo>
                <a:cubicBezTo>
                  <a:pt x="119158" y="267461"/>
                  <a:pt x="126016" y="278891"/>
                  <a:pt x="138208" y="290321"/>
                </a:cubicBezTo>
                <a:cubicBezTo>
                  <a:pt x="151162" y="303276"/>
                  <a:pt x="164116" y="310896"/>
                  <a:pt x="176308" y="312420"/>
                </a:cubicBezTo>
                <a:cubicBezTo>
                  <a:pt x="186214" y="313182"/>
                  <a:pt x="193834" y="310896"/>
                  <a:pt x="199930" y="304800"/>
                </a:cubicBezTo>
                <a:cubicBezTo>
                  <a:pt x="206788" y="297941"/>
                  <a:pt x="209074" y="288798"/>
                  <a:pt x="205264" y="277367"/>
                </a:cubicBezTo>
                <a:cubicBezTo>
                  <a:pt x="202216" y="269748"/>
                  <a:pt x="191548" y="252983"/>
                  <a:pt x="172498" y="227076"/>
                </a:cubicBezTo>
                <a:cubicBezTo>
                  <a:pt x="145066" y="188214"/>
                  <a:pt x="126777" y="159258"/>
                  <a:pt x="118396" y="141732"/>
                </a:cubicBezTo>
                <a:cubicBezTo>
                  <a:pt x="110014" y="123444"/>
                  <a:pt x="106966" y="104394"/>
                  <a:pt x="110014" y="83820"/>
                </a:cubicBezTo>
                <a:cubicBezTo>
                  <a:pt x="112300" y="63246"/>
                  <a:pt x="121444" y="44958"/>
                  <a:pt x="135922" y="29717"/>
                </a:cubicBezTo>
                <a:cubicBezTo>
                  <a:pt x="152686" y="12953"/>
                  <a:pt x="170974" y="3048"/>
                  <a:pt x="193072" y="0"/>
                </a:cubicBezTo>
                <a:cubicBezTo>
                  <a:pt x="214408" y="-2285"/>
                  <a:pt x="237268" y="1523"/>
                  <a:pt x="260127" y="12191"/>
                </a:cubicBezTo>
                <a:cubicBezTo>
                  <a:pt x="282988" y="22860"/>
                  <a:pt x="308896" y="41910"/>
                  <a:pt x="337089" y="70103"/>
                </a:cubicBezTo>
                <a:cubicBezTo>
                  <a:pt x="367570" y="99821"/>
                  <a:pt x="387382" y="124206"/>
                  <a:pt x="398050" y="142494"/>
                </a:cubicBezTo>
                <a:cubicBezTo>
                  <a:pt x="407956" y="161544"/>
                  <a:pt x="412527" y="179832"/>
                  <a:pt x="413289" y="199644"/>
                </a:cubicBezTo>
                <a:cubicBezTo>
                  <a:pt x="413289" y="218694"/>
                  <a:pt x="407956" y="239267"/>
                  <a:pt x="398812" y="262128"/>
                </a:cubicBezTo>
                <a:lnTo>
                  <a:pt x="297466" y="181356"/>
                </a:lnTo>
                <a:cubicBezTo>
                  <a:pt x="302800" y="170688"/>
                  <a:pt x="304324" y="160782"/>
                  <a:pt x="302800" y="151638"/>
                </a:cubicBezTo>
                <a:cubicBezTo>
                  <a:pt x="299752" y="139446"/>
                  <a:pt x="292894" y="127253"/>
                  <a:pt x="282226" y="117348"/>
                </a:cubicBezTo>
                <a:cubicBezTo>
                  <a:pt x="271558" y="106679"/>
                  <a:pt x="261652" y="100583"/>
                  <a:pt x="252508" y="99821"/>
                </a:cubicBezTo>
                <a:cubicBezTo>
                  <a:pt x="244126" y="99060"/>
                  <a:pt x="236506" y="100583"/>
                  <a:pt x="231172" y="106679"/>
                </a:cubicBezTo>
                <a:cubicBezTo>
                  <a:pt x="225076" y="112776"/>
                  <a:pt x="223552" y="120396"/>
                  <a:pt x="226600" y="130302"/>
                </a:cubicBezTo>
                <a:cubicBezTo>
                  <a:pt x="230409" y="139446"/>
                  <a:pt x="241839" y="155448"/>
                  <a:pt x="260127" y="179070"/>
                </a:cubicBezTo>
                <a:cubicBezTo>
                  <a:pt x="289084" y="214121"/>
                  <a:pt x="308134" y="243078"/>
                  <a:pt x="318039" y="265176"/>
                </a:cubicBezTo>
                <a:cubicBezTo>
                  <a:pt x="327184" y="286511"/>
                  <a:pt x="330232" y="307848"/>
                  <a:pt x="327184" y="328421"/>
                </a:cubicBezTo>
                <a:cubicBezTo>
                  <a:pt x="323374" y="348996"/>
                  <a:pt x="314992" y="365760"/>
                  <a:pt x="300514" y="381000"/>
                </a:cubicBezTo>
                <a:cubicBezTo>
                  <a:pt x="286036" y="395478"/>
                  <a:pt x="267748" y="405383"/>
                  <a:pt x="245650" y="410717"/>
                </a:cubicBezTo>
                <a:cubicBezTo>
                  <a:pt x="222789" y="416052"/>
                  <a:pt x="198406" y="413003"/>
                  <a:pt x="170974" y="403098"/>
                </a:cubicBezTo>
                <a:cubicBezTo>
                  <a:pt x="144304" y="392429"/>
                  <a:pt x="113824" y="371094"/>
                  <a:pt x="81058" y="339090"/>
                </a:cubicBezTo>
                <a:cubicBezTo>
                  <a:pt x="34576" y="294132"/>
                  <a:pt x="7906" y="255270"/>
                  <a:pt x="1047" y="222503"/>
                </a:cubicBezTo>
                <a:cubicBezTo>
                  <a:pt x="-5810" y="190500"/>
                  <a:pt x="-475" y="158496"/>
                  <a:pt x="17812" y="12877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3504183" y="4599178"/>
            <a:ext cx="578866" cy="610870"/>
          </a:xfrm>
          <a:custGeom>
            <a:avLst/>
            <a:gdLst>
              <a:gd name="connsiteX0" fmla="*/ 6350 w 578866"/>
              <a:gd name="connsiteY0" fmla="*/ 320293 h 610870"/>
              <a:gd name="connsiteX1" fmla="*/ 142748 w 578866"/>
              <a:gd name="connsiteY1" fmla="*/ 221233 h 610870"/>
              <a:gd name="connsiteX2" fmla="*/ 320294 w 578866"/>
              <a:gd name="connsiteY2" fmla="*/ 297433 h 610870"/>
              <a:gd name="connsiteX3" fmla="*/ 302768 w 578866"/>
              <a:gd name="connsiteY3" fmla="*/ 104647 h 610870"/>
              <a:gd name="connsiteX4" fmla="*/ 438404 w 578866"/>
              <a:gd name="connsiteY4" fmla="*/ 6350 h 610870"/>
              <a:gd name="connsiteX5" fmla="*/ 452120 w 578866"/>
              <a:gd name="connsiteY5" fmla="*/ 349250 h 610870"/>
              <a:gd name="connsiteX6" fmla="*/ 572516 w 578866"/>
              <a:gd name="connsiteY6" fmla="*/ 515365 h 610870"/>
              <a:gd name="connsiteX7" fmla="*/ 449834 w 578866"/>
              <a:gd name="connsiteY7" fmla="*/ 604520 h 610870"/>
              <a:gd name="connsiteX8" fmla="*/ 328676 w 578866"/>
              <a:gd name="connsiteY8" fmla="*/ 438403 h 610870"/>
              <a:gd name="connsiteX9" fmla="*/ 6350 w 578866"/>
              <a:gd name="connsiteY9" fmla="*/ 320293 h 610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78866" h="610870">
                <a:moveTo>
                  <a:pt x="6350" y="320293"/>
                </a:moveTo>
                <a:lnTo>
                  <a:pt x="142748" y="221233"/>
                </a:lnTo>
                <a:lnTo>
                  <a:pt x="320294" y="297433"/>
                </a:lnTo>
                <a:lnTo>
                  <a:pt x="302768" y="104647"/>
                </a:lnTo>
                <a:lnTo>
                  <a:pt x="438404" y="6350"/>
                </a:lnTo>
                <a:lnTo>
                  <a:pt x="452120" y="349250"/>
                </a:lnTo>
                <a:lnTo>
                  <a:pt x="572516" y="515365"/>
                </a:lnTo>
                <a:lnTo>
                  <a:pt x="449834" y="604520"/>
                </a:lnTo>
                <a:lnTo>
                  <a:pt x="328676" y="438403"/>
                </a:lnTo>
                <a:lnTo>
                  <a:pt x="6350" y="3202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092448" y="4714240"/>
            <a:ext cx="423417" cy="383936"/>
          </a:xfrm>
          <a:custGeom>
            <a:avLst/>
            <a:gdLst>
              <a:gd name="connsiteX0" fmla="*/ 416305 w 423417"/>
              <a:gd name="connsiteY0" fmla="*/ 233425 h 383936"/>
              <a:gd name="connsiteX1" fmla="*/ 143509 w 423417"/>
              <a:gd name="connsiteY1" fmla="*/ 223519 h 383936"/>
              <a:gd name="connsiteX2" fmla="*/ 159511 w 423417"/>
              <a:gd name="connsiteY2" fmla="*/ 273050 h 383936"/>
              <a:gd name="connsiteX3" fmla="*/ 209803 w 423417"/>
              <a:gd name="connsiteY3" fmla="*/ 297433 h 383936"/>
              <a:gd name="connsiteX4" fmla="*/ 247903 w 423417"/>
              <a:gd name="connsiteY4" fmla="*/ 289051 h 383936"/>
              <a:gd name="connsiteX5" fmla="*/ 273050 w 423417"/>
              <a:gd name="connsiteY5" fmla="*/ 267715 h 383936"/>
              <a:gd name="connsiteX6" fmla="*/ 406400 w 423417"/>
              <a:gd name="connsiteY6" fmla="*/ 285241 h 383936"/>
              <a:gd name="connsiteX7" fmla="*/ 329437 w 423417"/>
              <a:gd name="connsiteY7" fmla="*/ 359155 h 383936"/>
              <a:gd name="connsiteX8" fmla="*/ 203707 w 423417"/>
              <a:gd name="connsiteY8" fmla="*/ 377443 h 383936"/>
              <a:gd name="connsiteX9" fmla="*/ 93217 w 423417"/>
              <a:gd name="connsiteY9" fmla="*/ 353059 h 383936"/>
              <a:gd name="connsiteX10" fmla="*/ 29209 w 423417"/>
              <a:gd name="connsiteY10" fmla="*/ 287527 h 383936"/>
              <a:gd name="connsiteX11" fmla="*/ 6350 w 423417"/>
              <a:gd name="connsiteY11" fmla="*/ 184658 h 383936"/>
              <a:gd name="connsiteX12" fmla="*/ 65023 w 423417"/>
              <a:gd name="connsiteY12" fmla="*/ 52069 h 383936"/>
              <a:gd name="connsiteX13" fmla="*/ 213613 w 423417"/>
              <a:gd name="connsiteY13" fmla="*/ 6350 h 383936"/>
              <a:gd name="connsiteX14" fmla="*/ 333247 w 423417"/>
              <a:gd name="connsiteY14" fmla="*/ 33781 h 383936"/>
              <a:gd name="connsiteX15" fmla="*/ 398017 w 423417"/>
              <a:gd name="connsiteY15" fmla="*/ 103123 h 383936"/>
              <a:gd name="connsiteX16" fmla="*/ 417067 w 423417"/>
              <a:gd name="connsiteY16" fmla="*/ 218185 h 383936"/>
              <a:gd name="connsiteX17" fmla="*/ 416305 w 423417"/>
              <a:gd name="connsiteY17" fmla="*/ 233425 h 38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23417" h="383936">
                <a:moveTo>
                  <a:pt x="416305" y="233425"/>
                </a:moveTo>
                <a:lnTo>
                  <a:pt x="143509" y="223519"/>
                </a:lnTo>
                <a:cubicBezTo>
                  <a:pt x="145033" y="244855"/>
                  <a:pt x="150367" y="261619"/>
                  <a:pt x="159511" y="273050"/>
                </a:cubicBezTo>
                <a:cubicBezTo>
                  <a:pt x="171703" y="288289"/>
                  <a:pt x="188467" y="296671"/>
                  <a:pt x="209803" y="297433"/>
                </a:cubicBezTo>
                <a:cubicBezTo>
                  <a:pt x="222757" y="298195"/>
                  <a:pt x="235711" y="295147"/>
                  <a:pt x="247903" y="289051"/>
                </a:cubicBezTo>
                <a:cubicBezTo>
                  <a:pt x="255523" y="285241"/>
                  <a:pt x="263905" y="278383"/>
                  <a:pt x="273050" y="267715"/>
                </a:cubicBezTo>
                <a:lnTo>
                  <a:pt x="406400" y="285241"/>
                </a:lnTo>
                <a:cubicBezTo>
                  <a:pt x="385063" y="320293"/>
                  <a:pt x="359155" y="344677"/>
                  <a:pt x="329437" y="359155"/>
                </a:cubicBezTo>
                <a:cubicBezTo>
                  <a:pt x="299719" y="373633"/>
                  <a:pt x="257809" y="379729"/>
                  <a:pt x="203707" y="377443"/>
                </a:cubicBezTo>
                <a:cubicBezTo>
                  <a:pt x="156463" y="375919"/>
                  <a:pt x="119887" y="367538"/>
                  <a:pt x="93217" y="353059"/>
                </a:cubicBezTo>
                <a:cubicBezTo>
                  <a:pt x="66547" y="339343"/>
                  <a:pt x="45973" y="317245"/>
                  <a:pt x="29209" y="287527"/>
                </a:cubicBezTo>
                <a:cubicBezTo>
                  <a:pt x="12445" y="258571"/>
                  <a:pt x="4825" y="224281"/>
                  <a:pt x="6350" y="184658"/>
                </a:cubicBezTo>
                <a:cubicBezTo>
                  <a:pt x="7873" y="129793"/>
                  <a:pt x="27685" y="85597"/>
                  <a:pt x="65023" y="52069"/>
                </a:cubicBezTo>
                <a:cubicBezTo>
                  <a:pt x="101600" y="19303"/>
                  <a:pt x="151129" y="4063"/>
                  <a:pt x="213613" y="6350"/>
                </a:cubicBezTo>
                <a:cubicBezTo>
                  <a:pt x="264667" y="7873"/>
                  <a:pt x="304291" y="17779"/>
                  <a:pt x="333247" y="33781"/>
                </a:cubicBezTo>
                <a:cubicBezTo>
                  <a:pt x="362203" y="50545"/>
                  <a:pt x="383539" y="73405"/>
                  <a:pt x="398017" y="103123"/>
                </a:cubicBezTo>
                <a:cubicBezTo>
                  <a:pt x="412495" y="132841"/>
                  <a:pt x="418591" y="171703"/>
                  <a:pt x="417067" y="218185"/>
                </a:cubicBezTo>
                <a:lnTo>
                  <a:pt x="416305" y="2334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231894" y="4795012"/>
            <a:ext cx="146811" cy="88900"/>
          </a:xfrm>
          <a:custGeom>
            <a:avLst/>
            <a:gdLst>
              <a:gd name="connsiteX0" fmla="*/ 140461 w 146811"/>
              <a:gd name="connsiteY0" fmla="*/ 82550 h 88900"/>
              <a:gd name="connsiteX1" fmla="*/ 121411 w 146811"/>
              <a:gd name="connsiteY1" fmla="*/ 25400 h 88900"/>
              <a:gd name="connsiteX2" fmla="*/ 77215 w 146811"/>
              <a:gd name="connsiteY2" fmla="*/ 6350 h 88900"/>
              <a:gd name="connsiteX3" fmla="*/ 23876 w 146811"/>
              <a:gd name="connsiteY3" fmla="*/ 29971 h 88900"/>
              <a:gd name="connsiteX4" fmla="*/ 6350 w 146811"/>
              <a:gd name="connsiteY4" fmla="*/ 77216 h 88900"/>
              <a:gd name="connsiteX5" fmla="*/ 140461 w 146811"/>
              <a:gd name="connsiteY5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46811" h="88900">
                <a:moveTo>
                  <a:pt x="140461" y="82550"/>
                </a:moveTo>
                <a:cubicBezTo>
                  <a:pt x="138938" y="55879"/>
                  <a:pt x="132841" y="36829"/>
                  <a:pt x="121411" y="25400"/>
                </a:cubicBezTo>
                <a:cubicBezTo>
                  <a:pt x="110744" y="13208"/>
                  <a:pt x="95504" y="7111"/>
                  <a:pt x="77215" y="6350"/>
                </a:cubicBezTo>
                <a:cubicBezTo>
                  <a:pt x="55117" y="5588"/>
                  <a:pt x="37591" y="13208"/>
                  <a:pt x="23876" y="29971"/>
                </a:cubicBezTo>
                <a:cubicBezTo>
                  <a:pt x="15494" y="40640"/>
                  <a:pt x="9397" y="56641"/>
                  <a:pt x="6350" y="77216"/>
                </a:cubicBezTo>
                <a:lnTo>
                  <a:pt x="140461" y="8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474686" y="4844542"/>
            <a:ext cx="425989" cy="425322"/>
          </a:xfrm>
          <a:custGeom>
            <a:avLst/>
            <a:gdLst>
              <a:gd name="connsiteX0" fmla="*/ 24162 w 425989"/>
              <a:gd name="connsiteY0" fmla="*/ 135128 h 425322"/>
              <a:gd name="connsiteX1" fmla="*/ 130080 w 425989"/>
              <a:gd name="connsiteY1" fmla="*/ 220471 h 425322"/>
              <a:gd name="connsiteX2" fmla="*/ 123222 w 425989"/>
              <a:gd name="connsiteY2" fmla="*/ 261620 h 425322"/>
              <a:gd name="connsiteX3" fmla="*/ 144558 w 425989"/>
              <a:gd name="connsiteY3" fmla="*/ 296671 h 425322"/>
              <a:gd name="connsiteX4" fmla="*/ 182658 w 425989"/>
              <a:gd name="connsiteY4" fmla="*/ 318770 h 425322"/>
              <a:gd name="connsiteX5" fmla="*/ 206280 w 425989"/>
              <a:gd name="connsiteY5" fmla="*/ 311150 h 425322"/>
              <a:gd name="connsiteX6" fmla="*/ 211614 w 425989"/>
              <a:gd name="connsiteY6" fmla="*/ 283717 h 425322"/>
              <a:gd name="connsiteX7" fmla="*/ 178848 w 425989"/>
              <a:gd name="connsiteY7" fmla="*/ 233426 h 425322"/>
              <a:gd name="connsiteX8" fmla="*/ 124746 w 425989"/>
              <a:gd name="connsiteY8" fmla="*/ 148082 h 425322"/>
              <a:gd name="connsiteX9" fmla="*/ 116364 w 425989"/>
              <a:gd name="connsiteY9" fmla="*/ 90170 h 425322"/>
              <a:gd name="connsiteX10" fmla="*/ 142272 w 425989"/>
              <a:gd name="connsiteY10" fmla="*/ 36067 h 425322"/>
              <a:gd name="connsiteX11" fmla="*/ 199422 w 425989"/>
              <a:gd name="connsiteY11" fmla="*/ 6350 h 425322"/>
              <a:gd name="connsiteX12" fmla="*/ 266477 w 425989"/>
              <a:gd name="connsiteY12" fmla="*/ 18541 h 425322"/>
              <a:gd name="connsiteX13" fmla="*/ 343439 w 425989"/>
              <a:gd name="connsiteY13" fmla="*/ 76453 h 425322"/>
              <a:gd name="connsiteX14" fmla="*/ 404400 w 425989"/>
              <a:gd name="connsiteY14" fmla="*/ 148844 h 425322"/>
              <a:gd name="connsiteX15" fmla="*/ 419639 w 425989"/>
              <a:gd name="connsiteY15" fmla="*/ 205994 h 425322"/>
              <a:gd name="connsiteX16" fmla="*/ 405162 w 425989"/>
              <a:gd name="connsiteY16" fmla="*/ 268478 h 425322"/>
              <a:gd name="connsiteX17" fmla="*/ 303816 w 425989"/>
              <a:gd name="connsiteY17" fmla="*/ 187706 h 425322"/>
              <a:gd name="connsiteX18" fmla="*/ 309150 w 425989"/>
              <a:gd name="connsiteY18" fmla="*/ 157988 h 425322"/>
              <a:gd name="connsiteX19" fmla="*/ 288576 w 425989"/>
              <a:gd name="connsiteY19" fmla="*/ 123698 h 425322"/>
              <a:gd name="connsiteX20" fmla="*/ 258858 w 425989"/>
              <a:gd name="connsiteY20" fmla="*/ 106171 h 425322"/>
              <a:gd name="connsiteX21" fmla="*/ 237522 w 425989"/>
              <a:gd name="connsiteY21" fmla="*/ 113029 h 425322"/>
              <a:gd name="connsiteX22" fmla="*/ 232950 w 425989"/>
              <a:gd name="connsiteY22" fmla="*/ 136652 h 425322"/>
              <a:gd name="connsiteX23" fmla="*/ 266477 w 425989"/>
              <a:gd name="connsiteY23" fmla="*/ 185420 h 425322"/>
              <a:gd name="connsiteX24" fmla="*/ 324389 w 425989"/>
              <a:gd name="connsiteY24" fmla="*/ 271526 h 425322"/>
              <a:gd name="connsiteX25" fmla="*/ 333534 w 425989"/>
              <a:gd name="connsiteY25" fmla="*/ 334771 h 425322"/>
              <a:gd name="connsiteX26" fmla="*/ 306864 w 425989"/>
              <a:gd name="connsiteY26" fmla="*/ 387350 h 425322"/>
              <a:gd name="connsiteX27" fmla="*/ 252000 w 425989"/>
              <a:gd name="connsiteY27" fmla="*/ 417067 h 425322"/>
              <a:gd name="connsiteX28" fmla="*/ 177324 w 425989"/>
              <a:gd name="connsiteY28" fmla="*/ 409448 h 425322"/>
              <a:gd name="connsiteX29" fmla="*/ 87408 w 425989"/>
              <a:gd name="connsiteY29" fmla="*/ 345440 h 425322"/>
              <a:gd name="connsiteX30" fmla="*/ 7397 w 425989"/>
              <a:gd name="connsiteY30" fmla="*/ 228853 h 425322"/>
              <a:gd name="connsiteX31" fmla="*/ 24162 w 425989"/>
              <a:gd name="connsiteY31" fmla="*/ 135128 h 425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25989" h="425322">
                <a:moveTo>
                  <a:pt x="24162" y="135128"/>
                </a:moveTo>
                <a:lnTo>
                  <a:pt x="130080" y="220471"/>
                </a:lnTo>
                <a:cubicBezTo>
                  <a:pt x="123222" y="235711"/>
                  <a:pt x="120936" y="249428"/>
                  <a:pt x="123222" y="261620"/>
                </a:cubicBezTo>
                <a:cubicBezTo>
                  <a:pt x="125508" y="273811"/>
                  <a:pt x="132366" y="285241"/>
                  <a:pt x="144558" y="296671"/>
                </a:cubicBezTo>
                <a:cubicBezTo>
                  <a:pt x="157512" y="309626"/>
                  <a:pt x="170466" y="317246"/>
                  <a:pt x="182658" y="318770"/>
                </a:cubicBezTo>
                <a:cubicBezTo>
                  <a:pt x="192564" y="319532"/>
                  <a:pt x="200184" y="317246"/>
                  <a:pt x="206280" y="311150"/>
                </a:cubicBezTo>
                <a:cubicBezTo>
                  <a:pt x="213138" y="304291"/>
                  <a:pt x="215424" y="295148"/>
                  <a:pt x="211614" y="283717"/>
                </a:cubicBezTo>
                <a:cubicBezTo>
                  <a:pt x="208566" y="276098"/>
                  <a:pt x="197898" y="259333"/>
                  <a:pt x="178848" y="233426"/>
                </a:cubicBezTo>
                <a:cubicBezTo>
                  <a:pt x="151416" y="194564"/>
                  <a:pt x="133127" y="165608"/>
                  <a:pt x="124746" y="148082"/>
                </a:cubicBezTo>
                <a:cubicBezTo>
                  <a:pt x="116364" y="129794"/>
                  <a:pt x="113316" y="110744"/>
                  <a:pt x="116364" y="90170"/>
                </a:cubicBezTo>
                <a:cubicBezTo>
                  <a:pt x="118650" y="69596"/>
                  <a:pt x="127794" y="51308"/>
                  <a:pt x="142272" y="36067"/>
                </a:cubicBezTo>
                <a:cubicBezTo>
                  <a:pt x="159036" y="19303"/>
                  <a:pt x="177324" y="9398"/>
                  <a:pt x="199422" y="6350"/>
                </a:cubicBezTo>
                <a:cubicBezTo>
                  <a:pt x="220758" y="4064"/>
                  <a:pt x="243618" y="7873"/>
                  <a:pt x="266477" y="18541"/>
                </a:cubicBezTo>
                <a:cubicBezTo>
                  <a:pt x="289338" y="29210"/>
                  <a:pt x="315246" y="48260"/>
                  <a:pt x="343439" y="76453"/>
                </a:cubicBezTo>
                <a:cubicBezTo>
                  <a:pt x="373920" y="106171"/>
                  <a:pt x="393732" y="130556"/>
                  <a:pt x="404400" y="148844"/>
                </a:cubicBezTo>
                <a:cubicBezTo>
                  <a:pt x="414306" y="167894"/>
                  <a:pt x="418877" y="186182"/>
                  <a:pt x="419639" y="205994"/>
                </a:cubicBezTo>
                <a:cubicBezTo>
                  <a:pt x="419639" y="225044"/>
                  <a:pt x="414306" y="245617"/>
                  <a:pt x="405162" y="268478"/>
                </a:cubicBezTo>
                <a:lnTo>
                  <a:pt x="303816" y="187706"/>
                </a:lnTo>
                <a:cubicBezTo>
                  <a:pt x="309150" y="177038"/>
                  <a:pt x="310674" y="167132"/>
                  <a:pt x="309150" y="157988"/>
                </a:cubicBezTo>
                <a:cubicBezTo>
                  <a:pt x="306102" y="145796"/>
                  <a:pt x="299244" y="133603"/>
                  <a:pt x="288576" y="123698"/>
                </a:cubicBezTo>
                <a:cubicBezTo>
                  <a:pt x="277908" y="113029"/>
                  <a:pt x="268002" y="106933"/>
                  <a:pt x="258858" y="106171"/>
                </a:cubicBezTo>
                <a:cubicBezTo>
                  <a:pt x="250476" y="105410"/>
                  <a:pt x="242856" y="106933"/>
                  <a:pt x="237522" y="113029"/>
                </a:cubicBezTo>
                <a:cubicBezTo>
                  <a:pt x="231426" y="119126"/>
                  <a:pt x="229902" y="126746"/>
                  <a:pt x="232950" y="136652"/>
                </a:cubicBezTo>
                <a:cubicBezTo>
                  <a:pt x="236759" y="145796"/>
                  <a:pt x="248189" y="161798"/>
                  <a:pt x="266477" y="185420"/>
                </a:cubicBezTo>
                <a:cubicBezTo>
                  <a:pt x="295434" y="220471"/>
                  <a:pt x="314484" y="249428"/>
                  <a:pt x="324389" y="271526"/>
                </a:cubicBezTo>
                <a:cubicBezTo>
                  <a:pt x="333534" y="292861"/>
                  <a:pt x="336582" y="314198"/>
                  <a:pt x="333534" y="334771"/>
                </a:cubicBezTo>
                <a:cubicBezTo>
                  <a:pt x="329724" y="355346"/>
                  <a:pt x="321342" y="372110"/>
                  <a:pt x="306864" y="387350"/>
                </a:cubicBezTo>
                <a:cubicBezTo>
                  <a:pt x="292386" y="401828"/>
                  <a:pt x="274098" y="411733"/>
                  <a:pt x="252000" y="417067"/>
                </a:cubicBezTo>
                <a:cubicBezTo>
                  <a:pt x="229139" y="422402"/>
                  <a:pt x="204756" y="419353"/>
                  <a:pt x="177324" y="409448"/>
                </a:cubicBezTo>
                <a:cubicBezTo>
                  <a:pt x="150654" y="398779"/>
                  <a:pt x="120174" y="377444"/>
                  <a:pt x="87408" y="345440"/>
                </a:cubicBezTo>
                <a:cubicBezTo>
                  <a:pt x="40926" y="300482"/>
                  <a:pt x="14256" y="261620"/>
                  <a:pt x="7397" y="228853"/>
                </a:cubicBezTo>
                <a:cubicBezTo>
                  <a:pt x="539" y="196850"/>
                  <a:pt x="5874" y="164846"/>
                  <a:pt x="24162" y="13512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5400" y="4902200"/>
            <a:ext cx="419100" cy="4191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400" y="4711700"/>
            <a:ext cx="431800" cy="3810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3340100"/>
            <a:ext cx="431800" cy="3810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08800" y="4749800"/>
            <a:ext cx="419100" cy="4191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04200" y="4406900"/>
            <a:ext cx="431800" cy="381000"/>
          </a:xfrm>
          <a:prstGeom prst="rect">
            <a:avLst/>
          </a:prstGeom>
          <a:noFill/>
        </p:spPr>
      </p:pic>
      <p:graphicFrame>
        <p:nvGraphicFramePr>
          <p:cNvPr id="42" name="表格 4"/>
          <p:cNvGraphicFramePr>
            <a:graphicFrameLocks noGrp="1"/>
          </p:cNvGraphicFramePr>
          <p:nvPr/>
        </p:nvGraphicFramePr>
        <p:xfrm>
          <a:off x="4876800" y="1828800"/>
          <a:ext cx="1524000" cy="518478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</a:tblGrid>
              <a:tr h="4572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Outlook</a:t>
                      </a:r>
                      <a:endParaRPr lang="zh-CN" altLang="en-US" sz="2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705100" y="2247900"/>
            <a:ext cx="17526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889000" algn="l"/>
              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Humidity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4889500" y="2590800"/>
            <a:ext cx="1270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Overcast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489700" y="2247900"/>
            <a:ext cx="14605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09600" algn="l"/>
              </a:tabLst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905000" y="3810000"/>
            <a:ext cx="698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975100" y="3810000"/>
            <a:ext cx="1079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108700" y="3810000"/>
            <a:ext cx="939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Strong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8153400" y="3810000"/>
            <a:ext cx="787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Weak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1155700" y="5740400"/>
            <a:ext cx="78867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PlayTennis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unknown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reaching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1155700" y="20574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79500" y="2120900"/>
            <a:ext cx="8026400" cy="434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8288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“Intelligent”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“Intelligent”</a:t>
            </a:r>
          </a:p>
          <a:p>
            <a:pPr>
              <a:lnSpc>
                <a:spcPts val="2800"/>
              </a:lnSpc>
              <a:tabLst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3/5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2/5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“Intelligent”</a:t>
            </a:r>
          </a:p>
          <a:p>
            <a:pPr>
              <a:lnSpc>
                <a:spcPts val="2800"/>
              </a:lnSpc>
              <a:tabLst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0.972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0.972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</a:p>
          <a:p>
            <a:pPr>
              <a:lnSpc>
                <a:spcPts val="2800"/>
              </a:lnSpc>
              <a:tabLst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“Unlucky”.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7650" y="4184650"/>
            <a:ext cx="1917700" cy="1536700"/>
          </a:xfrm>
          <a:custGeom>
            <a:avLst/>
            <a:gdLst>
              <a:gd name="connsiteX0" fmla="*/ 958850 w 1917700"/>
              <a:gd name="connsiteY0" fmla="*/ 6350 h 1536700"/>
              <a:gd name="connsiteX1" fmla="*/ 6350 w 1917700"/>
              <a:gd name="connsiteY1" fmla="*/ 768350 h 1536700"/>
              <a:gd name="connsiteX2" fmla="*/ 958850 w 1917700"/>
              <a:gd name="connsiteY2" fmla="*/ 1530350 h 1536700"/>
              <a:gd name="connsiteX3" fmla="*/ 1911350 w 1917700"/>
              <a:gd name="connsiteY3" fmla="*/ 768350 h 1536700"/>
              <a:gd name="connsiteX4" fmla="*/ 958850 w 1917700"/>
              <a:gd name="connsiteY4" fmla="*/ 6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7700" h="1536700">
                <a:moveTo>
                  <a:pt x="958850" y="6350"/>
                </a:moveTo>
                <a:lnTo>
                  <a:pt x="6350" y="768350"/>
                </a:lnTo>
                <a:lnTo>
                  <a:pt x="958850" y="1530350"/>
                </a:lnTo>
                <a:lnTo>
                  <a:pt x="1911350" y="768350"/>
                </a:lnTo>
                <a:lnTo>
                  <a:pt x="9588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651250" y="2508250"/>
            <a:ext cx="2374900" cy="622300"/>
          </a:xfrm>
          <a:custGeom>
            <a:avLst/>
            <a:gdLst>
              <a:gd name="connsiteX0" fmla="*/ 6350 w 2374900"/>
              <a:gd name="connsiteY0" fmla="*/ 6350 h 622300"/>
              <a:gd name="connsiteX1" fmla="*/ 6350 w 2374900"/>
              <a:gd name="connsiteY1" fmla="*/ 615950 h 622300"/>
              <a:gd name="connsiteX2" fmla="*/ 2368550 w 2374900"/>
              <a:gd name="connsiteY2" fmla="*/ 615950 h 622300"/>
              <a:gd name="connsiteX3" fmla="*/ 2368550 w 2374900"/>
              <a:gd name="connsiteY3" fmla="*/ 6350 h 622300"/>
              <a:gd name="connsiteX4" fmla="*/ 6350 w 23749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900" h="622300">
                <a:moveTo>
                  <a:pt x="6350" y="6350"/>
                </a:moveTo>
                <a:lnTo>
                  <a:pt x="6350" y="615950"/>
                </a:lnTo>
                <a:lnTo>
                  <a:pt x="2368550" y="615950"/>
                </a:lnTo>
                <a:lnTo>
                  <a:pt x="2368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55850" y="4032250"/>
            <a:ext cx="2374900" cy="622300"/>
          </a:xfrm>
          <a:custGeom>
            <a:avLst/>
            <a:gdLst>
              <a:gd name="connsiteX0" fmla="*/ 6350 w 2374900"/>
              <a:gd name="connsiteY0" fmla="*/ 6350 h 622300"/>
              <a:gd name="connsiteX1" fmla="*/ 6350 w 2374900"/>
              <a:gd name="connsiteY1" fmla="*/ 615950 h 622300"/>
              <a:gd name="connsiteX2" fmla="*/ 2368550 w 2374900"/>
              <a:gd name="connsiteY2" fmla="*/ 615950 h 622300"/>
              <a:gd name="connsiteX3" fmla="*/ 2368550 w 2374900"/>
              <a:gd name="connsiteY3" fmla="*/ 6350 h 622300"/>
              <a:gd name="connsiteX4" fmla="*/ 6350 w 23749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74900" h="622300">
                <a:moveTo>
                  <a:pt x="6350" y="6350"/>
                </a:moveTo>
                <a:lnTo>
                  <a:pt x="6350" y="615950"/>
                </a:lnTo>
                <a:lnTo>
                  <a:pt x="2368550" y="615950"/>
                </a:lnTo>
                <a:lnTo>
                  <a:pt x="2368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727450" y="5480050"/>
            <a:ext cx="1917700" cy="1536700"/>
          </a:xfrm>
          <a:custGeom>
            <a:avLst/>
            <a:gdLst>
              <a:gd name="connsiteX0" fmla="*/ 958850 w 1917700"/>
              <a:gd name="connsiteY0" fmla="*/ 6350 h 1536700"/>
              <a:gd name="connsiteX1" fmla="*/ 6350 w 1917700"/>
              <a:gd name="connsiteY1" fmla="*/ 768350 h 1536700"/>
              <a:gd name="connsiteX2" fmla="*/ 958850 w 1917700"/>
              <a:gd name="connsiteY2" fmla="*/ 1530350 h 1536700"/>
              <a:gd name="connsiteX3" fmla="*/ 1911350 w 1917700"/>
              <a:gd name="connsiteY3" fmla="*/ 768350 h 1536700"/>
              <a:gd name="connsiteX4" fmla="*/ 958850 w 1917700"/>
              <a:gd name="connsiteY4" fmla="*/ 6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7700" h="1536700">
                <a:moveTo>
                  <a:pt x="958850" y="6350"/>
                </a:moveTo>
                <a:lnTo>
                  <a:pt x="6350" y="768350"/>
                </a:lnTo>
                <a:lnTo>
                  <a:pt x="958850" y="1530350"/>
                </a:lnTo>
                <a:lnTo>
                  <a:pt x="1911350" y="768350"/>
                </a:lnTo>
                <a:lnTo>
                  <a:pt x="9588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84250" y="5403850"/>
            <a:ext cx="1917700" cy="1536700"/>
          </a:xfrm>
          <a:custGeom>
            <a:avLst/>
            <a:gdLst>
              <a:gd name="connsiteX0" fmla="*/ 958850 w 1917700"/>
              <a:gd name="connsiteY0" fmla="*/ 6350 h 1536700"/>
              <a:gd name="connsiteX1" fmla="*/ 6350 w 1917700"/>
              <a:gd name="connsiteY1" fmla="*/ 768350 h 1536700"/>
              <a:gd name="connsiteX2" fmla="*/ 958850 w 1917700"/>
              <a:gd name="connsiteY2" fmla="*/ 1530350 h 1536700"/>
              <a:gd name="connsiteX3" fmla="*/ 1911350 w 1917700"/>
              <a:gd name="connsiteY3" fmla="*/ 768350 h 1536700"/>
              <a:gd name="connsiteX4" fmla="*/ 958850 w 1917700"/>
              <a:gd name="connsiteY4" fmla="*/ 6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7700" h="1536700">
                <a:moveTo>
                  <a:pt x="958850" y="6350"/>
                </a:moveTo>
                <a:lnTo>
                  <a:pt x="6350" y="768350"/>
                </a:lnTo>
                <a:lnTo>
                  <a:pt x="958850" y="1530350"/>
                </a:lnTo>
                <a:lnTo>
                  <a:pt x="1911350" y="768350"/>
                </a:lnTo>
                <a:lnTo>
                  <a:pt x="9588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187700"/>
            <a:ext cx="2971800" cy="7874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635500"/>
            <a:ext cx="2971800" cy="7874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508000"/>
            <a:ext cx="2971800" cy="124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79500" y="19812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565900" y="34417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908300" y="2755900"/>
            <a:ext cx="29845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“Hardworking”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Intelligent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84300" y="4902200"/>
            <a:ext cx="469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365500" y="4902200"/>
            <a:ext cx="36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651500" y="4546600"/>
            <a:ext cx="939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36700" y="5638800"/>
            <a:ext cx="939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432300" y="5638800"/>
            <a:ext cx="977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</a:p>
          <a:p>
            <a:pPr>
              <a:lnSpc>
                <a:spcPts val="28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081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00" y="2679700"/>
            <a:ext cx="2438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Mitchell</a:t>
            </a:r>
          </a:p>
          <a:p>
            <a:pPr>
              <a:lnSpc>
                <a:spcPts val="3400"/>
              </a:lnSpc>
              <a:tabLst>
                <a:tab pos="76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Witten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95500"/>
            <a:ext cx="22733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3.4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362200"/>
            <a:ext cx="6400800" cy="441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574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90912" y="2271712"/>
            <a:ext cx="2085975" cy="866775"/>
          </a:xfrm>
          <a:custGeom>
            <a:avLst/>
            <a:gdLst>
              <a:gd name="connsiteX0" fmla="*/ 2071687 w 2085975"/>
              <a:gd name="connsiteY0" fmla="*/ 14287 h 866775"/>
              <a:gd name="connsiteX1" fmla="*/ 14287 w 2085975"/>
              <a:gd name="connsiteY1" fmla="*/ 852487 h 866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85975" h="866775">
                <a:moveTo>
                  <a:pt x="2071687" y="14287"/>
                </a:moveTo>
                <a:lnTo>
                  <a:pt x="14287" y="8524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548312" y="2271712"/>
            <a:ext cx="1933575" cy="942975"/>
          </a:xfrm>
          <a:custGeom>
            <a:avLst/>
            <a:gdLst>
              <a:gd name="connsiteX0" fmla="*/ 14287 w 1933575"/>
              <a:gd name="connsiteY0" fmla="*/ 14287 h 942975"/>
              <a:gd name="connsiteX1" fmla="*/ 1919287 w 1933575"/>
              <a:gd name="connsiteY1" fmla="*/ 928687 h 942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33575" h="942975">
                <a:moveTo>
                  <a:pt x="14287" y="14287"/>
                </a:moveTo>
                <a:lnTo>
                  <a:pt x="1919287" y="9286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48312" y="2271712"/>
            <a:ext cx="57150" cy="409575"/>
          </a:xfrm>
          <a:custGeom>
            <a:avLst/>
            <a:gdLst>
              <a:gd name="connsiteX0" fmla="*/ 14287 w 57150"/>
              <a:gd name="connsiteY0" fmla="*/ 14287 h 409575"/>
              <a:gd name="connsiteX1" fmla="*/ 14287 w 57150"/>
              <a:gd name="connsiteY1" fmla="*/ 395287 h 409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409575">
                <a:moveTo>
                  <a:pt x="14287" y="14287"/>
                </a:moveTo>
                <a:lnTo>
                  <a:pt x="14287" y="3952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548312" y="2957512"/>
            <a:ext cx="57150" cy="333375"/>
          </a:xfrm>
          <a:custGeom>
            <a:avLst/>
            <a:gdLst>
              <a:gd name="connsiteX0" fmla="*/ 14287 w 57150"/>
              <a:gd name="connsiteY0" fmla="*/ 14287 h 333375"/>
              <a:gd name="connsiteX1" fmla="*/ 14287 w 57150"/>
              <a:gd name="connsiteY1" fmla="*/ 319087 h 333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7150" h="333375">
                <a:moveTo>
                  <a:pt x="14287" y="14287"/>
                </a:moveTo>
                <a:lnTo>
                  <a:pt x="14287" y="319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805934" y="3233928"/>
            <a:ext cx="566166" cy="598170"/>
          </a:xfrm>
          <a:custGeom>
            <a:avLst/>
            <a:gdLst>
              <a:gd name="connsiteX0" fmla="*/ 0 w 566166"/>
              <a:gd name="connsiteY0" fmla="*/ 313943 h 598170"/>
              <a:gd name="connsiteX1" fmla="*/ 136398 w 566166"/>
              <a:gd name="connsiteY1" fmla="*/ 214883 h 598170"/>
              <a:gd name="connsiteX2" fmla="*/ 313944 w 566166"/>
              <a:gd name="connsiteY2" fmla="*/ 291083 h 598170"/>
              <a:gd name="connsiteX3" fmla="*/ 296418 w 566166"/>
              <a:gd name="connsiteY3" fmla="*/ 98297 h 598170"/>
              <a:gd name="connsiteX4" fmla="*/ 432054 w 566166"/>
              <a:gd name="connsiteY4" fmla="*/ 0 h 598170"/>
              <a:gd name="connsiteX5" fmla="*/ 445770 w 566166"/>
              <a:gd name="connsiteY5" fmla="*/ 342900 h 598170"/>
              <a:gd name="connsiteX6" fmla="*/ 566166 w 566166"/>
              <a:gd name="connsiteY6" fmla="*/ 509016 h 598170"/>
              <a:gd name="connsiteX7" fmla="*/ 443484 w 566166"/>
              <a:gd name="connsiteY7" fmla="*/ 598170 h 598170"/>
              <a:gd name="connsiteX8" fmla="*/ 322326 w 566166"/>
              <a:gd name="connsiteY8" fmla="*/ 432054 h 598170"/>
              <a:gd name="connsiteX9" fmla="*/ 0 w 566166"/>
              <a:gd name="connsiteY9" fmla="*/ 313943 h 598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66166" h="598170">
                <a:moveTo>
                  <a:pt x="0" y="313943"/>
                </a:moveTo>
                <a:lnTo>
                  <a:pt x="136398" y="214883"/>
                </a:lnTo>
                <a:lnTo>
                  <a:pt x="313944" y="291083"/>
                </a:lnTo>
                <a:lnTo>
                  <a:pt x="296418" y="98297"/>
                </a:lnTo>
                <a:lnTo>
                  <a:pt x="432054" y="0"/>
                </a:lnTo>
                <a:lnTo>
                  <a:pt x="445770" y="342900"/>
                </a:lnTo>
                <a:lnTo>
                  <a:pt x="566166" y="509016"/>
                </a:lnTo>
                <a:lnTo>
                  <a:pt x="443484" y="598170"/>
                </a:lnTo>
                <a:lnTo>
                  <a:pt x="322326" y="432054"/>
                </a:lnTo>
                <a:lnTo>
                  <a:pt x="0" y="3139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76436" y="3479292"/>
            <a:ext cx="413289" cy="412622"/>
          </a:xfrm>
          <a:custGeom>
            <a:avLst/>
            <a:gdLst>
              <a:gd name="connsiteX0" fmla="*/ 17812 w 413289"/>
              <a:gd name="connsiteY0" fmla="*/ 128778 h 412622"/>
              <a:gd name="connsiteX1" fmla="*/ 123730 w 413289"/>
              <a:gd name="connsiteY1" fmla="*/ 214121 h 412622"/>
              <a:gd name="connsiteX2" fmla="*/ 116872 w 413289"/>
              <a:gd name="connsiteY2" fmla="*/ 255270 h 412622"/>
              <a:gd name="connsiteX3" fmla="*/ 138208 w 413289"/>
              <a:gd name="connsiteY3" fmla="*/ 290321 h 412622"/>
              <a:gd name="connsiteX4" fmla="*/ 176308 w 413289"/>
              <a:gd name="connsiteY4" fmla="*/ 312420 h 412622"/>
              <a:gd name="connsiteX5" fmla="*/ 199930 w 413289"/>
              <a:gd name="connsiteY5" fmla="*/ 304800 h 412622"/>
              <a:gd name="connsiteX6" fmla="*/ 205264 w 413289"/>
              <a:gd name="connsiteY6" fmla="*/ 277367 h 412622"/>
              <a:gd name="connsiteX7" fmla="*/ 172498 w 413289"/>
              <a:gd name="connsiteY7" fmla="*/ 227076 h 412622"/>
              <a:gd name="connsiteX8" fmla="*/ 118396 w 413289"/>
              <a:gd name="connsiteY8" fmla="*/ 141732 h 412622"/>
              <a:gd name="connsiteX9" fmla="*/ 110014 w 413289"/>
              <a:gd name="connsiteY9" fmla="*/ 83820 h 412622"/>
              <a:gd name="connsiteX10" fmla="*/ 135922 w 413289"/>
              <a:gd name="connsiteY10" fmla="*/ 29717 h 412622"/>
              <a:gd name="connsiteX11" fmla="*/ 193072 w 413289"/>
              <a:gd name="connsiteY11" fmla="*/ 0 h 412622"/>
              <a:gd name="connsiteX12" fmla="*/ 260127 w 413289"/>
              <a:gd name="connsiteY12" fmla="*/ 12191 h 412622"/>
              <a:gd name="connsiteX13" fmla="*/ 337089 w 413289"/>
              <a:gd name="connsiteY13" fmla="*/ 70103 h 412622"/>
              <a:gd name="connsiteX14" fmla="*/ 398050 w 413289"/>
              <a:gd name="connsiteY14" fmla="*/ 142494 h 412622"/>
              <a:gd name="connsiteX15" fmla="*/ 413289 w 413289"/>
              <a:gd name="connsiteY15" fmla="*/ 199644 h 412622"/>
              <a:gd name="connsiteX16" fmla="*/ 398812 w 413289"/>
              <a:gd name="connsiteY16" fmla="*/ 262128 h 412622"/>
              <a:gd name="connsiteX17" fmla="*/ 297466 w 413289"/>
              <a:gd name="connsiteY17" fmla="*/ 181356 h 412622"/>
              <a:gd name="connsiteX18" fmla="*/ 302800 w 413289"/>
              <a:gd name="connsiteY18" fmla="*/ 151638 h 412622"/>
              <a:gd name="connsiteX19" fmla="*/ 282226 w 413289"/>
              <a:gd name="connsiteY19" fmla="*/ 117348 h 412622"/>
              <a:gd name="connsiteX20" fmla="*/ 252508 w 413289"/>
              <a:gd name="connsiteY20" fmla="*/ 99821 h 412622"/>
              <a:gd name="connsiteX21" fmla="*/ 231172 w 413289"/>
              <a:gd name="connsiteY21" fmla="*/ 106679 h 412622"/>
              <a:gd name="connsiteX22" fmla="*/ 226600 w 413289"/>
              <a:gd name="connsiteY22" fmla="*/ 130302 h 412622"/>
              <a:gd name="connsiteX23" fmla="*/ 260127 w 413289"/>
              <a:gd name="connsiteY23" fmla="*/ 179070 h 412622"/>
              <a:gd name="connsiteX24" fmla="*/ 318039 w 413289"/>
              <a:gd name="connsiteY24" fmla="*/ 265176 h 412622"/>
              <a:gd name="connsiteX25" fmla="*/ 327184 w 413289"/>
              <a:gd name="connsiteY25" fmla="*/ 328421 h 412622"/>
              <a:gd name="connsiteX26" fmla="*/ 300514 w 413289"/>
              <a:gd name="connsiteY26" fmla="*/ 381000 h 412622"/>
              <a:gd name="connsiteX27" fmla="*/ 245650 w 413289"/>
              <a:gd name="connsiteY27" fmla="*/ 410717 h 412622"/>
              <a:gd name="connsiteX28" fmla="*/ 170974 w 413289"/>
              <a:gd name="connsiteY28" fmla="*/ 403098 h 412622"/>
              <a:gd name="connsiteX29" fmla="*/ 81058 w 413289"/>
              <a:gd name="connsiteY29" fmla="*/ 339090 h 412622"/>
              <a:gd name="connsiteX30" fmla="*/ 1047 w 413289"/>
              <a:gd name="connsiteY30" fmla="*/ 222503 h 412622"/>
              <a:gd name="connsiteX31" fmla="*/ 17812 w 413289"/>
              <a:gd name="connsiteY31" fmla="*/ 128778 h 412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13289" h="412622">
                <a:moveTo>
                  <a:pt x="17812" y="128778"/>
                </a:moveTo>
                <a:lnTo>
                  <a:pt x="123730" y="214121"/>
                </a:lnTo>
                <a:cubicBezTo>
                  <a:pt x="116872" y="229361"/>
                  <a:pt x="114586" y="243078"/>
                  <a:pt x="116872" y="255270"/>
                </a:cubicBezTo>
                <a:cubicBezTo>
                  <a:pt x="119158" y="267461"/>
                  <a:pt x="126016" y="278891"/>
                  <a:pt x="138208" y="290321"/>
                </a:cubicBezTo>
                <a:cubicBezTo>
                  <a:pt x="151162" y="303276"/>
                  <a:pt x="164116" y="310896"/>
                  <a:pt x="176308" y="312420"/>
                </a:cubicBezTo>
                <a:cubicBezTo>
                  <a:pt x="186214" y="313182"/>
                  <a:pt x="193834" y="310896"/>
                  <a:pt x="199930" y="304800"/>
                </a:cubicBezTo>
                <a:cubicBezTo>
                  <a:pt x="206788" y="297941"/>
                  <a:pt x="209074" y="288798"/>
                  <a:pt x="205264" y="277367"/>
                </a:cubicBezTo>
                <a:cubicBezTo>
                  <a:pt x="202216" y="269748"/>
                  <a:pt x="191548" y="252983"/>
                  <a:pt x="172498" y="227076"/>
                </a:cubicBezTo>
                <a:cubicBezTo>
                  <a:pt x="145066" y="188214"/>
                  <a:pt x="126777" y="159258"/>
                  <a:pt x="118396" y="141732"/>
                </a:cubicBezTo>
                <a:cubicBezTo>
                  <a:pt x="110014" y="123444"/>
                  <a:pt x="106966" y="104394"/>
                  <a:pt x="110014" y="83820"/>
                </a:cubicBezTo>
                <a:cubicBezTo>
                  <a:pt x="112300" y="63246"/>
                  <a:pt x="121444" y="44958"/>
                  <a:pt x="135922" y="29717"/>
                </a:cubicBezTo>
                <a:cubicBezTo>
                  <a:pt x="152686" y="12953"/>
                  <a:pt x="170974" y="3048"/>
                  <a:pt x="193072" y="0"/>
                </a:cubicBezTo>
                <a:cubicBezTo>
                  <a:pt x="214408" y="-2285"/>
                  <a:pt x="237268" y="1523"/>
                  <a:pt x="260127" y="12191"/>
                </a:cubicBezTo>
                <a:cubicBezTo>
                  <a:pt x="282988" y="22860"/>
                  <a:pt x="308896" y="41910"/>
                  <a:pt x="337089" y="70103"/>
                </a:cubicBezTo>
                <a:cubicBezTo>
                  <a:pt x="367570" y="99821"/>
                  <a:pt x="387382" y="124206"/>
                  <a:pt x="398050" y="142494"/>
                </a:cubicBezTo>
                <a:cubicBezTo>
                  <a:pt x="407956" y="161544"/>
                  <a:pt x="412527" y="179832"/>
                  <a:pt x="413289" y="199644"/>
                </a:cubicBezTo>
                <a:cubicBezTo>
                  <a:pt x="413289" y="218694"/>
                  <a:pt x="407956" y="239267"/>
                  <a:pt x="398812" y="262128"/>
                </a:cubicBezTo>
                <a:lnTo>
                  <a:pt x="297466" y="181356"/>
                </a:lnTo>
                <a:cubicBezTo>
                  <a:pt x="302800" y="170688"/>
                  <a:pt x="304324" y="160782"/>
                  <a:pt x="302800" y="151638"/>
                </a:cubicBezTo>
                <a:cubicBezTo>
                  <a:pt x="299752" y="139446"/>
                  <a:pt x="292894" y="127253"/>
                  <a:pt x="282226" y="117348"/>
                </a:cubicBezTo>
                <a:cubicBezTo>
                  <a:pt x="271558" y="106679"/>
                  <a:pt x="261652" y="100583"/>
                  <a:pt x="252508" y="99821"/>
                </a:cubicBezTo>
                <a:cubicBezTo>
                  <a:pt x="244126" y="99060"/>
                  <a:pt x="236506" y="100583"/>
                  <a:pt x="231172" y="106679"/>
                </a:cubicBezTo>
                <a:cubicBezTo>
                  <a:pt x="225076" y="112776"/>
                  <a:pt x="223552" y="120396"/>
                  <a:pt x="226600" y="130302"/>
                </a:cubicBezTo>
                <a:cubicBezTo>
                  <a:pt x="230409" y="139446"/>
                  <a:pt x="241839" y="155448"/>
                  <a:pt x="260127" y="179070"/>
                </a:cubicBezTo>
                <a:cubicBezTo>
                  <a:pt x="289084" y="214121"/>
                  <a:pt x="308134" y="243078"/>
                  <a:pt x="318039" y="265176"/>
                </a:cubicBezTo>
                <a:cubicBezTo>
                  <a:pt x="327184" y="286511"/>
                  <a:pt x="330232" y="307848"/>
                  <a:pt x="327184" y="328421"/>
                </a:cubicBezTo>
                <a:cubicBezTo>
                  <a:pt x="323374" y="348996"/>
                  <a:pt x="314992" y="365760"/>
                  <a:pt x="300514" y="381000"/>
                </a:cubicBezTo>
                <a:cubicBezTo>
                  <a:pt x="286036" y="395478"/>
                  <a:pt x="267748" y="405383"/>
                  <a:pt x="245650" y="410717"/>
                </a:cubicBezTo>
                <a:cubicBezTo>
                  <a:pt x="222789" y="416052"/>
                  <a:pt x="198406" y="413003"/>
                  <a:pt x="170974" y="403098"/>
                </a:cubicBezTo>
                <a:cubicBezTo>
                  <a:pt x="144304" y="392429"/>
                  <a:pt x="113824" y="371094"/>
                  <a:pt x="81058" y="339090"/>
                </a:cubicBezTo>
                <a:cubicBezTo>
                  <a:pt x="34576" y="294132"/>
                  <a:pt x="7906" y="255270"/>
                  <a:pt x="1047" y="222503"/>
                </a:cubicBezTo>
                <a:cubicBezTo>
                  <a:pt x="-5810" y="190500"/>
                  <a:pt x="-475" y="158496"/>
                  <a:pt x="17812" y="12877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799584" y="3227578"/>
            <a:ext cx="578866" cy="610870"/>
          </a:xfrm>
          <a:custGeom>
            <a:avLst/>
            <a:gdLst>
              <a:gd name="connsiteX0" fmla="*/ 6350 w 578866"/>
              <a:gd name="connsiteY0" fmla="*/ 320293 h 610870"/>
              <a:gd name="connsiteX1" fmla="*/ 142748 w 578866"/>
              <a:gd name="connsiteY1" fmla="*/ 221233 h 610870"/>
              <a:gd name="connsiteX2" fmla="*/ 320294 w 578866"/>
              <a:gd name="connsiteY2" fmla="*/ 297433 h 610870"/>
              <a:gd name="connsiteX3" fmla="*/ 302768 w 578866"/>
              <a:gd name="connsiteY3" fmla="*/ 104647 h 610870"/>
              <a:gd name="connsiteX4" fmla="*/ 438404 w 578866"/>
              <a:gd name="connsiteY4" fmla="*/ 6350 h 610870"/>
              <a:gd name="connsiteX5" fmla="*/ 452120 w 578866"/>
              <a:gd name="connsiteY5" fmla="*/ 349250 h 610870"/>
              <a:gd name="connsiteX6" fmla="*/ 572516 w 578866"/>
              <a:gd name="connsiteY6" fmla="*/ 515366 h 610870"/>
              <a:gd name="connsiteX7" fmla="*/ 449834 w 578866"/>
              <a:gd name="connsiteY7" fmla="*/ 604520 h 610870"/>
              <a:gd name="connsiteX8" fmla="*/ 328676 w 578866"/>
              <a:gd name="connsiteY8" fmla="*/ 438404 h 610870"/>
              <a:gd name="connsiteX9" fmla="*/ 6350 w 578866"/>
              <a:gd name="connsiteY9" fmla="*/ 320293 h 610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78866" h="610870">
                <a:moveTo>
                  <a:pt x="6350" y="320293"/>
                </a:moveTo>
                <a:lnTo>
                  <a:pt x="142748" y="221233"/>
                </a:lnTo>
                <a:lnTo>
                  <a:pt x="320294" y="297433"/>
                </a:lnTo>
                <a:lnTo>
                  <a:pt x="302768" y="104647"/>
                </a:lnTo>
                <a:lnTo>
                  <a:pt x="438404" y="6350"/>
                </a:lnTo>
                <a:lnTo>
                  <a:pt x="452120" y="349250"/>
                </a:lnTo>
                <a:lnTo>
                  <a:pt x="572516" y="515366"/>
                </a:lnTo>
                <a:lnTo>
                  <a:pt x="449834" y="604520"/>
                </a:lnTo>
                <a:lnTo>
                  <a:pt x="328676" y="438404"/>
                </a:lnTo>
                <a:lnTo>
                  <a:pt x="6350" y="3202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387848" y="3342640"/>
            <a:ext cx="423417" cy="383936"/>
          </a:xfrm>
          <a:custGeom>
            <a:avLst/>
            <a:gdLst>
              <a:gd name="connsiteX0" fmla="*/ 416305 w 423417"/>
              <a:gd name="connsiteY0" fmla="*/ 233425 h 383936"/>
              <a:gd name="connsiteX1" fmla="*/ 143509 w 423417"/>
              <a:gd name="connsiteY1" fmla="*/ 223519 h 383936"/>
              <a:gd name="connsiteX2" fmla="*/ 159511 w 423417"/>
              <a:gd name="connsiteY2" fmla="*/ 273050 h 383936"/>
              <a:gd name="connsiteX3" fmla="*/ 209803 w 423417"/>
              <a:gd name="connsiteY3" fmla="*/ 297433 h 383936"/>
              <a:gd name="connsiteX4" fmla="*/ 247903 w 423417"/>
              <a:gd name="connsiteY4" fmla="*/ 289051 h 383936"/>
              <a:gd name="connsiteX5" fmla="*/ 273050 w 423417"/>
              <a:gd name="connsiteY5" fmla="*/ 267715 h 383936"/>
              <a:gd name="connsiteX6" fmla="*/ 406400 w 423417"/>
              <a:gd name="connsiteY6" fmla="*/ 285241 h 383936"/>
              <a:gd name="connsiteX7" fmla="*/ 329437 w 423417"/>
              <a:gd name="connsiteY7" fmla="*/ 359155 h 383936"/>
              <a:gd name="connsiteX8" fmla="*/ 203707 w 423417"/>
              <a:gd name="connsiteY8" fmla="*/ 377443 h 383936"/>
              <a:gd name="connsiteX9" fmla="*/ 93217 w 423417"/>
              <a:gd name="connsiteY9" fmla="*/ 353059 h 383936"/>
              <a:gd name="connsiteX10" fmla="*/ 29209 w 423417"/>
              <a:gd name="connsiteY10" fmla="*/ 287527 h 383936"/>
              <a:gd name="connsiteX11" fmla="*/ 6350 w 423417"/>
              <a:gd name="connsiteY11" fmla="*/ 184658 h 383936"/>
              <a:gd name="connsiteX12" fmla="*/ 65023 w 423417"/>
              <a:gd name="connsiteY12" fmla="*/ 52069 h 383936"/>
              <a:gd name="connsiteX13" fmla="*/ 213613 w 423417"/>
              <a:gd name="connsiteY13" fmla="*/ 6350 h 383936"/>
              <a:gd name="connsiteX14" fmla="*/ 333247 w 423417"/>
              <a:gd name="connsiteY14" fmla="*/ 33781 h 383936"/>
              <a:gd name="connsiteX15" fmla="*/ 398017 w 423417"/>
              <a:gd name="connsiteY15" fmla="*/ 103123 h 383936"/>
              <a:gd name="connsiteX16" fmla="*/ 417067 w 423417"/>
              <a:gd name="connsiteY16" fmla="*/ 218185 h 383936"/>
              <a:gd name="connsiteX17" fmla="*/ 416305 w 423417"/>
              <a:gd name="connsiteY17" fmla="*/ 233425 h 38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23417" h="383936">
                <a:moveTo>
                  <a:pt x="416305" y="233425"/>
                </a:moveTo>
                <a:lnTo>
                  <a:pt x="143509" y="223519"/>
                </a:lnTo>
                <a:cubicBezTo>
                  <a:pt x="145033" y="244855"/>
                  <a:pt x="150367" y="261619"/>
                  <a:pt x="159511" y="273050"/>
                </a:cubicBezTo>
                <a:cubicBezTo>
                  <a:pt x="171703" y="288289"/>
                  <a:pt x="188467" y="296671"/>
                  <a:pt x="209803" y="297433"/>
                </a:cubicBezTo>
                <a:cubicBezTo>
                  <a:pt x="222757" y="298195"/>
                  <a:pt x="235711" y="295147"/>
                  <a:pt x="247903" y="289051"/>
                </a:cubicBezTo>
                <a:cubicBezTo>
                  <a:pt x="255523" y="285241"/>
                  <a:pt x="263905" y="278383"/>
                  <a:pt x="273050" y="267715"/>
                </a:cubicBezTo>
                <a:lnTo>
                  <a:pt x="406400" y="285241"/>
                </a:lnTo>
                <a:cubicBezTo>
                  <a:pt x="385063" y="320293"/>
                  <a:pt x="359155" y="344677"/>
                  <a:pt x="329437" y="359155"/>
                </a:cubicBezTo>
                <a:cubicBezTo>
                  <a:pt x="299719" y="373633"/>
                  <a:pt x="257809" y="379729"/>
                  <a:pt x="203707" y="377443"/>
                </a:cubicBezTo>
                <a:cubicBezTo>
                  <a:pt x="156463" y="375919"/>
                  <a:pt x="119887" y="367538"/>
                  <a:pt x="93217" y="353059"/>
                </a:cubicBezTo>
                <a:cubicBezTo>
                  <a:pt x="66547" y="339343"/>
                  <a:pt x="45973" y="317245"/>
                  <a:pt x="29209" y="287527"/>
                </a:cubicBezTo>
                <a:cubicBezTo>
                  <a:pt x="12445" y="258571"/>
                  <a:pt x="4825" y="224281"/>
                  <a:pt x="6350" y="184658"/>
                </a:cubicBezTo>
                <a:cubicBezTo>
                  <a:pt x="7873" y="129793"/>
                  <a:pt x="27685" y="85597"/>
                  <a:pt x="65023" y="52069"/>
                </a:cubicBezTo>
                <a:cubicBezTo>
                  <a:pt x="101600" y="19303"/>
                  <a:pt x="151129" y="4063"/>
                  <a:pt x="213613" y="6350"/>
                </a:cubicBezTo>
                <a:cubicBezTo>
                  <a:pt x="264667" y="7873"/>
                  <a:pt x="304291" y="17779"/>
                  <a:pt x="333247" y="33781"/>
                </a:cubicBezTo>
                <a:cubicBezTo>
                  <a:pt x="362203" y="50545"/>
                  <a:pt x="383539" y="73405"/>
                  <a:pt x="398017" y="103123"/>
                </a:cubicBezTo>
                <a:cubicBezTo>
                  <a:pt x="412495" y="132841"/>
                  <a:pt x="418591" y="171703"/>
                  <a:pt x="417067" y="218185"/>
                </a:cubicBezTo>
                <a:lnTo>
                  <a:pt x="416305" y="2334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527294" y="3423412"/>
            <a:ext cx="146811" cy="88900"/>
          </a:xfrm>
          <a:custGeom>
            <a:avLst/>
            <a:gdLst>
              <a:gd name="connsiteX0" fmla="*/ 140461 w 146811"/>
              <a:gd name="connsiteY0" fmla="*/ 82550 h 88900"/>
              <a:gd name="connsiteX1" fmla="*/ 121411 w 146811"/>
              <a:gd name="connsiteY1" fmla="*/ 25400 h 88900"/>
              <a:gd name="connsiteX2" fmla="*/ 77215 w 146811"/>
              <a:gd name="connsiteY2" fmla="*/ 6350 h 88900"/>
              <a:gd name="connsiteX3" fmla="*/ 23876 w 146811"/>
              <a:gd name="connsiteY3" fmla="*/ 29971 h 88900"/>
              <a:gd name="connsiteX4" fmla="*/ 6350 w 146811"/>
              <a:gd name="connsiteY4" fmla="*/ 77216 h 88900"/>
              <a:gd name="connsiteX5" fmla="*/ 140461 w 146811"/>
              <a:gd name="connsiteY5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46811" h="88900">
                <a:moveTo>
                  <a:pt x="140461" y="82550"/>
                </a:moveTo>
                <a:cubicBezTo>
                  <a:pt x="138938" y="55879"/>
                  <a:pt x="132841" y="36829"/>
                  <a:pt x="121411" y="25400"/>
                </a:cubicBezTo>
                <a:cubicBezTo>
                  <a:pt x="110744" y="13208"/>
                  <a:pt x="95504" y="7111"/>
                  <a:pt x="77215" y="6350"/>
                </a:cubicBezTo>
                <a:cubicBezTo>
                  <a:pt x="55117" y="5588"/>
                  <a:pt x="37591" y="13208"/>
                  <a:pt x="23876" y="29971"/>
                </a:cubicBezTo>
                <a:cubicBezTo>
                  <a:pt x="15494" y="40640"/>
                  <a:pt x="9397" y="56641"/>
                  <a:pt x="6350" y="77216"/>
                </a:cubicBezTo>
                <a:lnTo>
                  <a:pt x="140461" y="8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70086" y="3472942"/>
            <a:ext cx="425989" cy="425322"/>
          </a:xfrm>
          <a:custGeom>
            <a:avLst/>
            <a:gdLst>
              <a:gd name="connsiteX0" fmla="*/ 24162 w 425989"/>
              <a:gd name="connsiteY0" fmla="*/ 135128 h 425322"/>
              <a:gd name="connsiteX1" fmla="*/ 130080 w 425989"/>
              <a:gd name="connsiteY1" fmla="*/ 220471 h 425322"/>
              <a:gd name="connsiteX2" fmla="*/ 123222 w 425989"/>
              <a:gd name="connsiteY2" fmla="*/ 261620 h 425322"/>
              <a:gd name="connsiteX3" fmla="*/ 144558 w 425989"/>
              <a:gd name="connsiteY3" fmla="*/ 296671 h 425322"/>
              <a:gd name="connsiteX4" fmla="*/ 182658 w 425989"/>
              <a:gd name="connsiteY4" fmla="*/ 318770 h 425322"/>
              <a:gd name="connsiteX5" fmla="*/ 206280 w 425989"/>
              <a:gd name="connsiteY5" fmla="*/ 311150 h 425322"/>
              <a:gd name="connsiteX6" fmla="*/ 211614 w 425989"/>
              <a:gd name="connsiteY6" fmla="*/ 283717 h 425322"/>
              <a:gd name="connsiteX7" fmla="*/ 178848 w 425989"/>
              <a:gd name="connsiteY7" fmla="*/ 233426 h 425322"/>
              <a:gd name="connsiteX8" fmla="*/ 124746 w 425989"/>
              <a:gd name="connsiteY8" fmla="*/ 148082 h 425322"/>
              <a:gd name="connsiteX9" fmla="*/ 116364 w 425989"/>
              <a:gd name="connsiteY9" fmla="*/ 90170 h 425322"/>
              <a:gd name="connsiteX10" fmla="*/ 142272 w 425989"/>
              <a:gd name="connsiteY10" fmla="*/ 36067 h 425322"/>
              <a:gd name="connsiteX11" fmla="*/ 199422 w 425989"/>
              <a:gd name="connsiteY11" fmla="*/ 6350 h 425322"/>
              <a:gd name="connsiteX12" fmla="*/ 266477 w 425989"/>
              <a:gd name="connsiteY12" fmla="*/ 18541 h 425322"/>
              <a:gd name="connsiteX13" fmla="*/ 343439 w 425989"/>
              <a:gd name="connsiteY13" fmla="*/ 76453 h 425322"/>
              <a:gd name="connsiteX14" fmla="*/ 404400 w 425989"/>
              <a:gd name="connsiteY14" fmla="*/ 148844 h 425322"/>
              <a:gd name="connsiteX15" fmla="*/ 419639 w 425989"/>
              <a:gd name="connsiteY15" fmla="*/ 205994 h 425322"/>
              <a:gd name="connsiteX16" fmla="*/ 405162 w 425989"/>
              <a:gd name="connsiteY16" fmla="*/ 268478 h 425322"/>
              <a:gd name="connsiteX17" fmla="*/ 303816 w 425989"/>
              <a:gd name="connsiteY17" fmla="*/ 187706 h 425322"/>
              <a:gd name="connsiteX18" fmla="*/ 309150 w 425989"/>
              <a:gd name="connsiteY18" fmla="*/ 157988 h 425322"/>
              <a:gd name="connsiteX19" fmla="*/ 288576 w 425989"/>
              <a:gd name="connsiteY19" fmla="*/ 123698 h 425322"/>
              <a:gd name="connsiteX20" fmla="*/ 258858 w 425989"/>
              <a:gd name="connsiteY20" fmla="*/ 106171 h 425322"/>
              <a:gd name="connsiteX21" fmla="*/ 237522 w 425989"/>
              <a:gd name="connsiteY21" fmla="*/ 113029 h 425322"/>
              <a:gd name="connsiteX22" fmla="*/ 232950 w 425989"/>
              <a:gd name="connsiteY22" fmla="*/ 136652 h 425322"/>
              <a:gd name="connsiteX23" fmla="*/ 266477 w 425989"/>
              <a:gd name="connsiteY23" fmla="*/ 185420 h 425322"/>
              <a:gd name="connsiteX24" fmla="*/ 324389 w 425989"/>
              <a:gd name="connsiteY24" fmla="*/ 271526 h 425322"/>
              <a:gd name="connsiteX25" fmla="*/ 333534 w 425989"/>
              <a:gd name="connsiteY25" fmla="*/ 334771 h 425322"/>
              <a:gd name="connsiteX26" fmla="*/ 306864 w 425989"/>
              <a:gd name="connsiteY26" fmla="*/ 387350 h 425322"/>
              <a:gd name="connsiteX27" fmla="*/ 252000 w 425989"/>
              <a:gd name="connsiteY27" fmla="*/ 417067 h 425322"/>
              <a:gd name="connsiteX28" fmla="*/ 177324 w 425989"/>
              <a:gd name="connsiteY28" fmla="*/ 409448 h 425322"/>
              <a:gd name="connsiteX29" fmla="*/ 87408 w 425989"/>
              <a:gd name="connsiteY29" fmla="*/ 345440 h 425322"/>
              <a:gd name="connsiteX30" fmla="*/ 7397 w 425989"/>
              <a:gd name="connsiteY30" fmla="*/ 228853 h 425322"/>
              <a:gd name="connsiteX31" fmla="*/ 24162 w 425989"/>
              <a:gd name="connsiteY31" fmla="*/ 135128 h 425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25989" h="425322">
                <a:moveTo>
                  <a:pt x="24162" y="135128"/>
                </a:moveTo>
                <a:lnTo>
                  <a:pt x="130080" y="220471"/>
                </a:lnTo>
                <a:cubicBezTo>
                  <a:pt x="123222" y="235711"/>
                  <a:pt x="120936" y="249428"/>
                  <a:pt x="123222" y="261620"/>
                </a:cubicBezTo>
                <a:cubicBezTo>
                  <a:pt x="125508" y="273811"/>
                  <a:pt x="132366" y="285241"/>
                  <a:pt x="144558" y="296671"/>
                </a:cubicBezTo>
                <a:cubicBezTo>
                  <a:pt x="157512" y="309626"/>
                  <a:pt x="170466" y="317246"/>
                  <a:pt x="182658" y="318770"/>
                </a:cubicBezTo>
                <a:cubicBezTo>
                  <a:pt x="192564" y="319532"/>
                  <a:pt x="200184" y="317246"/>
                  <a:pt x="206280" y="311150"/>
                </a:cubicBezTo>
                <a:cubicBezTo>
                  <a:pt x="213138" y="304291"/>
                  <a:pt x="215424" y="295148"/>
                  <a:pt x="211614" y="283717"/>
                </a:cubicBezTo>
                <a:cubicBezTo>
                  <a:pt x="208566" y="276098"/>
                  <a:pt x="197898" y="259333"/>
                  <a:pt x="178848" y="233426"/>
                </a:cubicBezTo>
                <a:cubicBezTo>
                  <a:pt x="151416" y="194564"/>
                  <a:pt x="133127" y="165608"/>
                  <a:pt x="124746" y="148082"/>
                </a:cubicBezTo>
                <a:cubicBezTo>
                  <a:pt x="116364" y="129794"/>
                  <a:pt x="113316" y="110744"/>
                  <a:pt x="116364" y="90170"/>
                </a:cubicBezTo>
                <a:cubicBezTo>
                  <a:pt x="118650" y="69596"/>
                  <a:pt x="127794" y="51308"/>
                  <a:pt x="142272" y="36067"/>
                </a:cubicBezTo>
                <a:cubicBezTo>
                  <a:pt x="159036" y="19303"/>
                  <a:pt x="177324" y="9398"/>
                  <a:pt x="199422" y="6350"/>
                </a:cubicBezTo>
                <a:cubicBezTo>
                  <a:pt x="220758" y="4064"/>
                  <a:pt x="243618" y="7873"/>
                  <a:pt x="266477" y="18541"/>
                </a:cubicBezTo>
                <a:cubicBezTo>
                  <a:pt x="289338" y="29210"/>
                  <a:pt x="315246" y="48260"/>
                  <a:pt x="343439" y="76453"/>
                </a:cubicBezTo>
                <a:cubicBezTo>
                  <a:pt x="373920" y="106171"/>
                  <a:pt x="393732" y="130556"/>
                  <a:pt x="404400" y="148844"/>
                </a:cubicBezTo>
                <a:cubicBezTo>
                  <a:pt x="414306" y="167894"/>
                  <a:pt x="418877" y="186182"/>
                  <a:pt x="419639" y="205994"/>
                </a:cubicBezTo>
                <a:cubicBezTo>
                  <a:pt x="419639" y="225044"/>
                  <a:pt x="414306" y="245617"/>
                  <a:pt x="405162" y="268478"/>
                </a:cubicBezTo>
                <a:lnTo>
                  <a:pt x="303816" y="187706"/>
                </a:lnTo>
                <a:cubicBezTo>
                  <a:pt x="309150" y="177038"/>
                  <a:pt x="310674" y="167132"/>
                  <a:pt x="309150" y="157988"/>
                </a:cubicBezTo>
                <a:cubicBezTo>
                  <a:pt x="306102" y="145796"/>
                  <a:pt x="299244" y="133603"/>
                  <a:pt x="288576" y="123698"/>
                </a:cubicBezTo>
                <a:cubicBezTo>
                  <a:pt x="277908" y="113029"/>
                  <a:pt x="268002" y="106933"/>
                  <a:pt x="258858" y="106171"/>
                </a:cubicBezTo>
                <a:cubicBezTo>
                  <a:pt x="250476" y="105410"/>
                  <a:pt x="242856" y="106933"/>
                  <a:pt x="237522" y="113029"/>
                </a:cubicBezTo>
                <a:cubicBezTo>
                  <a:pt x="231426" y="119126"/>
                  <a:pt x="229902" y="126746"/>
                  <a:pt x="232950" y="136652"/>
                </a:cubicBezTo>
                <a:cubicBezTo>
                  <a:pt x="236759" y="145796"/>
                  <a:pt x="248189" y="161798"/>
                  <a:pt x="266477" y="185420"/>
                </a:cubicBezTo>
                <a:cubicBezTo>
                  <a:pt x="295434" y="220471"/>
                  <a:pt x="314484" y="249428"/>
                  <a:pt x="324389" y="271526"/>
                </a:cubicBezTo>
                <a:cubicBezTo>
                  <a:pt x="333534" y="292861"/>
                  <a:pt x="336582" y="314198"/>
                  <a:pt x="333534" y="334771"/>
                </a:cubicBezTo>
                <a:cubicBezTo>
                  <a:pt x="329724" y="355346"/>
                  <a:pt x="321342" y="372110"/>
                  <a:pt x="306864" y="387350"/>
                </a:cubicBezTo>
                <a:cubicBezTo>
                  <a:pt x="292386" y="401828"/>
                  <a:pt x="274098" y="411733"/>
                  <a:pt x="252000" y="417067"/>
                </a:cubicBezTo>
                <a:cubicBezTo>
                  <a:pt x="229139" y="422402"/>
                  <a:pt x="204756" y="419353"/>
                  <a:pt x="177324" y="409448"/>
                </a:cubicBezTo>
                <a:cubicBezTo>
                  <a:pt x="150654" y="398779"/>
                  <a:pt x="120174" y="377444"/>
                  <a:pt x="87408" y="345440"/>
                </a:cubicBezTo>
                <a:cubicBezTo>
                  <a:pt x="40926" y="300482"/>
                  <a:pt x="14256" y="261620"/>
                  <a:pt x="7397" y="228853"/>
                </a:cubicBezTo>
                <a:cubicBezTo>
                  <a:pt x="539" y="196850"/>
                  <a:pt x="5874" y="164846"/>
                  <a:pt x="24162" y="13512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347912" y="3567112"/>
            <a:ext cx="1019175" cy="1095375"/>
          </a:xfrm>
          <a:custGeom>
            <a:avLst/>
            <a:gdLst>
              <a:gd name="connsiteX0" fmla="*/ 1004887 w 1019175"/>
              <a:gd name="connsiteY0" fmla="*/ 14287 h 1095375"/>
              <a:gd name="connsiteX1" fmla="*/ 14287 w 1019175"/>
              <a:gd name="connsiteY1" fmla="*/ 1081087 h 1095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9175" h="1095375">
                <a:moveTo>
                  <a:pt x="1004887" y="14287"/>
                </a:moveTo>
                <a:lnTo>
                  <a:pt x="14287" y="10810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338512" y="3567112"/>
            <a:ext cx="942975" cy="1019175"/>
          </a:xfrm>
          <a:custGeom>
            <a:avLst/>
            <a:gdLst>
              <a:gd name="connsiteX0" fmla="*/ 14287 w 942975"/>
              <a:gd name="connsiteY0" fmla="*/ 14287 h 1019175"/>
              <a:gd name="connsiteX1" fmla="*/ 928687 w 942975"/>
              <a:gd name="connsiteY1" fmla="*/ 1004887 h 1019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2975" h="1019175">
                <a:moveTo>
                  <a:pt x="14287" y="14287"/>
                </a:moveTo>
                <a:lnTo>
                  <a:pt x="928687" y="1004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691312" y="3567112"/>
            <a:ext cx="866775" cy="1019175"/>
          </a:xfrm>
          <a:custGeom>
            <a:avLst/>
            <a:gdLst>
              <a:gd name="connsiteX0" fmla="*/ 852487 w 866775"/>
              <a:gd name="connsiteY0" fmla="*/ 14287 h 1019175"/>
              <a:gd name="connsiteX1" fmla="*/ 14287 w 866775"/>
              <a:gd name="connsiteY1" fmla="*/ 1004887 h 1019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6775" h="1019175">
                <a:moveTo>
                  <a:pt x="852487" y="14287"/>
                </a:moveTo>
                <a:lnTo>
                  <a:pt x="14287" y="10048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529512" y="3567112"/>
            <a:ext cx="790575" cy="942975"/>
          </a:xfrm>
          <a:custGeom>
            <a:avLst/>
            <a:gdLst>
              <a:gd name="connsiteX0" fmla="*/ 14287 w 790575"/>
              <a:gd name="connsiteY0" fmla="*/ 14287 h 942975"/>
              <a:gd name="connsiteX1" fmla="*/ 776287 w 790575"/>
              <a:gd name="connsiteY1" fmla="*/ 928687 h 942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0575" h="942975">
                <a:moveTo>
                  <a:pt x="14287" y="14287"/>
                </a:moveTo>
                <a:lnTo>
                  <a:pt x="776287" y="92868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189725" y="4513325"/>
            <a:ext cx="684276" cy="687324"/>
          </a:xfrm>
          <a:custGeom>
            <a:avLst/>
            <a:gdLst>
              <a:gd name="connsiteX0" fmla="*/ 0 w 684276"/>
              <a:gd name="connsiteY0" fmla="*/ 291084 h 687324"/>
              <a:gd name="connsiteX1" fmla="*/ 114300 w 684276"/>
              <a:gd name="connsiteY1" fmla="*/ 203454 h 687324"/>
              <a:gd name="connsiteX2" fmla="*/ 432816 w 684276"/>
              <a:gd name="connsiteY2" fmla="*/ 307848 h 687324"/>
              <a:gd name="connsiteX3" fmla="*/ 263652 w 684276"/>
              <a:gd name="connsiteY3" fmla="*/ 88392 h 687324"/>
              <a:gd name="connsiteX4" fmla="*/ 379476 w 684276"/>
              <a:gd name="connsiteY4" fmla="*/ 0 h 687324"/>
              <a:gd name="connsiteX5" fmla="*/ 684276 w 684276"/>
              <a:gd name="connsiteY5" fmla="*/ 395478 h 687324"/>
              <a:gd name="connsiteX6" fmla="*/ 568451 w 684276"/>
              <a:gd name="connsiteY6" fmla="*/ 484632 h 687324"/>
              <a:gd name="connsiteX7" fmla="*/ 252984 w 684276"/>
              <a:gd name="connsiteY7" fmla="*/ 381762 h 687324"/>
              <a:gd name="connsiteX8" fmla="*/ 420624 w 684276"/>
              <a:gd name="connsiteY8" fmla="*/ 598932 h 687324"/>
              <a:gd name="connsiteX9" fmla="*/ 305562 w 684276"/>
              <a:gd name="connsiteY9" fmla="*/ 687324 h 687324"/>
              <a:gd name="connsiteX10" fmla="*/ 0 w 684276"/>
              <a:gd name="connsiteY10" fmla="*/ 291084 h 687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84276" h="687324">
                <a:moveTo>
                  <a:pt x="0" y="291084"/>
                </a:moveTo>
                <a:lnTo>
                  <a:pt x="114300" y="203454"/>
                </a:lnTo>
                <a:lnTo>
                  <a:pt x="432816" y="307848"/>
                </a:lnTo>
                <a:lnTo>
                  <a:pt x="263652" y="88392"/>
                </a:lnTo>
                <a:lnTo>
                  <a:pt x="379476" y="0"/>
                </a:lnTo>
                <a:lnTo>
                  <a:pt x="684276" y="395478"/>
                </a:lnTo>
                <a:lnTo>
                  <a:pt x="568451" y="484632"/>
                </a:lnTo>
                <a:lnTo>
                  <a:pt x="252984" y="381762"/>
                </a:lnTo>
                <a:lnTo>
                  <a:pt x="420624" y="598932"/>
                </a:lnTo>
                <a:lnTo>
                  <a:pt x="305562" y="687324"/>
                </a:lnTo>
                <a:lnTo>
                  <a:pt x="0" y="29108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183375" y="4506975"/>
            <a:ext cx="696976" cy="700024"/>
          </a:xfrm>
          <a:custGeom>
            <a:avLst/>
            <a:gdLst>
              <a:gd name="connsiteX0" fmla="*/ 6350 w 696976"/>
              <a:gd name="connsiteY0" fmla="*/ 297434 h 700024"/>
              <a:gd name="connsiteX1" fmla="*/ 120650 w 696976"/>
              <a:gd name="connsiteY1" fmla="*/ 209804 h 700024"/>
              <a:gd name="connsiteX2" fmla="*/ 439166 w 696976"/>
              <a:gd name="connsiteY2" fmla="*/ 314198 h 700024"/>
              <a:gd name="connsiteX3" fmla="*/ 270002 w 696976"/>
              <a:gd name="connsiteY3" fmla="*/ 94742 h 700024"/>
              <a:gd name="connsiteX4" fmla="*/ 385826 w 696976"/>
              <a:gd name="connsiteY4" fmla="*/ 6350 h 700024"/>
              <a:gd name="connsiteX5" fmla="*/ 690626 w 696976"/>
              <a:gd name="connsiteY5" fmla="*/ 401828 h 700024"/>
              <a:gd name="connsiteX6" fmla="*/ 574801 w 696976"/>
              <a:gd name="connsiteY6" fmla="*/ 490982 h 700024"/>
              <a:gd name="connsiteX7" fmla="*/ 259334 w 696976"/>
              <a:gd name="connsiteY7" fmla="*/ 388112 h 700024"/>
              <a:gd name="connsiteX8" fmla="*/ 426974 w 696976"/>
              <a:gd name="connsiteY8" fmla="*/ 605282 h 700024"/>
              <a:gd name="connsiteX9" fmla="*/ 311912 w 696976"/>
              <a:gd name="connsiteY9" fmla="*/ 693674 h 700024"/>
              <a:gd name="connsiteX10" fmla="*/ 6350 w 696976"/>
              <a:gd name="connsiteY10" fmla="*/ 297434 h 700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96976" h="700024">
                <a:moveTo>
                  <a:pt x="6350" y="297434"/>
                </a:moveTo>
                <a:lnTo>
                  <a:pt x="120650" y="209804"/>
                </a:lnTo>
                <a:lnTo>
                  <a:pt x="439166" y="314198"/>
                </a:lnTo>
                <a:lnTo>
                  <a:pt x="270002" y="94742"/>
                </a:lnTo>
                <a:lnTo>
                  <a:pt x="385826" y="6350"/>
                </a:lnTo>
                <a:lnTo>
                  <a:pt x="690626" y="401828"/>
                </a:lnTo>
                <a:lnTo>
                  <a:pt x="574801" y="490982"/>
                </a:lnTo>
                <a:lnTo>
                  <a:pt x="259334" y="388112"/>
                </a:lnTo>
                <a:lnTo>
                  <a:pt x="426974" y="605282"/>
                </a:lnTo>
                <a:lnTo>
                  <a:pt x="311912" y="693674"/>
                </a:lnTo>
                <a:lnTo>
                  <a:pt x="6350" y="2974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905752" y="4746244"/>
            <a:ext cx="418845" cy="420369"/>
          </a:xfrm>
          <a:custGeom>
            <a:avLst/>
            <a:gdLst>
              <a:gd name="connsiteX0" fmla="*/ 68071 w 418845"/>
              <a:gd name="connsiteY0" fmla="*/ 57404 h 420369"/>
              <a:gd name="connsiteX1" fmla="*/ 206755 w 418845"/>
              <a:gd name="connsiteY1" fmla="*/ 6350 h 420369"/>
              <a:gd name="connsiteX2" fmla="*/ 347725 w 418845"/>
              <a:gd name="connsiteY2" fmla="*/ 81788 h 420369"/>
              <a:gd name="connsiteX3" fmla="*/ 412495 w 418845"/>
              <a:gd name="connsiteY3" fmla="*/ 245617 h 420369"/>
              <a:gd name="connsiteX4" fmla="*/ 350011 w 418845"/>
              <a:gd name="connsiteY4" fmla="*/ 362965 h 420369"/>
              <a:gd name="connsiteX5" fmla="*/ 212090 w 418845"/>
              <a:gd name="connsiteY5" fmla="*/ 414019 h 420369"/>
              <a:gd name="connsiteX6" fmla="*/ 68833 w 418845"/>
              <a:gd name="connsiteY6" fmla="*/ 337058 h 420369"/>
              <a:gd name="connsiteX7" fmla="*/ 6350 w 418845"/>
              <a:gd name="connsiteY7" fmla="*/ 202946 h 420369"/>
              <a:gd name="connsiteX8" fmla="*/ 68071 w 418845"/>
              <a:gd name="connsiteY8" fmla="*/ 57404 h 4203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8845" h="420369">
                <a:moveTo>
                  <a:pt x="68071" y="57404"/>
                </a:moveTo>
                <a:cubicBezTo>
                  <a:pt x="108457" y="20065"/>
                  <a:pt x="154940" y="3301"/>
                  <a:pt x="206755" y="6350"/>
                </a:cubicBezTo>
                <a:cubicBezTo>
                  <a:pt x="257809" y="9397"/>
                  <a:pt x="305054" y="34544"/>
                  <a:pt x="347725" y="81788"/>
                </a:cubicBezTo>
                <a:cubicBezTo>
                  <a:pt x="397255" y="135127"/>
                  <a:pt x="417829" y="189991"/>
                  <a:pt x="412495" y="245617"/>
                </a:cubicBezTo>
                <a:cubicBezTo>
                  <a:pt x="407161" y="289814"/>
                  <a:pt x="386588" y="329438"/>
                  <a:pt x="350011" y="362965"/>
                </a:cubicBezTo>
                <a:cubicBezTo>
                  <a:pt x="308864" y="400304"/>
                  <a:pt x="263144" y="417829"/>
                  <a:pt x="212090" y="414019"/>
                </a:cubicBezTo>
                <a:cubicBezTo>
                  <a:pt x="160273" y="410971"/>
                  <a:pt x="113029" y="385064"/>
                  <a:pt x="68833" y="337058"/>
                </a:cubicBezTo>
                <a:cubicBezTo>
                  <a:pt x="29209" y="294385"/>
                  <a:pt x="8635" y="249427"/>
                  <a:pt x="6350" y="202946"/>
                </a:cubicBezTo>
                <a:cubicBezTo>
                  <a:pt x="3302" y="146558"/>
                  <a:pt x="23875" y="97789"/>
                  <a:pt x="68071" y="5740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021576" y="4865878"/>
            <a:ext cx="184911" cy="182625"/>
          </a:xfrm>
          <a:custGeom>
            <a:avLst/>
            <a:gdLst>
              <a:gd name="connsiteX0" fmla="*/ 45973 w 184911"/>
              <a:gd name="connsiteY0" fmla="*/ 39877 h 182625"/>
              <a:gd name="connsiteX1" fmla="*/ 6350 w 184911"/>
              <a:gd name="connsiteY1" fmla="*/ 103123 h 182625"/>
              <a:gd name="connsiteX2" fmla="*/ 22351 w 184911"/>
              <a:gd name="connsiteY2" fmla="*/ 154939 h 182625"/>
              <a:gd name="connsiteX3" fmla="*/ 72643 w 184911"/>
              <a:gd name="connsiteY3" fmla="*/ 176275 h 182625"/>
              <a:gd name="connsiteX4" fmla="*/ 139700 w 184911"/>
              <a:gd name="connsiteY4" fmla="*/ 140461 h 182625"/>
              <a:gd name="connsiteX5" fmla="*/ 178561 w 184911"/>
              <a:gd name="connsiteY5" fmla="*/ 78739 h 182625"/>
              <a:gd name="connsiteX6" fmla="*/ 163321 w 184911"/>
              <a:gd name="connsiteY6" fmla="*/ 27685 h 182625"/>
              <a:gd name="connsiteX7" fmla="*/ 112268 w 184911"/>
              <a:gd name="connsiteY7" fmla="*/ 6350 h 182625"/>
              <a:gd name="connsiteX8" fmla="*/ 45973 w 184911"/>
              <a:gd name="connsiteY8" fmla="*/ 39877 h 182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4911" h="182625">
                <a:moveTo>
                  <a:pt x="45973" y="39877"/>
                </a:moveTo>
                <a:cubicBezTo>
                  <a:pt x="22351" y="61975"/>
                  <a:pt x="9397" y="82550"/>
                  <a:pt x="6350" y="103123"/>
                </a:cubicBezTo>
                <a:cubicBezTo>
                  <a:pt x="4064" y="122935"/>
                  <a:pt x="9397" y="140461"/>
                  <a:pt x="22351" y="154939"/>
                </a:cubicBezTo>
                <a:cubicBezTo>
                  <a:pt x="36068" y="169417"/>
                  <a:pt x="52831" y="177037"/>
                  <a:pt x="72643" y="176275"/>
                </a:cubicBezTo>
                <a:cubicBezTo>
                  <a:pt x="92455" y="174751"/>
                  <a:pt x="115316" y="163321"/>
                  <a:pt x="139700" y="140461"/>
                </a:cubicBezTo>
                <a:cubicBezTo>
                  <a:pt x="163321" y="119125"/>
                  <a:pt x="176276" y="98551"/>
                  <a:pt x="178561" y="78739"/>
                </a:cubicBezTo>
                <a:cubicBezTo>
                  <a:pt x="180847" y="58927"/>
                  <a:pt x="175514" y="42163"/>
                  <a:pt x="163321" y="27685"/>
                </a:cubicBezTo>
                <a:cubicBezTo>
                  <a:pt x="149605" y="13207"/>
                  <a:pt x="132080" y="6350"/>
                  <a:pt x="112268" y="6350"/>
                </a:cubicBezTo>
                <a:cubicBezTo>
                  <a:pt x="91693" y="7111"/>
                  <a:pt x="69595" y="18541"/>
                  <a:pt x="45973" y="3987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846326" y="4665725"/>
            <a:ext cx="684275" cy="687324"/>
          </a:xfrm>
          <a:custGeom>
            <a:avLst/>
            <a:gdLst>
              <a:gd name="connsiteX0" fmla="*/ 0 w 684275"/>
              <a:gd name="connsiteY0" fmla="*/ 291084 h 687324"/>
              <a:gd name="connsiteX1" fmla="*/ 114300 w 684275"/>
              <a:gd name="connsiteY1" fmla="*/ 203454 h 687324"/>
              <a:gd name="connsiteX2" fmla="*/ 432815 w 684275"/>
              <a:gd name="connsiteY2" fmla="*/ 307848 h 687324"/>
              <a:gd name="connsiteX3" fmla="*/ 263651 w 684275"/>
              <a:gd name="connsiteY3" fmla="*/ 88392 h 687324"/>
              <a:gd name="connsiteX4" fmla="*/ 379475 w 684275"/>
              <a:gd name="connsiteY4" fmla="*/ 0 h 687324"/>
              <a:gd name="connsiteX5" fmla="*/ 684275 w 684275"/>
              <a:gd name="connsiteY5" fmla="*/ 395478 h 687324"/>
              <a:gd name="connsiteX6" fmla="*/ 568451 w 684275"/>
              <a:gd name="connsiteY6" fmla="*/ 484632 h 687324"/>
              <a:gd name="connsiteX7" fmla="*/ 252983 w 684275"/>
              <a:gd name="connsiteY7" fmla="*/ 381762 h 687324"/>
              <a:gd name="connsiteX8" fmla="*/ 420623 w 684275"/>
              <a:gd name="connsiteY8" fmla="*/ 598932 h 687324"/>
              <a:gd name="connsiteX9" fmla="*/ 305561 w 684275"/>
              <a:gd name="connsiteY9" fmla="*/ 687324 h 687324"/>
              <a:gd name="connsiteX10" fmla="*/ 0 w 684275"/>
              <a:gd name="connsiteY10" fmla="*/ 291084 h 6873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84275" h="687324">
                <a:moveTo>
                  <a:pt x="0" y="291084"/>
                </a:moveTo>
                <a:lnTo>
                  <a:pt x="114300" y="203454"/>
                </a:lnTo>
                <a:lnTo>
                  <a:pt x="432815" y="307848"/>
                </a:lnTo>
                <a:lnTo>
                  <a:pt x="263651" y="88392"/>
                </a:lnTo>
                <a:lnTo>
                  <a:pt x="379475" y="0"/>
                </a:lnTo>
                <a:lnTo>
                  <a:pt x="684275" y="395478"/>
                </a:lnTo>
                <a:lnTo>
                  <a:pt x="568451" y="484632"/>
                </a:lnTo>
                <a:lnTo>
                  <a:pt x="252983" y="381762"/>
                </a:lnTo>
                <a:lnTo>
                  <a:pt x="420623" y="598932"/>
                </a:lnTo>
                <a:lnTo>
                  <a:pt x="305561" y="687324"/>
                </a:lnTo>
                <a:lnTo>
                  <a:pt x="0" y="29108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839976" y="4659375"/>
            <a:ext cx="696975" cy="700024"/>
          </a:xfrm>
          <a:custGeom>
            <a:avLst/>
            <a:gdLst>
              <a:gd name="connsiteX0" fmla="*/ 6350 w 696975"/>
              <a:gd name="connsiteY0" fmla="*/ 297434 h 700024"/>
              <a:gd name="connsiteX1" fmla="*/ 120650 w 696975"/>
              <a:gd name="connsiteY1" fmla="*/ 209804 h 700024"/>
              <a:gd name="connsiteX2" fmla="*/ 439165 w 696975"/>
              <a:gd name="connsiteY2" fmla="*/ 314198 h 700024"/>
              <a:gd name="connsiteX3" fmla="*/ 270001 w 696975"/>
              <a:gd name="connsiteY3" fmla="*/ 94742 h 700024"/>
              <a:gd name="connsiteX4" fmla="*/ 385825 w 696975"/>
              <a:gd name="connsiteY4" fmla="*/ 6350 h 700024"/>
              <a:gd name="connsiteX5" fmla="*/ 690625 w 696975"/>
              <a:gd name="connsiteY5" fmla="*/ 401828 h 700024"/>
              <a:gd name="connsiteX6" fmla="*/ 574801 w 696975"/>
              <a:gd name="connsiteY6" fmla="*/ 490982 h 700024"/>
              <a:gd name="connsiteX7" fmla="*/ 259333 w 696975"/>
              <a:gd name="connsiteY7" fmla="*/ 388112 h 700024"/>
              <a:gd name="connsiteX8" fmla="*/ 426973 w 696975"/>
              <a:gd name="connsiteY8" fmla="*/ 605282 h 700024"/>
              <a:gd name="connsiteX9" fmla="*/ 311911 w 696975"/>
              <a:gd name="connsiteY9" fmla="*/ 693674 h 700024"/>
              <a:gd name="connsiteX10" fmla="*/ 6350 w 696975"/>
              <a:gd name="connsiteY10" fmla="*/ 297434 h 7000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96975" h="700024">
                <a:moveTo>
                  <a:pt x="6350" y="297434"/>
                </a:moveTo>
                <a:lnTo>
                  <a:pt x="120650" y="209804"/>
                </a:lnTo>
                <a:lnTo>
                  <a:pt x="439165" y="314198"/>
                </a:lnTo>
                <a:lnTo>
                  <a:pt x="270001" y="94742"/>
                </a:lnTo>
                <a:lnTo>
                  <a:pt x="385825" y="6350"/>
                </a:lnTo>
                <a:lnTo>
                  <a:pt x="690625" y="401828"/>
                </a:lnTo>
                <a:lnTo>
                  <a:pt x="574801" y="490982"/>
                </a:lnTo>
                <a:lnTo>
                  <a:pt x="259333" y="388112"/>
                </a:lnTo>
                <a:lnTo>
                  <a:pt x="426973" y="605282"/>
                </a:lnTo>
                <a:lnTo>
                  <a:pt x="311911" y="693674"/>
                </a:lnTo>
                <a:lnTo>
                  <a:pt x="6350" y="2974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62352" y="4898644"/>
            <a:ext cx="418845" cy="420369"/>
          </a:xfrm>
          <a:custGeom>
            <a:avLst/>
            <a:gdLst>
              <a:gd name="connsiteX0" fmla="*/ 68072 w 418845"/>
              <a:gd name="connsiteY0" fmla="*/ 57404 h 420369"/>
              <a:gd name="connsiteX1" fmla="*/ 206755 w 418845"/>
              <a:gd name="connsiteY1" fmla="*/ 6350 h 420369"/>
              <a:gd name="connsiteX2" fmla="*/ 347726 w 418845"/>
              <a:gd name="connsiteY2" fmla="*/ 81788 h 420369"/>
              <a:gd name="connsiteX3" fmla="*/ 412495 w 418845"/>
              <a:gd name="connsiteY3" fmla="*/ 245617 h 420369"/>
              <a:gd name="connsiteX4" fmla="*/ 350012 w 418845"/>
              <a:gd name="connsiteY4" fmla="*/ 362965 h 420369"/>
              <a:gd name="connsiteX5" fmla="*/ 212089 w 418845"/>
              <a:gd name="connsiteY5" fmla="*/ 414019 h 420369"/>
              <a:gd name="connsiteX6" fmla="*/ 68834 w 418845"/>
              <a:gd name="connsiteY6" fmla="*/ 337058 h 420369"/>
              <a:gd name="connsiteX7" fmla="*/ 6350 w 418845"/>
              <a:gd name="connsiteY7" fmla="*/ 202946 h 420369"/>
              <a:gd name="connsiteX8" fmla="*/ 68072 w 418845"/>
              <a:gd name="connsiteY8" fmla="*/ 57404 h 4203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18845" h="420369">
                <a:moveTo>
                  <a:pt x="68072" y="57404"/>
                </a:moveTo>
                <a:cubicBezTo>
                  <a:pt x="108458" y="20065"/>
                  <a:pt x="154939" y="3301"/>
                  <a:pt x="206755" y="6350"/>
                </a:cubicBezTo>
                <a:cubicBezTo>
                  <a:pt x="257810" y="9397"/>
                  <a:pt x="305054" y="34544"/>
                  <a:pt x="347726" y="81788"/>
                </a:cubicBezTo>
                <a:cubicBezTo>
                  <a:pt x="397256" y="135127"/>
                  <a:pt x="417830" y="189991"/>
                  <a:pt x="412495" y="245617"/>
                </a:cubicBezTo>
                <a:cubicBezTo>
                  <a:pt x="407162" y="289814"/>
                  <a:pt x="386588" y="329438"/>
                  <a:pt x="350012" y="362965"/>
                </a:cubicBezTo>
                <a:cubicBezTo>
                  <a:pt x="308864" y="400304"/>
                  <a:pt x="263144" y="417829"/>
                  <a:pt x="212089" y="414019"/>
                </a:cubicBezTo>
                <a:cubicBezTo>
                  <a:pt x="160274" y="410971"/>
                  <a:pt x="113030" y="385064"/>
                  <a:pt x="68834" y="337058"/>
                </a:cubicBezTo>
                <a:cubicBezTo>
                  <a:pt x="29210" y="294385"/>
                  <a:pt x="8635" y="249427"/>
                  <a:pt x="6350" y="202946"/>
                </a:cubicBezTo>
                <a:cubicBezTo>
                  <a:pt x="3302" y="146558"/>
                  <a:pt x="23876" y="97789"/>
                  <a:pt x="68072" y="5740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2678176" y="5018278"/>
            <a:ext cx="184911" cy="182625"/>
          </a:xfrm>
          <a:custGeom>
            <a:avLst/>
            <a:gdLst>
              <a:gd name="connsiteX0" fmla="*/ 45973 w 184911"/>
              <a:gd name="connsiteY0" fmla="*/ 39877 h 182625"/>
              <a:gd name="connsiteX1" fmla="*/ 6350 w 184911"/>
              <a:gd name="connsiteY1" fmla="*/ 103123 h 182625"/>
              <a:gd name="connsiteX2" fmla="*/ 22351 w 184911"/>
              <a:gd name="connsiteY2" fmla="*/ 154939 h 182625"/>
              <a:gd name="connsiteX3" fmla="*/ 72644 w 184911"/>
              <a:gd name="connsiteY3" fmla="*/ 176275 h 182625"/>
              <a:gd name="connsiteX4" fmla="*/ 139700 w 184911"/>
              <a:gd name="connsiteY4" fmla="*/ 140461 h 182625"/>
              <a:gd name="connsiteX5" fmla="*/ 178561 w 184911"/>
              <a:gd name="connsiteY5" fmla="*/ 78739 h 182625"/>
              <a:gd name="connsiteX6" fmla="*/ 163321 w 184911"/>
              <a:gd name="connsiteY6" fmla="*/ 27685 h 182625"/>
              <a:gd name="connsiteX7" fmla="*/ 112267 w 184911"/>
              <a:gd name="connsiteY7" fmla="*/ 6350 h 182625"/>
              <a:gd name="connsiteX8" fmla="*/ 45973 w 184911"/>
              <a:gd name="connsiteY8" fmla="*/ 39877 h 182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84911" h="182625">
                <a:moveTo>
                  <a:pt x="45973" y="39877"/>
                </a:moveTo>
                <a:cubicBezTo>
                  <a:pt x="22351" y="61975"/>
                  <a:pt x="9398" y="82550"/>
                  <a:pt x="6350" y="103123"/>
                </a:cubicBezTo>
                <a:cubicBezTo>
                  <a:pt x="4063" y="122935"/>
                  <a:pt x="9398" y="140461"/>
                  <a:pt x="22351" y="154939"/>
                </a:cubicBezTo>
                <a:cubicBezTo>
                  <a:pt x="36067" y="169417"/>
                  <a:pt x="52831" y="177037"/>
                  <a:pt x="72644" y="176275"/>
                </a:cubicBezTo>
                <a:cubicBezTo>
                  <a:pt x="92455" y="174751"/>
                  <a:pt x="115315" y="163321"/>
                  <a:pt x="139700" y="140461"/>
                </a:cubicBezTo>
                <a:cubicBezTo>
                  <a:pt x="163321" y="119125"/>
                  <a:pt x="176275" y="98551"/>
                  <a:pt x="178561" y="78739"/>
                </a:cubicBezTo>
                <a:cubicBezTo>
                  <a:pt x="180848" y="58927"/>
                  <a:pt x="175513" y="42163"/>
                  <a:pt x="163321" y="27685"/>
                </a:cubicBezTo>
                <a:cubicBezTo>
                  <a:pt x="149605" y="13207"/>
                  <a:pt x="132079" y="6350"/>
                  <a:pt x="112267" y="6350"/>
                </a:cubicBezTo>
                <a:cubicBezTo>
                  <a:pt x="91694" y="7111"/>
                  <a:pt x="69595" y="18541"/>
                  <a:pt x="45973" y="3987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625334" y="4300728"/>
            <a:ext cx="566165" cy="598170"/>
          </a:xfrm>
          <a:custGeom>
            <a:avLst/>
            <a:gdLst>
              <a:gd name="connsiteX0" fmla="*/ 0 w 566165"/>
              <a:gd name="connsiteY0" fmla="*/ 313943 h 598170"/>
              <a:gd name="connsiteX1" fmla="*/ 136397 w 566165"/>
              <a:gd name="connsiteY1" fmla="*/ 214883 h 598170"/>
              <a:gd name="connsiteX2" fmla="*/ 313942 w 566165"/>
              <a:gd name="connsiteY2" fmla="*/ 291083 h 598170"/>
              <a:gd name="connsiteX3" fmla="*/ 296417 w 566165"/>
              <a:gd name="connsiteY3" fmla="*/ 98297 h 598170"/>
              <a:gd name="connsiteX4" fmla="*/ 432053 w 566165"/>
              <a:gd name="connsiteY4" fmla="*/ 0 h 598170"/>
              <a:gd name="connsiteX5" fmla="*/ 445769 w 566165"/>
              <a:gd name="connsiteY5" fmla="*/ 342900 h 598170"/>
              <a:gd name="connsiteX6" fmla="*/ 566165 w 566165"/>
              <a:gd name="connsiteY6" fmla="*/ 509015 h 598170"/>
              <a:gd name="connsiteX7" fmla="*/ 443483 w 566165"/>
              <a:gd name="connsiteY7" fmla="*/ 598170 h 598170"/>
              <a:gd name="connsiteX8" fmla="*/ 322325 w 566165"/>
              <a:gd name="connsiteY8" fmla="*/ 432053 h 598170"/>
              <a:gd name="connsiteX9" fmla="*/ 0 w 566165"/>
              <a:gd name="connsiteY9" fmla="*/ 313943 h 598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66165" h="598170">
                <a:moveTo>
                  <a:pt x="0" y="313943"/>
                </a:moveTo>
                <a:lnTo>
                  <a:pt x="136397" y="214883"/>
                </a:lnTo>
                <a:lnTo>
                  <a:pt x="313942" y="291083"/>
                </a:lnTo>
                <a:lnTo>
                  <a:pt x="296417" y="98297"/>
                </a:lnTo>
                <a:lnTo>
                  <a:pt x="432053" y="0"/>
                </a:lnTo>
                <a:lnTo>
                  <a:pt x="445769" y="342900"/>
                </a:lnTo>
                <a:lnTo>
                  <a:pt x="566165" y="509015"/>
                </a:lnTo>
                <a:lnTo>
                  <a:pt x="443483" y="598170"/>
                </a:lnTo>
                <a:lnTo>
                  <a:pt x="322325" y="432053"/>
                </a:lnTo>
                <a:lnTo>
                  <a:pt x="0" y="3139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8595837" y="4546092"/>
            <a:ext cx="413289" cy="412622"/>
          </a:xfrm>
          <a:custGeom>
            <a:avLst/>
            <a:gdLst>
              <a:gd name="connsiteX0" fmla="*/ 17811 w 413289"/>
              <a:gd name="connsiteY0" fmla="*/ 128778 h 412622"/>
              <a:gd name="connsiteX1" fmla="*/ 123729 w 413289"/>
              <a:gd name="connsiteY1" fmla="*/ 214121 h 412622"/>
              <a:gd name="connsiteX2" fmla="*/ 116871 w 413289"/>
              <a:gd name="connsiteY2" fmla="*/ 255270 h 412622"/>
              <a:gd name="connsiteX3" fmla="*/ 138207 w 413289"/>
              <a:gd name="connsiteY3" fmla="*/ 290321 h 412622"/>
              <a:gd name="connsiteX4" fmla="*/ 176307 w 413289"/>
              <a:gd name="connsiteY4" fmla="*/ 312420 h 412622"/>
              <a:gd name="connsiteX5" fmla="*/ 199929 w 413289"/>
              <a:gd name="connsiteY5" fmla="*/ 304800 h 412622"/>
              <a:gd name="connsiteX6" fmla="*/ 205263 w 413289"/>
              <a:gd name="connsiteY6" fmla="*/ 277367 h 412622"/>
              <a:gd name="connsiteX7" fmla="*/ 172498 w 413289"/>
              <a:gd name="connsiteY7" fmla="*/ 227076 h 412622"/>
              <a:gd name="connsiteX8" fmla="*/ 118395 w 413289"/>
              <a:gd name="connsiteY8" fmla="*/ 141732 h 412622"/>
              <a:gd name="connsiteX9" fmla="*/ 110013 w 413289"/>
              <a:gd name="connsiteY9" fmla="*/ 83820 h 412622"/>
              <a:gd name="connsiteX10" fmla="*/ 135921 w 413289"/>
              <a:gd name="connsiteY10" fmla="*/ 29717 h 412622"/>
              <a:gd name="connsiteX11" fmla="*/ 193071 w 413289"/>
              <a:gd name="connsiteY11" fmla="*/ 0 h 412622"/>
              <a:gd name="connsiteX12" fmla="*/ 260127 w 413289"/>
              <a:gd name="connsiteY12" fmla="*/ 12191 h 412622"/>
              <a:gd name="connsiteX13" fmla="*/ 337089 w 413289"/>
              <a:gd name="connsiteY13" fmla="*/ 70103 h 412622"/>
              <a:gd name="connsiteX14" fmla="*/ 398049 w 413289"/>
              <a:gd name="connsiteY14" fmla="*/ 142494 h 412622"/>
              <a:gd name="connsiteX15" fmla="*/ 413289 w 413289"/>
              <a:gd name="connsiteY15" fmla="*/ 199644 h 412622"/>
              <a:gd name="connsiteX16" fmla="*/ 398811 w 413289"/>
              <a:gd name="connsiteY16" fmla="*/ 262128 h 412622"/>
              <a:gd name="connsiteX17" fmla="*/ 297465 w 413289"/>
              <a:gd name="connsiteY17" fmla="*/ 181356 h 412622"/>
              <a:gd name="connsiteX18" fmla="*/ 302799 w 413289"/>
              <a:gd name="connsiteY18" fmla="*/ 151638 h 412622"/>
              <a:gd name="connsiteX19" fmla="*/ 282225 w 413289"/>
              <a:gd name="connsiteY19" fmla="*/ 117348 h 412622"/>
              <a:gd name="connsiteX20" fmla="*/ 252507 w 413289"/>
              <a:gd name="connsiteY20" fmla="*/ 99821 h 412622"/>
              <a:gd name="connsiteX21" fmla="*/ 231171 w 413289"/>
              <a:gd name="connsiteY21" fmla="*/ 106679 h 412622"/>
              <a:gd name="connsiteX22" fmla="*/ 226599 w 413289"/>
              <a:gd name="connsiteY22" fmla="*/ 130302 h 412622"/>
              <a:gd name="connsiteX23" fmla="*/ 260127 w 413289"/>
              <a:gd name="connsiteY23" fmla="*/ 179070 h 412622"/>
              <a:gd name="connsiteX24" fmla="*/ 318039 w 413289"/>
              <a:gd name="connsiteY24" fmla="*/ 265176 h 412622"/>
              <a:gd name="connsiteX25" fmla="*/ 327183 w 413289"/>
              <a:gd name="connsiteY25" fmla="*/ 328421 h 412622"/>
              <a:gd name="connsiteX26" fmla="*/ 300513 w 413289"/>
              <a:gd name="connsiteY26" fmla="*/ 381000 h 412622"/>
              <a:gd name="connsiteX27" fmla="*/ 245649 w 413289"/>
              <a:gd name="connsiteY27" fmla="*/ 410717 h 412622"/>
              <a:gd name="connsiteX28" fmla="*/ 170973 w 413289"/>
              <a:gd name="connsiteY28" fmla="*/ 403098 h 412622"/>
              <a:gd name="connsiteX29" fmla="*/ 81057 w 413289"/>
              <a:gd name="connsiteY29" fmla="*/ 339090 h 412622"/>
              <a:gd name="connsiteX30" fmla="*/ 1047 w 413289"/>
              <a:gd name="connsiteY30" fmla="*/ 222503 h 412622"/>
              <a:gd name="connsiteX31" fmla="*/ 17811 w 413289"/>
              <a:gd name="connsiteY31" fmla="*/ 128778 h 412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13289" h="412622">
                <a:moveTo>
                  <a:pt x="17811" y="128778"/>
                </a:moveTo>
                <a:lnTo>
                  <a:pt x="123729" y="214121"/>
                </a:lnTo>
                <a:cubicBezTo>
                  <a:pt x="116871" y="229361"/>
                  <a:pt x="114585" y="243078"/>
                  <a:pt x="116871" y="255270"/>
                </a:cubicBezTo>
                <a:cubicBezTo>
                  <a:pt x="119157" y="267461"/>
                  <a:pt x="126015" y="278891"/>
                  <a:pt x="138207" y="290321"/>
                </a:cubicBezTo>
                <a:cubicBezTo>
                  <a:pt x="151161" y="303276"/>
                  <a:pt x="164115" y="310896"/>
                  <a:pt x="176307" y="312420"/>
                </a:cubicBezTo>
                <a:cubicBezTo>
                  <a:pt x="186213" y="313182"/>
                  <a:pt x="193833" y="310896"/>
                  <a:pt x="199929" y="304800"/>
                </a:cubicBezTo>
                <a:cubicBezTo>
                  <a:pt x="206787" y="297941"/>
                  <a:pt x="209073" y="288798"/>
                  <a:pt x="205263" y="277367"/>
                </a:cubicBezTo>
                <a:cubicBezTo>
                  <a:pt x="202215" y="269748"/>
                  <a:pt x="191548" y="252983"/>
                  <a:pt x="172498" y="227076"/>
                </a:cubicBezTo>
                <a:cubicBezTo>
                  <a:pt x="145065" y="188214"/>
                  <a:pt x="126777" y="159258"/>
                  <a:pt x="118395" y="141732"/>
                </a:cubicBezTo>
                <a:cubicBezTo>
                  <a:pt x="110013" y="123444"/>
                  <a:pt x="106965" y="104394"/>
                  <a:pt x="110013" y="83820"/>
                </a:cubicBezTo>
                <a:cubicBezTo>
                  <a:pt x="112299" y="63246"/>
                  <a:pt x="121443" y="44958"/>
                  <a:pt x="135921" y="29717"/>
                </a:cubicBezTo>
                <a:cubicBezTo>
                  <a:pt x="152685" y="12953"/>
                  <a:pt x="170973" y="3048"/>
                  <a:pt x="193071" y="0"/>
                </a:cubicBezTo>
                <a:cubicBezTo>
                  <a:pt x="214407" y="-2285"/>
                  <a:pt x="237267" y="1523"/>
                  <a:pt x="260127" y="12191"/>
                </a:cubicBezTo>
                <a:cubicBezTo>
                  <a:pt x="282987" y="22860"/>
                  <a:pt x="308895" y="41910"/>
                  <a:pt x="337089" y="70103"/>
                </a:cubicBezTo>
                <a:cubicBezTo>
                  <a:pt x="367569" y="99821"/>
                  <a:pt x="387381" y="124206"/>
                  <a:pt x="398049" y="142494"/>
                </a:cubicBezTo>
                <a:cubicBezTo>
                  <a:pt x="407955" y="161544"/>
                  <a:pt x="412527" y="179832"/>
                  <a:pt x="413289" y="199644"/>
                </a:cubicBezTo>
                <a:cubicBezTo>
                  <a:pt x="413289" y="218694"/>
                  <a:pt x="407955" y="239267"/>
                  <a:pt x="398811" y="262128"/>
                </a:cubicBezTo>
                <a:lnTo>
                  <a:pt x="297465" y="181356"/>
                </a:lnTo>
                <a:cubicBezTo>
                  <a:pt x="302799" y="170688"/>
                  <a:pt x="304323" y="160782"/>
                  <a:pt x="302799" y="151638"/>
                </a:cubicBezTo>
                <a:cubicBezTo>
                  <a:pt x="299751" y="139446"/>
                  <a:pt x="292893" y="127253"/>
                  <a:pt x="282225" y="117348"/>
                </a:cubicBezTo>
                <a:cubicBezTo>
                  <a:pt x="271557" y="106679"/>
                  <a:pt x="261651" y="100583"/>
                  <a:pt x="252507" y="99821"/>
                </a:cubicBezTo>
                <a:cubicBezTo>
                  <a:pt x="244125" y="99060"/>
                  <a:pt x="236505" y="100583"/>
                  <a:pt x="231171" y="106679"/>
                </a:cubicBezTo>
                <a:cubicBezTo>
                  <a:pt x="225075" y="112776"/>
                  <a:pt x="223551" y="120396"/>
                  <a:pt x="226599" y="130302"/>
                </a:cubicBezTo>
                <a:cubicBezTo>
                  <a:pt x="230409" y="139446"/>
                  <a:pt x="241839" y="155448"/>
                  <a:pt x="260127" y="179070"/>
                </a:cubicBezTo>
                <a:cubicBezTo>
                  <a:pt x="289083" y="214121"/>
                  <a:pt x="308133" y="243078"/>
                  <a:pt x="318039" y="265176"/>
                </a:cubicBezTo>
                <a:cubicBezTo>
                  <a:pt x="327183" y="286511"/>
                  <a:pt x="330231" y="307848"/>
                  <a:pt x="327183" y="328421"/>
                </a:cubicBezTo>
                <a:cubicBezTo>
                  <a:pt x="323373" y="348996"/>
                  <a:pt x="314990" y="365760"/>
                  <a:pt x="300513" y="381000"/>
                </a:cubicBezTo>
                <a:cubicBezTo>
                  <a:pt x="286035" y="395478"/>
                  <a:pt x="267748" y="405383"/>
                  <a:pt x="245649" y="410717"/>
                </a:cubicBezTo>
                <a:cubicBezTo>
                  <a:pt x="222789" y="416052"/>
                  <a:pt x="198405" y="413003"/>
                  <a:pt x="170973" y="403098"/>
                </a:cubicBezTo>
                <a:cubicBezTo>
                  <a:pt x="144303" y="392429"/>
                  <a:pt x="113823" y="371094"/>
                  <a:pt x="81057" y="339090"/>
                </a:cubicBezTo>
                <a:cubicBezTo>
                  <a:pt x="34575" y="294132"/>
                  <a:pt x="7905" y="255270"/>
                  <a:pt x="1047" y="222503"/>
                </a:cubicBezTo>
                <a:cubicBezTo>
                  <a:pt x="-5810" y="190500"/>
                  <a:pt x="-476" y="158496"/>
                  <a:pt x="17811" y="12877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618984" y="4294378"/>
            <a:ext cx="578865" cy="610870"/>
          </a:xfrm>
          <a:custGeom>
            <a:avLst/>
            <a:gdLst>
              <a:gd name="connsiteX0" fmla="*/ 6350 w 578865"/>
              <a:gd name="connsiteY0" fmla="*/ 320293 h 610870"/>
              <a:gd name="connsiteX1" fmla="*/ 142747 w 578865"/>
              <a:gd name="connsiteY1" fmla="*/ 221233 h 610870"/>
              <a:gd name="connsiteX2" fmla="*/ 320292 w 578865"/>
              <a:gd name="connsiteY2" fmla="*/ 297433 h 610870"/>
              <a:gd name="connsiteX3" fmla="*/ 302767 w 578865"/>
              <a:gd name="connsiteY3" fmla="*/ 104647 h 610870"/>
              <a:gd name="connsiteX4" fmla="*/ 438403 w 578865"/>
              <a:gd name="connsiteY4" fmla="*/ 6350 h 610870"/>
              <a:gd name="connsiteX5" fmla="*/ 452119 w 578865"/>
              <a:gd name="connsiteY5" fmla="*/ 349250 h 610870"/>
              <a:gd name="connsiteX6" fmla="*/ 572515 w 578865"/>
              <a:gd name="connsiteY6" fmla="*/ 515365 h 610870"/>
              <a:gd name="connsiteX7" fmla="*/ 449833 w 578865"/>
              <a:gd name="connsiteY7" fmla="*/ 604520 h 610870"/>
              <a:gd name="connsiteX8" fmla="*/ 328675 w 578865"/>
              <a:gd name="connsiteY8" fmla="*/ 438403 h 610870"/>
              <a:gd name="connsiteX9" fmla="*/ 6350 w 578865"/>
              <a:gd name="connsiteY9" fmla="*/ 320293 h 610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78865" h="610870">
                <a:moveTo>
                  <a:pt x="6350" y="320293"/>
                </a:moveTo>
                <a:lnTo>
                  <a:pt x="142747" y="221233"/>
                </a:lnTo>
                <a:lnTo>
                  <a:pt x="320292" y="297433"/>
                </a:lnTo>
                <a:lnTo>
                  <a:pt x="302767" y="104647"/>
                </a:lnTo>
                <a:lnTo>
                  <a:pt x="438403" y="6350"/>
                </a:lnTo>
                <a:lnTo>
                  <a:pt x="452119" y="349250"/>
                </a:lnTo>
                <a:lnTo>
                  <a:pt x="572515" y="515365"/>
                </a:lnTo>
                <a:lnTo>
                  <a:pt x="449833" y="604520"/>
                </a:lnTo>
                <a:lnTo>
                  <a:pt x="328675" y="438403"/>
                </a:lnTo>
                <a:lnTo>
                  <a:pt x="6350" y="3202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207248" y="4409440"/>
            <a:ext cx="423418" cy="383936"/>
          </a:xfrm>
          <a:custGeom>
            <a:avLst/>
            <a:gdLst>
              <a:gd name="connsiteX0" fmla="*/ 416306 w 423418"/>
              <a:gd name="connsiteY0" fmla="*/ 233425 h 383936"/>
              <a:gd name="connsiteX1" fmla="*/ 143509 w 423418"/>
              <a:gd name="connsiteY1" fmla="*/ 223519 h 383936"/>
              <a:gd name="connsiteX2" fmla="*/ 159511 w 423418"/>
              <a:gd name="connsiteY2" fmla="*/ 273050 h 383936"/>
              <a:gd name="connsiteX3" fmla="*/ 209804 w 423418"/>
              <a:gd name="connsiteY3" fmla="*/ 297433 h 383936"/>
              <a:gd name="connsiteX4" fmla="*/ 247904 w 423418"/>
              <a:gd name="connsiteY4" fmla="*/ 289051 h 383936"/>
              <a:gd name="connsiteX5" fmla="*/ 273050 w 423418"/>
              <a:gd name="connsiteY5" fmla="*/ 267715 h 383936"/>
              <a:gd name="connsiteX6" fmla="*/ 406400 w 423418"/>
              <a:gd name="connsiteY6" fmla="*/ 285241 h 383936"/>
              <a:gd name="connsiteX7" fmla="*/ 329438 w 423418"/>
              <a:gd name="connsiteY7" fmla="*/ 359155 h 383936"/>
              <a:gd name="connsiteX8" fmla="*/ 203708 w 423418"/>
              <a:gd name="connsiteY8" fmla="*/ 377443 h 383936"/>
              <a:gd name="connsiteX9" fmla="*/ 93218 w 423418"/>
              <a:gd name="connsiteY9" fmla="*/ 353059 h 383936"/>
              <a:gd name="connsiteX10" fmla="*/ 29209 w 423418"/>
              <a:gd name="connsiteY10" fmla="*/ 287527 h 383936"/>
              <a:gd name="connsiteX11" fmla="*/ 6350 w 423418"/>
              <a:gd name="connsiteY11" fmla="*/ 184658 h 383936"/>
              <a:gd name="connsiteX12" fmla="*/ 65023 w 423418"/>
              <a:gd name="connsiteY12" fmla="*/ 52069 h 383936"/>
              <a:gd name="connsiteX13" fmla="*/ 213614 w 423418"/>
              <a:gd name="connsiteY13" fmla="*/ 6350 h 383936"/>
              <a:gd name="connsiteX14" fmla="*/ 333248 w 423418"/>
              <a:gd name="connsiteY14" fmla="*/ 33781 h 383936"/>
              <a:gd name="connsiteX15" fmla="*/ 398018 w 423418"/>
              <a:gd name="connsiteY15" fmla="*/ 103123 h 383936"/>
              <a:gd name="connsiteX16" fmla="*/ 417068 w 423418"/>
              <a:gd name="connsiteY16" fmla="*/ 218185 h 383936"/>
              <a:gd name="connsiteX17" fmla="*/ 416306 w 423418"/>
              <a:gd name="connsiteY17" fmla="*/ 233425 h 38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23418" h="383936">
                <a:moveTo>
                  <a:pt x="416306" y="233425"/>
                </a:moveTo>
                <a:lnTo>
                  <a:pt x="143509" y="223519"/>
                </a:lnTo>
                <a:cubicBezTo>
                  <a:pt x="145033" y="244855"/>
                  <a:pt x="150368" y="261619"/>
                  <a:pt x="159511" y="273050"/>
                </a:cubicBezTo>
                <a:cubicBezTo>
                  <a:pt x="171704" y="288289"/>
                  <a:pt x="188468" y="296671"/>
                  <a:pt x="209804" y="297433"/>
                </a:cubicBezTo>
                <a:cubicBezTo>
                  <a:pt x="222758" y="298195"/>
                  <a:pt x="235711" y="295147"/>
                  <a:pt x="247904" y="289051"/>
                </a:cubicBezTo>
                <a:cubicBezTo>
                  <a:pt x="255523" y="285241"/>
                  <a:pt x="263906" y="278383"/>
                  <a:pt x="273050" y="267715"/>
                </a:cubicBezTo>
                <a:lnTo>
                  <a:pt x="406400" y="285241"/>
                </a:lnTo>
                <a:cubicBezTo>
                  <a:pt x="385064" y="320293"/>
                  <a:pt x="359156" y="344677"/>
                  <a:pt x="329438" y="359155"/>
                </a:cubicBezTo>
                <a:cubicBezTo>
                  <a:pt x="299719" y="373633"/>
                  <a:pt x="257809" y="379729"/>
                  <a:pt x="203708" y="377443"/>
                </a:cubicBezTo>
                <a:cubicBezTo>
                  <a:pt x="156464" y="375919"/>
                  <a:pt x="119888" y="367538"/>
                  <a:pt x="93218" y="353059"/>
                </a:cubicBezTo>
                <a:cubicBezTo>
                  <a:pt x="66548" y="339343"/>
                  <a:pt x="45973" y="317245"/>
                  <a:pt x="29209" y="287527"/>
                </a:cubicBezTo>
                <a:cubicBezTo>
                  <a:pt x="12446" y="258571"/>
                  <a:pt x="4826" y="224281"/>
                  <a:pt x="6350" y="184658"/>
                </a:cubicBezTo>
                <a:cubicBezTo>
                  <a:pt x="7873" y="129793"/>
                  <a:pt x="27686" y="85597"/>
                  <a:pt x="65023" y="52069"/>
                </a:cubicBezTo>
                <a:cubicBezTo>
                  <a:pt x="101600" y="19303"/>
                  <a:pt x="151129" y="4063"/>
                  <a:pt x="213614" y="6350"/>
                </a:cubicBezTo>
                <a:cubicBezTo>
                  <a:pt x="264668" y="7873"/>
                  <a:pt x="304292" y="17779"/>
                  <a:pt x="333248" y="33781"/>
                </a:cubicBezTo>
                <a:cubicBezTo>
                  <a:pt x="362204" y="50545"/>
                  <a:pt x="383540" y="73405"/>
                  <a:pt x="398018" y="103123"/>
                </a:cubicBezTo>
                <a:cubicBezTo>
                  <a:pt x="412496" y="132841"/>
                  <a:pt x="418592" y="171703"/>
                  <a:pt x="417068" y="218185"/>
                </a:cubicBezTo>
                <a:lnTo>
                  <a:pt x="416306" y="2334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8346694" y="4490212"/>
            <a:ext cx="146811" cy="88900"/>
          </a:xfrm>
          <a:custGeom>
            <a:avLst/>
            <a:gdLst>
              <a:gd name="connsiteX0" fmla="*/ 140461 w 146811"/>
              <a:gd name="connsiteY0" fmla="*/ 82550 h 88900"/>
              <a:gd name="connsiteX1" fmla="*/ 121411 w 146811"/>
              <a:gd name="connsiteY1" fmla="*/ 25400 h 88900"/>
              <a:gd name="connsiteX2" fmla="*/ 77215 w 146811"/>
              <a:gd name="connsiteY2" fmla="*/ 6350 h 88900"/>
              <a:gd name="connsiteX3" fmla="*/ 23875 w 146811"/>
              <a:gd name="connsiteY3" fmla="*/ 29971 h 88900"/>
              <a:gd name="connsiteX4" fmla="*/ 6350 w 146811"/>
              <a:gd name="connsiteY4" fmla="*/ 77216 h 88900"/>
              <a:gd name="connsiteX5" fmla="*/ 140461 w 146811"/>
              <a:gd name="connsiteY5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46811" h="88900">
                <a:moveTo>
                  <a:pt x="140461" y="82550"/>
                </a:moveTo>
                <a:cubicBezTo>
                  <a:pt x="138937" y="55879"/>
                  <a:pt x="132841" y="36829"/>
                  <a:pt x="121411" y="25400"/>
                </a:cubicBezTo>
                <a:cubicBezTo>
                  <a:pt x="110743" y="13208"/>
                  <a:pt x="95503" y="7111"/>
                  <a:pt x="77215" y="6350"/>
                </a:cubicBezTo>
                <a:cubicBezTo>
                  <a:pt x="55117" y="5588"/>
                  <a:pt x="37591" y="13208"/>
                  <a:pt x="23875" y="29971"/>
                </a:cubicBezTo>
                <a:cubicBezTo>
                  <a:pt x="15493" y="40640"/>
                  <a:pt x="9397" y="56641"/>
                  <a:pt x="6350" y="77216"/>
                </a:cubicBezTo>
                <a:lnTo>
                  <a:pt x="140461" y="8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589487" y="4539742"/>
            <a:ext cx="425989" cy="425322"/>
          </a:xfrm>
          <a:custGeom>
            <a:avLst/>
            <a:gdLst>
              <a:gd name="connsiteX0" fmla="*/ 24161 w 425989"/>
              <a:gd name="connsiteY0" fmla="*/ 135128 h 425322"/>
              <a:gd name="connsiteX1" fmla="*/ 130079 w 425989"/>
              <a:gd name="connsiteY1" fmla="*/ 220471 h 425322"/>
              <a:gd name="connsiteX2" fmla="*/ 123221 w 425989"/>
              <a:gd name="connsiteY2" fmla="*/ 261620 h 425322"/>
              <a:gd name="connsiteX3" fmla="*/ 144557 w 425989"/>
              <a:gd name="connsiteY3" fmla="*/ 296671 h 425322"/>
              <a:gd name="connsiteX4" fmla="*/ 182657 w 425989"/>
              <a:gd name="connsiteY4" fmla="*/ 318770 h 425322"/>
              <a:gd name="connsiteX5" fmla="*/ 206279 w 425989"/>
              <a:gd name="connsiteY5" fmla="*/ 311150 h 425322"/>
              <a:gd name="connsiteX6" fmla="*/ 211613 w 425989"/>
              <a:gd name="connsiteY6" fmla="*/ 283717 h 425322"/>
              <a:gd name="connsiteX7" fmla="*/ 178848 w 425989"/>
              <a:gd name="connsiteY7" fmla="*/ 233426 h 425322"/>
              <a:gd name="connsiteX8" fmla="*/ 124745 w 425989"/>
              <a:gd name="connsiteY8" fmla="*/ 148082 h 425322"/>
              <a:gd name="connsiteX9" fmla="*/ 116363 w 425989"/>
              <a:gd name="connsiteY9" fmla="*/ 90170 h 425322"/>
              <a:gd name="connsiteX10" fmla="*/ 142271 w 425989"/>
              <a:gd name="connsiteY10" fmla="*/ 36067 h 425322"/>
              <a:gd name="connsiteX11" fmla="*/ 199421 w 425989"/>
              <a:gd name="connsiteY11" fmla="*/ 6350 h 425322"/>
              <a:gd name="connsiteX12" fmla="*/ 266477 w 425989"/>
              <a:gd name="connsiteY12" fmla="*/ 18541 h 425322"/>
              <a:gd name="connsiteX13" fmla="*/ 343439 w 425989"/>
              <a:gd name="connsiteY13" fmla="*/ 76453 h 425322"/>
              <a:gd name="connsiteX14" fmla="*/ 404399 w 425989"/>
              <a:gd name="connsiteY14" fmla="*/ 148844 h 425322"/>
              <a:gd name="connsiteX15" fmla="*/ 419639 w 425989"/>
              <a:gd name="connsiteY15" fmla="*/ 205994 h 425322"/>
              <a:gd name="connsiteX16" fmla="*/ 405161 w 425989"/>
              <a:gd name="connsiteY16" fmla="*/ 268478 h 425322"/>
              <a:gd name="connsiteX17" fmla="*/ 303815 w 425989"/>
              <a:gd name="connsiteY17" fmla="*/ 187706 h 425322"/>
              <a:gd name="connsiteX18" fmla="*/ 309149 w 425989"/>
              <a:gd name="connsiteY18" fmla="*/ 157988 h 425322"/>
              <a:gd name="connsiteX19" fmla="*/ 288575 w 425989"/>
              <a:gd name="connsiteY19" fmla="*/ 123698 h 425322"/>
              <a:gd name="connsiteX20" fmla="*/ 258857 w 425989"/>
              <a:gd name="connsiteY20" fmla="*/ 106171 h 425322"/>
              <a:gd name="connsiteX21" fmla="*/ 237521 w 425989"/>
              <a:gd name="connsiteY21" fmla="*/ 113029 h 425322"/>
              <a:gd name="connsiteX22" fmla="*/ 232949 w 425989"/>
              <a:gd name="connsiteY22" fmla="*/ 136652 h 425322"/>
              <a:gd name="connsiteX23" fmla="*/ 266477 w 425989"/>
              <a:gd name="connsiteY23" fmla="*/ 185420 h 425322"/>
              <a:gd name="connsiteX24" fmla="*/ 324389 w 425989"/>
              <a:gd name="connsiteY24" fmla="*/ 271526 h 425322"/>
              <a:gd name="connsiteX25" fmla="*/ 333533 w 425989"/>
              <a:gd name="connsiteY25" fmla="*/ 334771 h 425322"/>
              <a:gd name="connsiteX26" fmla="*/ 306863 w 425989"/>
              <a:gd name="connsiteY26" fmla="*/ 387350 h 425322"/>
              <a:gd name="connsiteX27" fmla="*/ 251999 w 425989"/>
              <a:gd name="connsiteY27" fmla="*/ 417067 h 425322"/>
              <a:gd name="connsiteX28" fmla="*/ 177323 w 425989"/>
              <a:gd name="connsiteY28" fmla="*/ 409448 h 425322"/>
              <a:gd name="connsiteX29" fmla="*/ 87407 w 425989"/>
              <a:gd name="connsiteY29" fmla="*/ 345440 h 425322"/>
              <a:gd name="connsiteX30" fmla="*/ 7397 w 425989"/>
              <a:gd name="connsiteY30" fmla="*/ 228853 h 425322"/>
              <a:gd name="connsiteX31" fmla="*/ 24161 w 425989"/>
              <a:gd name="connsiteY31" fmla="*/ 135128 h 425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25989" h="425322">
                <a:moveTo>
                  <a:pt x="24161" y="135128"/>
                </a:moveTo>
                <a:lnTo>
                  <a:pt x="130079" y="220471"/>
                </a:lnTo>
                <a:cubicBezTo>
                  <a:pt x="123221" y="235711"/>
                  <a:pt x="120935" y="249428"/>
                  <a:pt x="123221" y="261620"/>
                </a:cubicBezTo>
                <a:cubicBezTo>
                  <a:pt x="125507" y="273811"/>
                  <a:pt x="132365" y="285241"/>
                  <a:pt x="144557" y="296671"/>
                </a:cubicBezTo>
                <a:cubicBezTo>
                  <a:pt x="157511" y="309626"/>
                  <a:pt x="170465" y="317246"/>
                  <a:pt x="182657" y="318770"/>
                </a:cubicBezTo>
                <a:cubicBezTo>
                  <a:pt x="192563" y="319532"/>
                  <a:pt x="200183" y="317246"/>
                  <a:pt x="206279" y="311150"/>
                </a:cubicBezTo>
                <a:cubicBezTo>
                  <a:pt x="213137" y="304291"/>
                  <a:pt x="215423" y="295148"/>
                  <a:pt x="211613" y="283717"/>
                </a:cubicBezTo>
                <a:cubicBezTo>
                  <a:pt x="208565" y="276098"/>
                  <a:pt x="197898" y="259333"/>
                  <a:pt x="178848" y="233426"/>
                </a:cubicBezTo>
                <a:cubicBezTo>
                  <a:pt x="151415" y="194564"/>
                  <a:pt x="133127" y="165608"/>
                  <a:pt x="124745" y="148082"/>
                </a:cubicBezTo>
                <a:cubicBezTo>
                  <a:pt x="116363" y="129794"/>
                  <a:pt x="113315" y="110744"/>
                  <a:pt x="116363" y="90170"/>
                </a:cubicBezTo>
                <a:cubicBezTo>
                  <a:pt x="118649" y="69596"/>
                  <a:pt x="127793" y="51308"/>
                  <a:pt x="142271" y="36067"/>
                </a:cubicBezTo>
                <a:cubicBezTo>
                  <a:pt x="159035" y="19303"/>
                  <a:pt x="177323" y="9398"/>
                  <a:pt x="199421" y="6350"/>
                </a:cubicBezTo>
                <a:cubicBezTo>
                  <a:pt x="220757" y="4064"/>
                  <a:pt x="243617" y="7873"/>
                  <a:pt x="266477" y="18541"/>
                </a:cubicBezTo>
                <a:cubicBezTo>
                  <a:pt x="289337" y="29210"/>
                  <a:pt x="315245" y="48260"/>
                  <a:pt x="343439" y="76453"/>
                </a:cubicBezTo>
                <a:cubicBezTo>
                  <a:pt x="373919" y="106171"/>
                  <a:pt x="393731" y="130556"/>
                  <a:pt x="404399" y="148844"/>
                </a:cubicBezTo>
                <a:cubicBezTo>
                  <a:pt x="414305" y="167894"/>
                  <a:pt x="418877" y="186182"/>
                  <a:pt x="419639" y="205994"/>
                </a:cubicBezTo>
                <a:cubicBezTo>
                  <a:pt x="419639" y="225044"/>
                  <a:pt x="414305" y="245617"/>
                  <a:pt x="405161" y="268478"/>
                </a:cubicBezTo>
                <a:lnTo>
                  <a:pt x="303815" y="187706"/>
                </a:lnTo>
                <a:cubicBezTo>
                  <a:pt x="309149" y="177038"/>
                  <a:pt x="310673" y="167132"/>
                  <a:pt x="309149" y="157988"/>
                </a:cubicBezTo>
                <a:cubicBezTo>
                  <a:pt x="306101" y="145796"/>
                  <a:pt x="299243" y="133603"/>
                  <a:pt x="288575" y="123698"/>
                </a:cubicBezTo>
                <a:cubicBezTo>
                  <a:pt x="277907" y="113029"/>
                  <a:pt x="268001" y="106933"/>
                  <a:pt x="258857" y="106171"/>
                </a:cubicBezTo>
                <a:cubicBezTo>
                  <a:pt x="250475" y="105410"/>
                  <a:pt x="242855" y="106933"/>
                  <a:pt x="237521" y="113029"/>
                </a:cubicBezTo>
                <a:cubicBezTo>
                  <a:pt x="231425" y="119126"/>
                  <a:pt x="229901" y="126746"/>
                  <a:pt x="232949" y="136652"/>
                </a:cubicBezTo>
                <a:cubicBezTo>
                  <a:pt x="236759" y="145796"/>
                  <a:pt x="248189" y="161798"/>
                  <a:pt x="266477" y="185420"/>
                </a:cubicBezTo>
                <a:cubicBezTo>
                  <a:pt x="295433" y="220471"/>
                  <a:pt x="314483" y="249428"/>
                  <a:pt x="324389" y="271526"/>
                </a:cubicBezTo>
                <a:cubicBezTo>
                  <a:pt x="333533" y="292861"/>
                  <a:pt x="336581" y="314198"/>
                  <a:pt x="333533" y="334771"/>
                </a:cubicBezTo>
                <a:cubicBezTo>
                  <a:pt x="329723" y="355346"/>
                  <a:pt x="321340" y="372110"/>
                  <a:pt x="306863" y="387350"/>
                </a:cubicBezTo>
                <a:cubicBezTo>
                  <a:pt x="292385" y="401828"/>
                  <a:pt x="274098" y="411733"/>
                  <a:pt x="251999" y="417067"/>
                </a:cubicBezTo>
                <a:cubicBezTo>
                  <a:pt x="229139" y="422402"/>
                  <a:pt x="204755" y="419353"/>
                  <a:pt x="177323" y="409448"/>
                </a:cubicBezTo>
                <a:cubicBezTo>
                  <a:pt x="150653" y="398779"/>
                  <a:pt x="120173" y="377444"/>
                  <a:pt x="87407" y="345440"/>
                </a:cubicBezTo>
                <a:cubicBezTo>
                  <a:pt x="40925" y="300482"/>
                  <a:pt x="14255" y="261620"/>
                  <a:pt x="7397" y="228853"/>
                </a:cubicBezTo>
                <a:cubicBezTo>
                  <a:pt x="539" y="196850"/>
                  <a:pt x="5873" y="164846"/>
                  <a:pt x="24161" y="13512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3510533" y="4605528"/>
            <a:ext cx="566166" cy="598170"/>
          </a:xfrm>
          <a:custGeom>
            <a:avLst/>
            <a:gdLst>
              <a:gd name="connsiteX0" fmla="*/ 0 w 566166"/>
              <a:gd name="connsiteY0" fmla="*/ 313943 h 598170"/>
              <a:gd name="connsiteX1" fmla="*/ 136398 w 566166"/>
              <a:gd name="connsiteY1" fmla="*/ 214883 h 598170"/>
              <a:gd name="connsiteX2" fmla="*/ 313944 w 566166"/>
              <a:gd name="connsiteY2" fmla="*/ 291083 h 598170"/>
              <a:gd name="connsiteX3" fmla="*/ 296418 w 566166"/>
              <a:gd name="connsiteY3" fmla="*/ 98297 h 598170"/>
              <a:gd name="connsiteX4" fmla="*/ 432054 w 566166"/>
              <a:gd name="connsiteY4" fmla="*/ 0 h 598170"/>
              <a:gd name="connsiteX5" fmla="*/ 445770 w 566166"/>
              <a:gd name="connsiteY5" fmla="*/ 342900 h 598170"/>
              <a:gd name="connsiteX6" fmla="*/ 566166 w 566166"/>
              <a:gd name="connsiteY6" fmla="*/ 509015 h 598170"/>
              <a:gd name="connsiteX7" fmla="*/ 443484 w 566166"/>
              <a:gd name="connsiteY7" fmla="*/ 598170 h 598170"/>
              <a:gd name="connsiteX8" fmla="*/ 322326 w 566166"/>
              <a:gd name="connsiteY8" fmla="*/ 432053 h 598170"/>
              <a:gd name="connsiteX9" fmla="*/ 0 w 566166"/>
              <a:gd name="connsiteY9" fmla="*/ 313943 h 5981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66166" h="598170">
                <a:moveTo>
                  <a:pt x="0" y="313943"/>
                </a:moveTo>
                <a:lnTo>
                  <a:pt x="136398" y="214883"/>
                </a:lnTo>
                <a:lnTo>
                  <a:pt x="313944" y="291083"/>
                </a:lnTo>
                <a:lnTo>
                  <a:pt x="296418" y="98297"/>
                </a:lnTo>
                <a:lnTo>
                  <a:pt x="432054" y="0"/>
                </a:lnTo>
                <a:lnTo>
                  <a:pt x="445770" y="342900"/>
                </a:lnTo>
                <a:lnTo>
                  <a:pt x="566166" y="509015"/>
                </a:lnTo>
                <a:lnTo>
                  <a:pt x="443484" y="598170"/>
                </a:lnTo>
                <a:lnTo>
                  <a:pt x="322326" y="432053"/>
                </a:lnTo>
                <a:lnTo>
                  <a:pt x="0" y="3139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481036" y="4850892"/>
            <a:ext cx="413289" cy="412622"/>
          </a:xfrm>
          <a:custGeom>
            <a:avLst/>
            <a:gdLst>
              <a:gd name="connsiteX0" fmla="*/ 17812 w 413289"/>
              <a:gd name="connsiteY0" fmla="*/ 128778 h 412622"/>
              <a:gd name="connsiteX1" fmla="*/ 123730 w 413289"/>
              <a:gd name="connsiteY1" fmla="*/ 214121 h 412622"/>
              <a:gd name="connsiteX2" fmla="*/ 116872 w 413289"/>
              <a:gd name="connsiteY2" fmla="*/ 255270 h 412622"/>
              <a:gd name="connsiteX3" fmla="*/ 138208 w 413289"/>
              <a:gd name="connsiteY3" fmla="*/ 290321 h 412622"/>
              <a:gd name="connsiteX4" fmla="*/ 176308 w 413289"/>
              <a:gd name="connsiteY4" fmla="*/ 312420 h 412622"/>
              <a:gd name="connsiteX5" fmla="*/ 199930 w 413289"/>
              <a:gd name="connsiteY5" fmla="*/ 304800 h 412622"/>
              <a:gd name="connsiteX6" fmla="*/ 205264 w 413289"/>
              <a:gd name="connsiteY6" fmla="*/ 277367 h 412622"/>
              <a:gd name="connsiteX7" fmla="*/ 172498 w 413289"/>
              <a:gd name="connsiteY7" fmla="*/ 227076 h 412622"/>
              <a:gd name="connsiteX8" fmla="*/ 118396 w 413289"/>
              <a:gd name="connsiteY8" fmla="*/ 141732 h 412622"/>
              <a:gd name="connsiteX9" fmla="*/ 110014 w 413289"/>
              <a:gd name="connsiteY9" fmla="*/ 83820 h 412622"/>
              <a:gd name="connsiteX10" fmla="*/ 135922 w 413289"/>
              <a:gd name="connsiteY10" fmla="*/ 29717 h 412622"/>
              <a:gd name="connsiteX11" fmla="*/ 193072 w 413289"/>
              <a:gd name="connsiteY11" fmla="*/ 0 h 412622"/>
              <a:gd name="connsiteX12" fmla="*/ 260127 w 413289"/>
              <a:gd name="connsiteY12" fmla="*/ 12191 h 412622"/>
              <a:gd name="connsiteX13" fmla="*/ 337089 w 413289"/>
              <a:gd name="connsiteY13" fmla="*/ 70103 h 412622"/>
              <a:gd name="connsiteX14" fmla="*/ 398050 w 413289"/>
              <a:gd name="connsiteY14" fmla="*/ 142494 h 412622"/>
              <a:gd name="connsiteX15" fmla="*/ 413289 w 413289"/>
              <a:gd name="connsiteY15" fmla="*/ 199644 h 412622"/>
              <a:gd name="connsiteX16" fmla="*/ 398812 w 413289"/>
              <a:gd name="connsiteY16" fmla="*/ 262128 h 412622"/>
              <a:gd name="connsiteX17" fmla="*/ 297466 w 413289"/>
              <a:gd name="connsiteY17" fmla="*/ 181356 h 412622"/>
              <a:gd name="connsiteX18" fmla="*/ 302800 w 413289"/>
              <a:gd name="connsiteY18" fmla="*/ 151638 h 412622"/>
              <a:gd name="connsiteX19" fmla="*/ 282226 w 413289"/>
              <a:gd name="connsiteY19" fmla="*/ 117348 h 412622"/>
              <a:gd name="connsiteX20" fmla="*/ 252508 w 413289"/>
              <a:gd name="connsiteY20" fmla="*/ 99821 h 412622"/>
              <a:gd name="connsiteX21" fmla="*/ 231172 w 413289"/>
              <a:gd name="connsiteY21" fmla="*/ 106679 h 412622"/>
              <a:gd name="connsiteX22" fmla="*/ 226600 w 413289"/>
              <a:gd name="connsiteY22" fmla="*/ 130302 h 412622"/>
              <a:gd name="connsiteX23" fmla="*/ 260127 w 413289"/>
              <a:gd name="connsiteY23" fmla="*/ 179070 h 412622"/>
              <a:gd name="connsiteX24" fmla="*/ 318039 w 413289"/>
              <a:gd name="connsiteY24" fmla="*/ 265176 h 412622"/>
              <a:gd name="connsiteX25" fmla="*/ 327184 w 413289"/>
              <a:gd name="connsiteY25" fmla="*/ 328421 h 412622"/>
              <a:gd name="connsiteX26" fmla="*/ 300514 w 413289"/>
              <a:gd name="connsiteY26" fmla="*/ 381000 h 412622"/>
              <a:gd name="connsiteX27" fmla="*/ 245650 w 413289"/>
              <a:gd name="connsiteY27" fmla="*/ 410717 h 412622"/>
              <a:gd name="connsiteX28" fmla="*/ 170974 w 413289"/>
              <a:gd name="connsiteY28" fmla="*/ 403098 h 412622"/>
              <a:gd name="connsiteX29" fmla="*/ 81058 w 413289"/>
              <a:gd name="connsiteY29" fmla="*/ 339090 h 412622"/>
              <a:gd name="connsiteX30" fmla="*/ 1047 w 413289"/>
              <a:gd name="connsiteY30" fmla="*/ 222503 h 412622"/>
              <a:gd name="connsiteX31" fmla="*/ 17812 w 413289"/>
              <a:gd name="connsiteY31" fmla="*/ 128778 h 412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13289" h="412622">
                <a:moveTo>
                  <a:pt x="17812" y="128778"/>
                </a:moveTo>
                <a:lnTo>
                  <a:pt x="123730" y="214121"/>
                </a:lnTo>
                <a:cubicBezTo>
                  <a:pt x="116872" y="229361"/>
                  <a:pt x="114586" y="243078"/>
                  <a:pt x="116872" y="255270"/>
                </a:cubicBezTo>
                <a:cubicBezTo>
                  <a:pt x="119158" y="267461"/>
                  <a:pt x="126016" y="278891"/>
                  <a:pt x="138208" y="290321"/>
                </a:cubicBezTo>
                <a:cubicBezTo>
                  <a:pt x="151162" y="303276"/>
                  <a:pt x="164116" y="310896"/>
                  <a:pt x="176308" y="312420"/>
                </a:cubicBezTo>
                <a:cubicBezTo>
                  <a:pt x="186214" y="313182"/>
                  <a:pt x="193834" y="310896"/>
                  <a:pt x="199930" y="304800"/>
                </a:cubicBezTo>
                <a:cubicBezTo>
                  <a:pt x="206788" y="297941"/>
                  <a:pt x="209074" y="288798"/>
                  <a:pt x="205264" y="277367"/>
                </a:cubicBezTo>
                <a:cubicBezTo>
                  <a:pt x="202216" y="269748"/>
                  <a:pt x="191548" y="252983"/>
                  <a:pt x="172498" y="227076"/>
                </a:cubicBezTo>
                <a:cubicBezTo>
                  <a:pt x="145066" y="188214"/>
                  <a:pt x="126777" y="159258"/>
                  <a:pt x="118396" y="141732"/>
                </a:cubicBezTo>
                <a:cubicBezTo>
                  <a:pt x="110014" y="123444"/>
                  <a:pt x="106966" y="104394"/>
                  <a:pt x="110014" y="83820"/>
                </a:cubicBezTo>
                <a:cubicBezTo>
                  <a:pt x="112300" y="63246"/>
                  <a:pt x="121444" y="44958"/>
                  <a:pt x="135922" y="29717"/>
                </a:cubicBezTo>
                <a:cubicBezTo>
                  <a:pt x="152686" y="12953"/>
                  <a:pt x="170974" y="3048"/>
                  <a:pt x="193072" y="0"/>
                </a:cubicBezTo>
                <a:cubicBezTo>
                  <a:pt x="214408" y="-2285"/>
                  <a:pt x="237268" y="1523"/>
                  <a:pt x="260127" y="12191"/>
                </a:cubicBezTo>
                <a:cubicBezTo>
                  <a:pt x="282988" y="22860"/>
                  <a:pt x="308896" y="41910"/>
                  <a:pt x="337089" y="70103"/>
                </a:cubicBezTo>
                <a:cubicBezTo>
                  <a:pt x="367570" y="99821"/>
                  <a:pt x="387382" y="124206"/>
                  <a:pt x="398050" y="142494"/>
                </a:cubicBezTo>
                <a:cubicBezTo>
                  <a:pt x="407956" y="161544"/>
                  <a:pt x="412527" y="179832"/>
                  <a:pt x="413289" y="199644"/>
                </a:cubicBezTo>
                <a:cubicBezTo>
                  <a:pt x="413289" y="218694"/>
                  <a:pt x="407956" y="239267"/>
                  <a:pt x="398812" y="262128"/>
                </a:cubicBezTo>
                <a:lnTo>
                  <a:pt x="297466" y="181356"/>
                </a:lnTo>
                <a:cubicBezTo>
                  <a:pt x="302800" y="170688"/>
                  <a:pt x="304324" y="160782"/>
                  <a:pt x="302800" y="151638"/>
                </a:cubicBezTo>
                <a:cubicBezTo>
                  <a:pt x="299752" y="139446"/>
                  <a:pt x="292894" y="127253"/>
                  <a:pt x="282226" y="117348"/>
                </a:cubicBezTo>
                <a:cubicBezTo>
                  <a:pt x="271558" y="106679"/>
                  <a:pt x="261652" y="100583"/>
                  <a:pt x="252508" y="99821"/>
                </a:cubicBezTo>
                <a:cubicBezTo>
                  <a:pt x="244126" y="99060"/>
                  <a:pt x="236506" y="100583"/>
                  <a:pt x="231172" y="106679"/>
                </a:cubicBezTo>
                <a:cubicBezTo>
                  <a:pt x="225076" y="112776"/>
                  <a:pt x="223552" y="120396"/>
                  <a:pt x="226600" y="130302"/>
                </a:cubicBezTo>
                <a:cubicBezTo>
                  <a:pt x="230409" y="139446"/>
                  <a:pt x="241839" y="155448"/>
                  <a:pt x="260127" y="179070"/>
                </a:cubicBezTo>
                <a:cubicBezTo>
                  <a:pt x="289084" y="214121"/>
                  <a:pt x="308134" y="243078"/>
                  <a:pt x="318039" y="265176"/>
                </a:cubicBezTo>
                <a:cubicBezTo>
                  <a:pt x="327184" y="286511"/>
                  <a:pt x="330232" y="307848"/>
                  <a:pt x="327184" y="328421"/>
                </a:cubicBezTo>
                <a:cubicBezTo>
                  <a:pt x="323374" y="348996"/>
                  <a:pt x="314992" y="365760"/>
                  <a:pt x="300514" y="381000"/>
                </a:cubicBezTo>
                <a:cubicBezTo>
                  <a:pt x="286036" y="395478"/>
                  <a:pt x="267748" y="405383"/>
                  <a:pt x="245650" y="410717"/>
                </a:cubicBezTo>
                <a:cubicBezTo>
                  <a:pt x="222789" y="416052"/>
                  <a:pt x="198406" y="413003"/>
                  <a:pt x="170974" y="403098"/>
                </a:cubicBezTo>
                <a:cubicBezTo>
                  <a:pt x="144304" y="392429"/>
                  <a:pt x="113824" y="371094"/>
                  <a:pt x="81058" y="339090"/>
                </a:cubicBezTo>
                <a:cubicBezTo>
                  <a:pt x="34576" y="294132"/>
                  <a:pt x="7906" y="255270"/>
                  <a:pt x="1047" y="222503"/>
                </a:cubicBezTo>
                <a:cubicBezTo>
                  <a:pt x="-5810" y="190500"/>
                  <a:pt x="-475" y="158496"/>
                  <a:pt x="17812" y="128778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3504183" y="4599178"/>
            <a:ext cx="578866" cy="610870"/>
          </a:xfrm>
          <a:custGeom>
            <a:avLst/>
            <a:gdLst>
              <a:gd name="connsiteX0" fmla="*/ 6350 w 578866"/>
              <a:gd name="connsiteY0" fmla="*/ 320293 h 610870"/>
              <a:gd name="connsiteX1" fmla="*/ 142748 w 578866"/>
              <a:gd name="connsiteY1" fmla="*/ 221233 h 610870"/>
              <a:gd name="connsiteX2" fmla="*/ 320294 w 578866"/>
              <a:gd name="connsiteY2" fmla="*/ 297433 h 610870"/>
              <a:gd name="connsiteX3" fmla="*/ 302768 w 578866"/>
              <a:gd name="connsiteY3" fmla="*/ 104647 h 610870"/>
              <a:gd name="connsiteX4" fmla="*/ 438404 w 578866"/>
              <a:gd name="connsiteY4" fmla="*/ 6350 h 610870"/>
              <a:gd name="connsiteX5" fmla="*/ 452120 w 578866"/>
              <a:gd name="connsiteY5" fmla="*/ 349250 h 610870"/>
              <a:gd name="connsiteX6" fmla="*/ 572516 w 578866"/>
              <a:gd name="connsiteY6" fmla="*/ 515365 h 610870"/>
              <a:gd name="connsiteX7" fmla="*/ 449834 w 578866"/>
              <a:gd name="connsiteY7" fmla="*/ 604520 h 610870"/>
              <a:gd name="connsiteX8" fmla="*/ 328676 w 578866"/>
              <a:gd name="connsiteY8" fmla="*/ 438403 h 610870"/>
              <a:gd name="connsiteX9" fmla="*/ 6350 w 578866"/>
              <a:gd name="connsiteY9" fmla="*/ 320293 h 6108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578866" h="610870">
                <a:moveTo>
                  <a:pt x="6350" y="320293"/>
                </a:moveTo>
                <a:lnTo>
                  <a:pt x="142748" y="221233"/>
                </a:lnTo>
                <a:lnTo>
                  <a:pt x="320294" y="297433"/>
                </a:lnTo>
                <a:lnTo>
                  <a:pt x="302768" y="104647"/>
                </a:lnTo>
                <a:lnTo>
                  <a:pt x="438404" y="6350"/>
                </a:lnTo>
                <a:lnTo>
                  <a:pt x="452120" y="349250"/>
                </a:lnTo>
                <a:lnTo>
                  <a:pt x="572516" y="515365"/>
                </a:lnTo>
                <a:lnTo>
                  <a:pt x="449834" y="604520"/>
                </a:lnTo>
                <a:lnTo>
                  <a:pt x="328676" y="438403"/>
                </a:lnTo>
                <a:lnTo>
                  <a:pt x="6350" y="32029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092448" y="4714240"/>
            <a:ext cx="423417" cy="383936"/>
          </a:xfrm>
          <a:custGeom>
            <a:avLst/>
            <a:gdLst>
              <a:gd name="connsiteX0" fmla="*/ 416305 w 423417"/>
              <a:gd name="connsiteY0" fmla="*/ 233425 h 383936"/>
              <a:gd name="connsiteX1" fmla="*/ 143509 w 423417"/>
              <a:gd name="connsiteY1" fmla="*/ 223519 h 383936"/>
              <a:gd name="connsiteX2" fmla="*/ 159511 w 423417"/>
              <a:gd name="connsiteY2" fmla="*/ 273050 h 383936"/>
              <a:gd name="connsiteX3" fmla="*/ 209803 w 423417"/>
              <a:gd name="connsiteY3" fmla="*/ 297433 h 383936"/>
              <a:gd name="connsiteX4" fmla="*/ 247903 w 423417"/>
              <a:gd name="connsiteY4" fmla="*/ 289051 h 383936"/>
              <a:gd name="connsiteX5" fmla="*/ 273050 w 423417"/>
              <a:gd name="connsiteY5" fmla="*/ 267715 h 383936"/>
              <a:gd name="connsiteX6" fmla="*/ 406400 w 423417"/>
              <a:gd name="connsiteY6" fmla="*/ 285241 h 383936"/>
              <a:gd name="connsiteX7" fmla="*/ 329437 w 423417"/>
              <a:gd name="connsiteY7" fmla="*/ 359155 h 383936"/>
              <a:gd name="connsiteX8" fmla="*/ 203707 w 423417"/>
              <a:gd name="connsiteY8" fmla="*/ 377443 h 383936"/>
              <a:gd name="connsiteX9" fmla="*/ 93217 w 423417"/>
              <a:gd name="connsiteY9" fmla="*/ 353059 h 383936"/>
              <a:gd name="connsiteX10" fmla="*/ 29209 w 423417"/>
              <a:gd name="connsiteY10" fmla="*/ 287527 h 383936"/>
              <a:gd name="connsiteX11" fmla="*/ 6350 w 423417"/>
              <a:gd name="connsiteY11" fmla="*/ 184658 h 383936"/>
              <a:gd name="connsiteX12" fmla="*/ 65023 w 423417"/>
              <a:gd name="connsiteY12" fmla="*/ 52069 h 383936"/>
              <a:gd name="connsiteX13" fmla="*/ 213613 w 423417"/>
              <a:gd name="connsiteY13" fmla="*/ 6350 h 383936"/>
              <a:gd name="connsiteX14" fmla="*/ 333247 w 423417"/>
              <a:gd name="connsiteY14" fmla="*/ 33781 h 383936"/>
              <a:gd name="connsiteX15" fmla="*/ 398017 w 423417"/>
              <a:gd name="connsiteY15" fmla="*/ 103123 h 383936"/>
              <a:gd name="connsiteX16" fmla="*/ 417067 w 423417"/>
              <a:gd name="connsiteY16" fmla="*/ 218185 h 383936"/>
              <a:gd name="connsiteX17" fmla="*/ 416305 w 423417"/>
              <a:gd name="connsiteY17" fmla="*/ 233425 h 383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23417" h="383936">
                <a:moveTo>
                  <a:pt x="416305" y="233425"/>
                </a:moveTo>
                <a:lnTo>
                  <a:pt x="143509" y="223519"/>
                </a:lnTo>
                <a:cubicBezTo>
                  <a:pt x="145033" y="244855"/>
                  <a:pt x="150367" y="261619"/>
                  <a:pt x="159511" y="273050"/>
                </a:cubicBezTo>
                <a:cubicBezTo>
                  <a:pt x="171703" y="288289"/>
                  <a:pt x="188467" y="296671"/>
                  <a:pt x="209803" y="297433"/>
                </a:cubicBezTo>
                <a:cubicBezTo>
                  <a:pt x="222757" y="298195"/>
                  <a:pt x="235711" y="295147"/>
                  <a:pt x="247903" y="289051"/>
                </a:cubicBezTo>
                <a:cubicBezTo>
                  <a:pt x="255523" y="285241"/>
                  <a:pt x="263905" y="278383"/>
                  <a:pt x="273050" y="267715"/>
                </a:cubicBezTo>
                <a:lnTo>
                  <a:pt x="406400" y="285241"/>
                </a:lnTo>
                <a:cubicBezTo>
                  <a:pt x="385063" y="320293"/>
                  <a:pt x="359155" y="344677"/>
                  <a:pt x="329437" y="359155"/>
                </a:cubicBezTo>
                <a:cubicBezTo>
                  <a:pt x="299719" y="373633"/>
                  <a:pt x="257809" y="379729"/>
                  <a:pt x="203707" y="377443"/>
                </a:cubicBezTo>
                <a:cubicBezTo>
                  <a:pt x="156463" y="375919"/>
                  <a:pt x="119887" y="367538"/>
                  <a:pt x="93217" y="353059"/>
                </a:cubicBezTo>
                <a:cubicBezTo>
                  <a:pt x="66547" y="339343"/>
                  <a:pt x="45973" y="317245"/>
                  <a:pt x="29209" y="287527"/>
                </a:cubicBezTo>
                <a:cubicBezTo>
                  <a:pt x="12445" y="258571"/>
                  <a:pt x="4825" y="224281"/>
                  <a:pt x="6350" y="184658"/>
                </a:cubicBezTo>
                <a:cubicBezTo>
                  <a:pt x="7873" y="129793"/>
                  <a:pt x="27685" y="85597"/>
                  <a:pt x="65023" y="52069"/>
                </a:cubicBezTo>
                <a:cubicBezTo>
                  <a:pt x="101600" y="19303"/>
                  <a:pt x="151129" y="4063"/>
                  <a:pt x="213613" y="6350"/>
                </a:cubicBezTo>
                <a:cubicBezTo>
                  <a:pt x="264667" y="7873"/>
                  <a:pt x="304291" y="17779"/>
                  <a:pt x="333247" y="33781"/>
                </a:cubicBezTo>
                <a:cubicBezTo>
                  <a:pt x="362203" y="50545"/>
                  <a:pt x="383539" y="73405"/>
                  <a:pt x="398017" y="103123"/>
                </a:cubicBezTo>
                <a:cubicBezTo>
                  <a:pt x="412495" y="132841"/>
                  <a:pt x="418591" y="171703"/>
                  <a:pt x="417067" y="218185"/>
                </a:cubicBezTo>
                <a:lnTo>
                  <a:pt x="416305" y="2334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231894" y="4795012"/>
            <a:ext cx="146811" cy="88900"/>
          </a:xfrm>
          <a:custGeom>
            <a:avLst/>
            <a:gdLst>
              <a:gd name="connsiteX0" fmla="*/ 140461 w 146811"/>
              <a:gd name="connsiteY0" fmla="*/ 82550 h 88900"/>
              <a:gd name="connsiteX1" fmla="*/ 121411 w 146811"/>
              <a:gd name="connsiteY1" fmla="*/ 25400 h 88900"/>
              <a:gd name="connsiteX2" fmla="*/ 77215 w 146811"/>
              <a:gd name="connsiteY2" fmla="*/ 6350 h 88900"/>
              <a:gd name="connsiteX3" fmla="*/ 23876 w 146811"/>
              <a:gd name="connsiteY3" fmla="*/ 29971 h 88900"/>
              <a:gd name="connsiteX4" fmla="*/ 6350 w 146811"/>
              <a:gd name="connsiteY4" fmla="*/ 77216 h 88900"/>
              <a:gd name="connsiteX5" fmla="*/ 140461 w 146811"/>
              <a:gd name="connsiteY5" fmla="*/ 825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46811" h="88900">
                <a:moveTo>
                  <a:pt x="140461" y="82550"/>
                </a:moveTo>
                <a:cubicBezTo>
                  <a:pt x="138938" y="55879"/>
                  <a:pt x="132841" y="36829"/>
                  <a:pt x="121411" y="25400"/>
                </a:cubicBezTo>
                <a:cubicBezTo>
                  <a:pt x="110744" y="13208"/>
                  <a:pt x="95504" y="7111"/>
                  <a:pt x="77215" y="6350"/>
                </a:cubicBezTo>
                <a:cubicBezTo>
                  <a:pt x="55117" y="5588"/>
                  <a:pt x="37591" y="13208"/>
                  <a:pt x="23876" y="29971"/>
                </a:cubicBezTo>
                <a:cubicBezTo>
                  <a:pt x="15494" y="40640"/>
                  <a:pt x="9397" y="56641"/>
                  <a:pt x="6350" y="77216"/>
                </a:cubicBezTo>
                <a:lnTo>
                  <a:pt x="140461" y="82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474686" y="4844542"/>
            <a:ext cx="425989" cy="425322"/>
          </a:xfrm>
          <a:custGeom>
            <a:avLst/>
            <a:gdLst>
              <a:gd name="connsiteX0" fmla="*/ 24162 w 425989"/>
              <a:gd name="connsiteY0" fmla="*/ 135128 h 425322"/>
              <a:gd name="connsiteX1" fmla="*/ 130080 w 425989"/>
              <a:gd name="connsiteY1" fmla="*/ 220471 h 425322"/>
              <a:gd name="connsiteX2" fmla="*/ 123222 w 425989"/>
              <a:gd name="connsiteY2" fmla="*/ 261620 h 425322"/>
              <a:gd name="connsiteX3" fmla="*/ 144558 w 425989"/>
              <a:gd name="connsiteY3" fmla="*/ 296671 h 425322"/>
              <a:gd name="connsiteX4" fmla="*/ 182658 w 425989"/>
              <a:gd name="connsiteY4" fmla="*/ 318770 h 425322"/>
              <a:gd name="connsiteX5" fmla="*/ 206280 w 425989"/>
              <a:gd name="connsiteY5" fmla="*/ 311150 h 425322"/>
              <a:gd name="connsiteX6" fmla="*/ 211614 w 425989"/>
              <a:gd name="connsiteY6" fmla="*/ 283717 h 425322"/>
              <a:gd name="connsiteX7" fmla="*/ 178848 w 425989"/>
              <a:gd name="connsiteY7" fmla="*/ 233426 h 425322"/>
              <a:gd name="connsiteX8" fmla="*/ 124746 w 425989"/>
              <a:gd name="connsiteY8" fmla="*/ 148082 h 425322"/>
              <a:gd name="connsiteX9" fmla="*/ 116364 w 425989"/>
              <a:gd name="connsiteY9" fmla="*/ 90170 h 425322"/>
              <a:gd name="connsiteX10" fmla="*/ 142272 w 425989"/>
              <a:gd name="connsiteY10" fmla="*/ 36067 h 425322"/>
              <a:gd name="connsiteX11" fmla="*/ 199422 w 425989"/>
              <a:gd name="connsiteY11" fmla="*/ 6350 h 425322"/>
              <a:gd name="connsiteX12" fmla="*/ 266477 w 425989"/>
              <a:gd name="connsiteY12" fmla="*/ 18541 h 425322"/>
              <a:gd name="connsiteX13" fmla="*/ 343439 w 425989"/>
              <a:gd name="connsiteY13" fmla="*/ 76453 h 425322"/>
              <a:gd name="connsiteX14" fmla="*/ 404400 w 425989"/>
              <a:gd name="connsiteY14" fmla="*/ 148844 h 425322"/>
              <a:gd name="connsiteX15" fmla="*/ 419639 w 425989"/>
              <a:gd name="connsiteY15" fmla="*/ 205994 h 425322"/>
              <a:gd name="connsiteX16" fmla="*/ 405162 w 425989"/>
              <a:gd name="connsiteY16" fmla="*/ 268478 h 425322"/>
              <a:gd name="connsiteX17" fmla="*/ 303816 w 425989"/>
              <a:gd name="connsiteY17" fmla="*/ 187706 h 425322"/>
              <a:gd name="connsiteX18" fmla="*/ 309150 w 425989"/>
              <a:gd name="connsiteY18" fmla="*/ 157988 h 425322"/>
              <a:gd name="connsiteX19" fmla="*/ 288576 w 425989"/>
              <a:gd name="connsiteY19" fmla="*/ 123698 h 425322"/>
              <a:gd name="connsiteX20" fmla="*/ 258858 w 425989"/>
              <a:gd name="connsiteY20" fmla="*/ 106171 h 425322"/>
              <a:gd name="connsiteX21" fmla="*/ 237522 w 425989"/>
              <a:gd name="connsiteY21" fmla="*/ 113029 h 425322"/>
              <a:gd name="connsiteX22" fmla="*/ 232950 w 425989"/>
              <a:gd name="connsiteY22" fmla="*/ 136652 h 425322"/>
              <a:gd name="connsiteX23" fmla="*/ 266477 w 425989"/>
              <a:gd name="connsiteY23" fmla="*/ 185420 h 425322"/>
              <a:gd name="connsiteX24" fmla="*/ 324389 w 425989"/>
              <a:gd name="connsiteY24" fmla="*/ 271526 h 425322"/>
              <a:gd name="connsiteX25" fmla="*/ 333534 w 425989"/>
              <a:gd name="connsiteY25" fmla="*/ 334771 h 425322"/>
              <a:gd name="connsiteX26" fmla="*/ 306864 w 425989"/>
              <a:gd name="connsiteY26" fmla="*/ 387350 h 425322"/>
              <a:gd name="connsiteX27" fmla="*/ 252000 w 425989"/>
              <a:gd name="connsiteY27" fmla="*/ 417067 h 425322"/>
              <a:gd name="connsiteX28" fmla="*/ 177324 w 425989"/>
              <a:gd name="connsiteY28" fmla="*/ 409448 h 425322"/>
              <a:gd name="connsiteX29" fmla="*/ 87408 w 425989"/>
              <a:gd name="connsiteY29" fmla="*/ 345440 h 425322"/>
              <a:gd name="connsiteX30" fmla="*/ 7397 w 425989"/>
              <a:gd name="connsiteY30" fmla="*/ 228853 h 425322"/>
              <a:gd name="connsiteX31" fmla="*/ 24162 w 425989"/>
              <a:gd name="connsiteY31" fmla="*/ 135128 h 425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425989" h="425322">
                <a:moveTo>
                  <a:pt x="24162" y="135128"/>
                </a:moveTo>
                <a:lnTo>
                  <a:pt x="130080" y="220471"/>
                </a:lnTo>
                <a:cubicBezTo>
                  <a:pt x="123222" y="235711"/>
                  <a:pt x="120936" y="249428"/>
                  <a:pt x="123222" y="261620"/>
                </a:cubicBezTo>
                <a:cubicBezTo>
                  <a:pt x="125508" y="273811"/>
                  <a:pt x="132366" y="285241"/>
                  <a:pt x="144558" y="296671"/>
                </a:cubicBezTo>
                <a:cubicBezTo>
                  <a:pt x="157512" y="309626"/>
                  <a:pt x="170466" y="317246"/>
                  <a:pt x="182658" y="318770"/>
                </a:cubicBezTo>
                <a:cubicBezTo>
                  <a:pt x="192564" y="319532"/>
                  <a:pt x="200184" y="317246"/>
                  <a:pt x="206280" y="311150"/>
                </a:cubicBezTo>
                <a:cubicBezTo>
                  <a:pt x="213138" y="304291"/>
                  <a:pt x="215424" y="295148"/>
                  <a:pt x="211614" y="283717"/>
                </a:cubicBezTo>
                <a:cubicBezTo>
                  <a:pt x="208566" y="276098"/>
                  <a:pt x="197898" y="259333"/>
                  <a:pt x="178848" y="233426"/>
                </a:cubicBezTo>
                <a:cubicBezTo>
                  <a:pt x="151416" y="194564"/>
                  <a:pt x="133127" y="165608"/>
                  <a:pt x="124746" y="148082"/>
                </a:cubicBezTo>
                <a:cubicBezTo>
                  <a:pt x="116364" y="129794"/>
                  <a:pt x="113316" y="110744"/>
                  <a:pt x="116364" y="90170"/>
                </a:cubicBezTo>
                <a:cubicBezTo>
                  <a:pt x="118650" y="69596"/>
                  <a:pt x="127794" y="51308"/>
                  <a:pt x="142272" y="36067"/>
                </a:cubicBezTo>
                <a:cubicBezTo>
                  <a:pt x="159036" y="19303"/>
                  <a:pt x="177324" y="9398"/>
                  <a:pt x="199422" y="6350"/>
                </a:cubicBezTo>
                <a:cubicBezTo>
                  <a:pt x="220758" y="4064"/>
                  <a:pt x="243618" y="7873"/>
                  <a:pt x="266477" y="18541"/>
                </a:cubicBezTo>
                <a:cubicBezTo>
                  <a:pt x="289338" y="29210"/>
                  <a:pt x="315246" y="48260"/>
                  <a:pt x="343439" y="76453"/>
                </a:cubicBezTo>
                <a:cubicBezTo>
                  <a:pt x="373920" y="106171"/>
                  <a:pt x="393732" y="130556"/>
                  <a:pt x="404400" y="148844"/>
                </a:cubicBezTo>
                <a:cubicBezTo>
                  <a:pt x="414306" y="167894"/>
                  <a:pt x="418877" y="186182"/>
                  <a:pt x="419639" y="205994"/>
                </a:cubicBezTo>
                <a:cubicBezTo>
                  <a:pt x="419639" y="225044"/>
                  <a:pt x="414306" y="245617"/>
                  <a:pt x="405162" y="268478"/>
                </a:cubicBezTo>
                <a:lnTo>
                  <a:pt x="303816" y="187706"/>
                </a:lnTo>
                <a:cubicBezTo>
                  <a:pt x="309150" y="177038"/>
                  <a:pt x="310674" y="167132"/>
                  <a:pt x="309150" y="157988"/>
                </a:cubicBezTo>
                <a:cubicBezTo>
                  <a:pt x="306102" y="145796"/>
                  <a:pt x="299244" y="133603"/>
                  <a:pt x="288576" y="123698"/>
                </a:cubicBezTo>
                <a:cubicBezTo>
                  <a:pt x="277908" y="113029"/>
                  <a:pt x="268002" y="106933"/>
                  <a:pt x="258858" y="106171"/>
                </a:cubicBezTo>
                <a:cubicBezTo>
                  <a:pt x="250476" y="105410"/>
                  <a:pt x="242856" y="106933"/>
                  <a:pt x="237522" y="113029"/>
                </a:cubicBezTo>
                <a:cubicBezTo>
                  <a:pt x="231426" y="119126"/>
                  <a:pt x="229902" y="126746"/>
                  <a:pt x="232950" y="136652"/>
                </a:cubicBezTo>
                <a:cubicBezTo>
                  <a:pt x="236759" y="145796"/>
                  <a:pt x="248189" y="161798"/>
                  <a:pt x="266477" y="185420"/>
                </a:cubicBezTo>
                <a:cubicBezTo>
                  <a:pt x="295434" y="220471"/>
                  <a:pt x="314484" y="249428"/>
                  <a:pt x="324389" y="271526"/>
                </a:cubicBezTo>
                <a:cubicBezTo>
                  <a:pt x="333534" y="292861"/>
                  <a:pt x="336582" y="314198"/>
                  <a:pt x="333534" y="334771"/>
                </a:cubicBezTo>
                <a:cubicBezTo>
                  <a:pt x="329724" y="355346"/>
                  <a:pt x="321342" y="372110"/>
                  <a:pt x="306864" y="387350"/>
                </a:cubicBezTo>
                <a:cubicBezTo>
                  <a:pt x="292386" y="401828"/>
                  <a:pt x="274098" y="411733"/>
                  <a:pt x="252000" y="417067"/>
                </a:cubicBezTo>
                <a:cubicBezTo>
                  <a:pt x="229139" y="422402"/>
                  <a:pt x="204756" y="419353"/>
                  <a:pt x="177324" y="409448"/>
                </a:cubicBezTo>
                <a:cubicBezTo>
                  <a:pt x="150654" y="398779"/>
                  <a:pt x="120174" y="377444"/>
                  <a:pt x="87408" y="345440"/>
                </a:cubicBezTo>
                <a:cubicBezTo>
                  <a:pt x="40926" y="300482"/>
                  <a:pt x="14256" y="261620"/>
                  <a:pt x="7397" y="228853"/>
                </a:cubicBezTo>
                <a:cubicBezTo>
                  <a:pt x="539" y="196850"/>
                  <a:pt x="5874" y="164846"/>
                  <a:pt x="24162" y="13512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5400" y="4902200"/>
            <a:ext cx="419100" cy="419100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400" y="4711700"/>
            <a:ext cx="431800" cy="381000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3340100"/>
            <a:ext cx="431800" cy="381000"/>
          </a:xfrm>
          <a:prstGeom prst="rect">
            <a:avLst/>
          </a:prstGeom>
          <a:noFill/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08800" y="4749800"/>
            <a:ext cx="419100" cy="419100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04200" y="4406900"/>
            <a:ext cx="431800" cy="381000"/>
          </a:xfrm>
          <a:prstGeom prst="rect">
            <a:avLst/>
          </a:prstGeom>
          <a:noFill/>
        </p:spPr>
      </p:pic>
      <p:graphicFrame>
        <p:nvGraphicFramePr>
          <p:cNvPr id="42" name="表格 4"/>
          <p:cNvGraphicFramePr>
            <a:graphicFrameLocks noGrp="1"/>
          </p:cNvGraphicFramePr>
          <p:nvPr/>
        </p:nvGraphicFramePr>
        <p:xfrm>
          <a:off x="4876800" y="1828800"/>
          <a:ext cx="1524000" cy="518478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</a:tblGrid>
              <a:tr h="4572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Outlook</a:t>
                      </a:r>
                      <a:endParaRPr lang="zh-CN" altLang="en-US" sz="2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8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705100" y="2247900"/>
            <a:ext cx="17526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889000" algn="l"/>
              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Humidity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4889500" y="2590800"/>
            <a:ext cx="1270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Overcast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489700" y="2247900"/>
            <a:ext cx="14605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609600" algn="l"/>
              </a:tabLst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905000" y="3810000"/>
            <a:ext cx="698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975100" y="3810000"/>
            <a:ext cx="1079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108700" y="3810000"/>
            <a:ext cx="939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Strong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8153400" y="3810000"/>
            <a:ext cx="787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Weak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1155700" y="5740400"/>
            <a:ext cx="78867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PlayTennis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unknown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reaching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1155700" y="20574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71700"/>
            <a:ext cx="79629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disjunction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disjunction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1867</Words>
  <Application>Microsoft Office PowerPoint</Application>
  <PresentationFormat>Custom</PresentationFormat>
  <Paragraphs>983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kashif.zafar</cp:lastModifiedBy>
  <cp:revision>18</cp:revision>
  <dcterms:created xsi:type="dcterms:W3CDTF">2006-08-16T00:00:00Z</dcterms:created>
  <dcterms:modified xsi:type="dcterms:W3CDTF">2025-02-03T18:16:30Z</dcterms:modified>
</cp:coreProperties>
</file>