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267A-E5E7-4819-8F6B-FD438B721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CRITICAL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37EA-2053-40EF-9D5A-A492D9D67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GENTLEMANLY WAR BY BAPSI SIDHWA</a:t>
            </a:r>
          </a:p>
        </p:txBody>
      </p:sp>
    </p:spTree>
    <p:extLst>
      <p:ext uri="{BB962C8B-B14F-4D97-AF65-F5344CB8AC3E}">
        <p14:creationId xmlns:p14="http://schemas.microsoft.com/office/powerpoint/2010/main" val="26587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E97-FE01-46D0-A9EE-D1A15EA0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9F8B-4EA6-4459-B915-FFF90FB7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Author’s Details</a:t>
            </a:r>
          </a:p>
          <a:p>
            <a:r>
              <a:rPr lang="en-US" dirty="0" err="1"/>
              <a:t>Bapsi</a:t>
            </a:r>
            <a:r>
              <a:rPr lang="en-US" dirty="0"/>
              <a:t> </a:t>
            </a:r>
            <a:r>
              <a:rPr lang="en-US" dirty="0" err="1"/>
              <a:t>Sidhwa</a:t>
            </a:r>
            <a:r>
              <a:rPr lang="en-US" dirty="0"/>
              <a:t> is a Gujarati Zoroastrian novelist from the United States.</a:t>
            </a:r>
          </a:p>
          <a:p>
            <a:r>
              <a:rPr lang="en-US" dirty="0"/>
              <a:t>Her collaborations with Deepa Mehta are her most well-known works.</a:t>
            </a:r>
          </a:p>
          <a:p>
            <a:r>
              <a:rPr lang="en-US" dirty="0"/>
              <a:t>She is the author of Ice Candy Man and Water, which inspired the films Earth (1998) and Water (2005).</a:t>
            </a:r>
          </a:p>
          <a:p>
            <a:r>
              <a:rPr lang="en-US" dirty="0"/>
              <a:t>"A Gentlemanly War" is among the eight short stories of the book "Their Language of Love".</a:t>
            </a:r>
          </a:p>
        </p:txBody>
      </p:sp>
    </p:spTree>
    <p:extLst>
      <p:ext uri="{BB962C8B-B14F-4D97-AF65-F5344CB8AC3E}">
        <p14:creationId xmlns:p14="http://schemas.microsoft.com/office/powerpoint/2010/main" val="377625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DA6C-8B4B-4456-83F8-1AF70F1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D2DD-699D-4274-8E60-49A21517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1965 War between Pakistan and India</a:t>
            </a:r>
          </a:p>
          <a:p>
            <a:r>
              <a:rPr lang="en-US" dirty="0"/>
              <a:t>Seventeen Days of War</a:t>
            </a:r>
          </a:p>
          <a:p>
            <a:r>
              <a:rPr lang="en-US" dirty="0"/>
              <a:t>Lahore and </a:t>
            </a:r>
            <a:r>
              <a:rPr lang="en-US" dirty="0" err="1"/>
              <a:t>Pindi</a:t>
            </a:r>
            <a:endParaRPr lang="en-US" dirty="0"/>
          </a:p>
          <a:p>
            <a:r>
              <a:rPr lang="en-US" dirty="0"/>
              <a:t>Marshal Law.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0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F3E1-7019-4DD4-849B-8B80B1D2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AABC-C4B9-4A9E-8A67-5AC8A59F2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Gentlemanly War of 1965</a:t>
            </a:r>
          </a:p>
          <a:p>
            <a:r>
              <a:rPr lang="en-US" dirty="0"/>
              <a:t>Indian Army crosses the border and seven times as compared to Pakistan Army</a:t>
            </a:r>
          </a:p>
          <a:p>
            <a:r>
              <a:rPr lang="en-US" dirty="0"/>
              <a:t>Bombing around Lahore</a:t>
            </a:r>
          </a:p>
          <a:p>
            <a:r>
              <a:rPr lang="en-US" dirty="0"/>
              <a:t>Negative thoughts </a:t>
            </a:r>
          </a:p>
          <a:p>
            <a:r>
              <a:rPr lang="en-US" dirty="0"/>
              <a:t>Thugs Of army</a:t>
            </a:r>
          </a:p>
          <a:p>
            <a:r>
              <a:rPr lang="en-US" dirty="0" err="1"/>
              <a:t>Zareen</a:t>
            </a:r>
            <a:r>
              <a:rPr lang="en-US" dirty="0"/>
              <a:t> decided to move on </a:t>
            </a:r>
          </a:p>
          <a:p>
            <a:r>
              <a:rPr lang="en-US" dirty="0"/>
              <a:t>Cyrus did not agree with </a:t>
            </a:r>
            <a:r>
              <a:rPr lang="en-US" dirty="0" err="1"/>
              <a:t>zareen</a:t>
            </a:r>
            <a:r>
              <a:rPr lang="en-US" dirty="0"/>
              <a:t> decision</a:t>
            </a:r>
          </a:p>
          <a:p>
            <a:r>
              <a:rPr lang="en-US" dirty="0"/>
              <a:t>Spirit of Cyrus in defending Lahore</a:t>
            </a:r>
          </a:p>
          <a:p>
            <a:r>
              <a:rPr lang="en-US" dirty="0"/>
              <a:t>Indian Intelligence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1C4F-D99E-4402-8B77-FA22229B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7D5E-BE77-4E1B-A516-08638608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MAIN IDEA</a:t>
            </a:r>
          </a:p>
          <a:p>
            <a:r>
              <a:rPr lang="en-US" dirty="0"/>
              <a:t>Experience of Zareen during the 1965 War.</a:t>
            </a:r>
          </a:p>
          <a:p>
            <a:r>
              <a:rPr lang="en-US" dirty="0"/>
              <a:t>Pakistan vs India.</a:t>
            </a:r>
          </a:p>
          <a:p>
            <a:r>
              <a:rPr lang="en-US" dirty="0"/>
              <a:t>Bombings near Lahore.</a:t>
            </a:r>
          </a:p>
          <a:p>
            <a:r>
              <a:rPr lang="en-US" dirty="0"/>
              <a:t>Cyrus considers the act of soldiers gentlemanly.</a:t>
            </a:r>
          </a:p>
          <a:p>
            <a:r>
              <a:rPr lang="en-US" dirty="0"/>
              <a:t>Zareen could not stop having hysterical thoughts.</a:t>
            </a:r>
          </a:p>
          <a:p>
            <a:r>
              <a:rPr lang="en-US" dirty="0"/>
              <a:t>Zareen flees to </a:t>
            </a:r>
            <a:r>
              <a:rPr lang="en-US" dirty="0" err="1"/>
              <a:t>Pindi</a:t>
            </a:r>
            <a:r>
              <a:rPr lang="en-US" dirty="0"/>
              <a:t>.</a:t>
            </a:r>
          </a:p>
          <a:p>
            <a:r>
              <a:rPr lang="en-US" dirty="0"/>
              <a:t>Meeting of </a:t>
            </a:r>
            <a:r>
              <a:rPr lang="en-US" dirty="0" err="1"/>
              <a:t>Zareen’s</a:t>
            </a:r>
            <a:r>
              <a:rPr lang="en-US" dirty="0"/>
              <a:t> Family with the president.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F18-45B2-4C89-B1B1-A0B8C1C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EAB7-A340-41C0-B9BA-7F4301D2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Pessimistic </a:t>
            </a:r>
          </a:p>
          <a:p>
            <a:r>
              <a:rPr lang="en-US" dirty="0"/>
              <a:t>Keeps on implying for the worst to happen.</a:t>
            </a:r>
          </a:p>
          <a:p>
            <a:r>
              <a:rPr lang="en-US" dirty="0"/>
              <a:t>War between India and Pakistan.</a:t>
            </a:r>
          </a:p>
          <a:p>
            <a:r>
              <a:rPr lang="en-US" dirty="0"/>
              <a:t>Zareen could not stop conjuring up how the thugs would rape her family.</a:t>
            </a:r>
          </a:p>
        </p:txBody>
      </p:sp>
    </p:spTree>
    <p:extLst>
      <p:ext uri="{BB962C8B-B14F-4D97-AF65-F5344CB8AC3E}">
        <p14:creationId xmlns:p14="http://schemas.microsoft.com/office/powerpoint/2010/main" val="349943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0CB7-5237-4FDF-8AFC-A6DBCA74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 OF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4A7A-44FF-4443-B36F-F0ADD97B1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Chronological Order.</a:t>
            </a:r>
          </a:p>
          <a:p>
            <a:r>
              <a:rPr lang="en-US" dirty="0"/>
              <a:t>Events presented according to the progression of time.</a:t>
            </a:r>
          </a:p>
          <a:p>
            <a:r>
              <a:rPr lang="en-US" dirty="0"/>
              <a:t>Phrases used like "In the next morning", "half an hour later" and "It was the third day of the war."</a:t>
            </a:r>
          </a:p>
        </p:txBody>
      </p:sp>
    </p:spTree>
    <p:extLst>
      <p:ext uri="{BB962C8B-B14F-4D97-AF65-F5344CB8AC3E}">
        <p14:creationId xmlns:p14="http://schemas.microsoft.com/office/powerpoint/2010/main" val="42077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974A-3738-4743-B0FE-ED346CAB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BDE5-763B-451E-9C72-193277C7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 ENTERTAIN.</a:t>
            </a:r>
          </a:p>
          <a:p>
            <a:r>
              <a:rPr lang="en-US" dirty="0"/>
              <a:t>A story of a privileged woman facing hardships during a war between two countries.</a:t>
            </a:r>
          </a:p>
          <a:p>
            <a:r>
              <a:rPr lang="en-US" dirty="0"/>
              <a:t>First-person perspective to put readers into characters shoes.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2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EEF1-0C57-4AFF-A6AD-025C5C87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9D4F-BB28-4E49-A3AA-ADEC1194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Made by </a:t>
            </a:r>
          </a:p>
          <a:p>
            <a:pPr marL="0" indent="0" algn="ctr">
              <a:buNone/>
            </a:pPr>
            <a:r>
              <a:rPr lang="en-US" dirty="0"/>
              <a:t>Muhammad Laraib Akhtar 21L-5294</a:t>
            </a:r>
          </a:p>
          <a:p>
            <a:pPr marL="0" indent="0" algn="ctr">
              <a:buNone/>
            </a:pPr>
            <a:r>
              <a:rPr lang="en-US" dirty="0"/>
              <a:t>Muhammad Bilal 21L-1877</a:t>
            </a:r>
          </a:p>
          <a:p>
            <a:pPr marL="0" indent="0" algn="ctr">
              <a:buNone/>
            </a:pPr>
            <a:r>
              <a:rPr lang="en-US" dirty="0"/>
              <a:t>Ali Hassan 21L-5307</a:t>
            </a:r>
          </a:p>
        </p:txBody>
      </p:sp>
    </p:spTree>
    <p:extLst>
      <p:ext uri="{BB962C8B-B14F-4D97-AF65-F5344CB8AC3E}">
        <p14:creationId xmlns:p14="http://schemas.microsoft.com/office/powerpoint/2010/main" val="4795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529</TotalTime>
  <Words>304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CRITICAL ANALYSIS</vt:lpstr>
      <vt:lpstr>INTRODUCTION</vt:lpstr>
      <vt:lpstr>The Setting</vt:lpstr>
      <vt:lpstr>Summary</vt:lpstr>
      <vt:lpstr>INTRODUCTION</vt:lpstr>
      <vt:lpstr>TONE</vt:lpstr>
      <vt:lpstr>PATTERN OF ORGANIZATION</vt:lpstr>
      <vt:lpstr>PURPOSE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ANALYSIS</dc:title>
  <dc:creator>laraib akhtar</dc:creator>
  <cp:lastModifiedBy>laraib akhtar</cp:lastModifiedBy>
  <cp:revision>9</cp:revision>
  <dcterms:created xsi:type="dcterms:W3CDTF">2021-11-21T10:21:07Z</dcterms:created>
  <dcterms:modified xsi:type="dcterms:W3CDTF">2021-12-17T02:15:10Z</dcterms:modified>
</cp:coreProperties>
</file>