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88825"/>
  <p:notesSz cx="6858000" cy="9144000"/>
  <p:embeddedFontLst>
    <p:embeddedFont>
      <p:font typeface="Arial Black"/>
      <p:regular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39">
          <p15:clr>
            <a:srgbClr val="A4A3A4"/>
          </p15:clr>
        </p15:guide>
        <p15:guide id="3" pos="1007">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39"/>
        <p:guide pos="1007"/>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ArialBlack-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2"/>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2"/>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2"/>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2"/>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2"/>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p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0: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2" name="Google Shape;302;p11: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1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8" name="Google Shape;328;p1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1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1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2: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3: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4: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5: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6: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7: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8: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9:notes"/>
          <p:cNvSpPr/>
          <p:nvPr>
            <p:ph idx="2" type="sldImg"/>
          </p:nvPr>
        </p:nvSpPr>
        <p:spPr>
          <a:xfrm>
            <a:off x="382588" y="685800"/>
            <a:ext cx="60928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3" name="Shape 23"/>
        <p:cNvGrpSpPr/>
        <p:nvPr/>
      </p:nvGrpSpPr>
      <p:grpSpPr>
        <a:xfrm>
          <a:off x="0" y="0"/>
          <a:ext cx="0" cy="0"/>
          <a:chOff x="0" y="0"/>
          <a:chExt cx="0" cy="0"/>
        </a:xfrm>
      </p:grpSpPr>
      <p:sp>
        <p:nvSpPr>
          <p:cNvPr id="24" name="Google Shape;24;p2"/>
          <p:cNvSpPr/>
          <p:nvPr/>
        </p:nvSpPr>
        <p:spPr>
          <a:xfrm>
            <a:off x="11579384" y="5638800"/>
            <a:ext cx="609441" cy="1219200"/>
          </a:xfrm>
          <a:prstGeom prst="rect">
            <a:avLst/>
          </a:prstGeom>
          <a:solidFill>
            <a:schemeClr val="accent1"/>
          </a:solidFill>
          <a:ln>
            <a:noFill/>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 name="Google Shape;25;p2"/>
          <p:cNvSpPr/>
          <p:nvPr/>
        </p:nvSpPr>
        <p:spPr>
          <a:xfrm>
            <a:off x="11274663" y="5638800"/>
            <a:ext cx="304721" cy="1219200"/>
          </a:xfrm>
          <a:prstGeom prst="rect">
            <a:avLst/>
          </a:prstGeom>
          <a:solidFill>
            <a:srgbClr val="6A8093"/>
          </a:solidFill>
          <a:ln>
            <a:noFill/>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 name="Google Shape;26;p2"/>
          <p:cNvSpPr/>
          <p:nvPr/>
        </p:nvSpPr>
        <p:spPr>
          <a:xfrm>
            <a:off x="1218883" y="0"/>
            <a:ext cx="609441" cy="6858000"/>
          </a:xfrm>
          <a:prstGeom prst="rect">
            <a:avLst/>
          </a:prstGeom>
          <a:solidFill>
            <a:schemeClr val="accent1"/>
          </a:solidFill>
          <a:ln>
            <a:noFill/>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 name="Google Shape;27;p2"/>
          <p:cNvSpPr/>
          <p:nvPr/>
        </p:nvSpPr>
        <p:spPr>
          <a:xfrm>
            <a:off x="0" y="0"/>
            <a:ext cx="1218883" cy="6858000"/>
          </a:xfrm>
          <a:prstGeom prst="rect">
            <a:avLst/>
          </a:prstGeom>
          <a:solidFill>
            <a:srgbClr val="6A8093"/>
          </a:solidFill>
          <a:ln>
            <a:noFill/>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 name="Google Shape;28;p2"/>
          <p:cNvSpPr/>
          <p:nvPr/>
        </p:nvSpPr>
        <p:spPr>
          <a:xfrm>
            <a:off x="0" y="5638800"/>
            <a:ext cx="12188825" cy="1219200"/>
          </a:xfrm>
          <a:prstGeom prst="rect">
            <a:avLst/>
          </a:prstGeom>
          <a:solidFill>
            <a:srgbClr val="6A8093">
              <a:alpha val="49803"/>
            </a:srgbClr>
          </a:solidFill>
          <a:ln>
            <a:noFill/>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29" name="Google Shape;29;p2"/>
          <p:cNvCxnSpPr/>
          <p:nvPr/>
        </p:nvCxnSpPr>
        <p:spPr>
          <a:xfrm>
            <a:off x="11573293" y="5638800"/>
            <a:ext cx="0" cy="1219200"/>
          </a:xfrm>
          <a:prstGeom prst="straightConnector1">
            <a:avLst/>
          </a:prstGeom>
          <a:noFill/>
          <a:ln cap="flat" cmpd="sng" w="19050">
            <a:solidFill>
              <a:schemeClr val="lt1"/>
            </a:solidFill>
            <a:prstDash val="solid"/>
            <a:miter lim="800000"/>
            <a:headEnd len="sm" w="sm" type="none"/>
            <a:tailEnd len="sm" w="sm" type="none"/>
          </a:ln>
        </p:spPr>
      </p:cxnSp>
      <p:sp>
        <p:nvSpPr>
          <p:cNvPr id="30" name="Google Shape;30;p2"/>
          <p:cNvSpPr/>
          <p:nvPr/>
        </p:nvSpPr>
        <p:spPr>
          <a:xfrm>
            <a:off x="0" y="5643132"/>
            <a:ext cx="1216152" cy="1214868"/>
          </a:xfrm>
          <a:prstGeom prst="rect">
            <a:avLst/>
          </a:prstGeom>
          <a:solidFill>
            <a:srgbClr val="465562">
              <a:alpha val="74901"/>
            </a:srgbClr>
          </a:solidFill>
          <a:ln>
            <a:noFill/>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31" name="Google Shape;31;p2"/>
          <p:cNvCxnSpPr/>
          <p:nvPr/>
        </p:nvCxnSpPr>
        <p:spPr>
          <a:xfrm>
            <a:off x="1218884" y="0"/>
            <a:ext cx="0" cy="6858000"/>
          </a:xfrm>
          <a:prstGeom prst="straightConnector1">
            <a:avLst/>
          </a:prstGeom>
          <a:noFill/>
          <a:ln cap="flat" cmpd="sng" w="19050">
            <a:solidFill>
              <a:schemeClr val="lt1"/>
            </a:solidFill>
            <a:prstDash val="solid"/>
            <a:miter lim="800000"/>
            <a:headEnd len="sm" w="sm" type="none"/>
            <a:tailEnd len="sm" w="sm" type="none"/>
          </a:ln>
        </p:spPr>
      </p:cxnSp>
      <p:cxnSp>
        <p:nvCxnSpPr>
          <p:cNvPr id="32" name="Google Shape;32;p2"/>
          <p:cNvCxnSpPr/>
          <p:nvPr/>
        </p:nvCxnSpPr>
        <p:spPr>
          <a:xfrm>
            <a:off x="0" y="5631204"/>
            <a:ext cx="1828325" cy="0"/>
          </a:xfrm>
          <a:prstGeom prst="straightConnector1">
            <a:avLst/>
          </a:prstGeom>
          <a:noFill/>
          <a:ln cap="flat" cmpd="sng" w="19050">
            <a:solidFill>
              <a:schemeClr val="lt1"/>
            </a:solidFill>
            <a:prstDash val="solid"/>
            <a:miter lim="800000"/>
            <a:headEnd len="sm" w="sm" type="none"/>
            <a:tailEnd len="sm" w="sm" type="none"/>
          </a:ln>
        </p:spPr>
      </p:cxnSp>
      <p:sp>
        <p:nvSpPr>
          <p:cNvPr id="33" name="Google Shape;33;p2"/>
          <p:cNvSpPr/>
          <p:nvPr/>
        </p:nvSpPr>
        <p:spPr>
          <a:xfrm>
            <a:off x="276462" y="6032500"/>
            <a:ext cx="593189" cy="519176"/>
          </a:xfrm>
          <a:custGeom>
            <a:rect b="b" l="l" r="r" t="t"/>
            <a:pathLst>
              <a:path extrusionOk="0" h="372" w="426">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lt1"/>
          </a:solidFill>
          <a:ln cap="flat" cmpd="sng" w="9525">
            <a:solidFill>
              <a:schemeClr val="lt1"/>
            </a:solidFill>
            <a:prstDash val="solid"/>
            <a:round/>
            <a:headEnd len="sm" w="sm" type="none"/>
            <a:tailEnd len="sm" w="sm" type="none"/>
          </a:ln>
        </p:spPr>
        <p:txBody>
          <a:bodyPr anchorCtr="0" anchor="t" bIns="60925" lIns="121875" spcFirstLastPara="1" rIns="121875" wrap="square" tIns="6092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4" name="Google Shape;34;p2"/>
          <p:cNvSpPr txBox="1"/>
          <p:nvPr>
            <p:ph type="ctrTitle"/>
          </p:nvPr>
        </p:nvSpPr>
        <p:spPr>
          <a:xfrm>
            <a:off x="2428669" y="1600200"/>
            <a:ext cx="8329031" cy="268012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rgbClr val="343F49"/>
              </a:buClr>
              <a:buSzPts val="5400"/>
              <a:buFont typeface="Aria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
          <p:cNvSpPr txBox="1"/>
          <p:nvPr>
            <p:ph idx="1" type="subTitle"/>
          </p:nvPr>
        </p:nvSpPr>
        <p:spPr>
          <a:xfrm>
            <a:off x="2428669" y="4344915"/>
            <a:ext cx="7516442" cy="1116085"/>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Clr>
                <a:schemeClr val="dk1"/>
              </a:buClr>
              <a:buSzPts val="3200"/>
              <a:buNone/>
              <a:defRPr sz="3200">
                <a:solidFill>
                  <a:schemeClr val="dk1"/>
                </a:solidFill>
              </a:defRPr>
            </a:lvl1pPr>
            <a:lvl2pPr lvl="1" algn="ctr">
              <a:lnSpc>
                <a:spcPct val="90000"/>
              </a:lnSpc>
              <a:spcBef>
                <a:spcPts val="600"/>
              </a:spcBef>
              <a:spcAft>
                <a:spcPts val="0"/>
              </a:spcAft>
              <a:buClr>
                <a:srgbClr val="92979C"/>
              </a:buClr>
              <a:buSzPts val="2400"/>
              <a:buNone/>
              <a:defRPr>
                <a:solidFill>
                  <a:srgbClr val="92979C"/>
                </a:solidFill>
              </a:defRPr>
            </a:lvl2pPr>
            <a:lvl3pPr lvl="2" algn="ctr">
              <a:lnSpc>
                <a:spcPct val="90000"/>
              </a:lnSpc>
              <a:spcBef>
                <a:spcPts val="600"/>
              </a:spcBef>
              <a:spcAft>
                <a:spcPts val="0"/>
              </a:spcAft>
              <a:buClr>
                <a:srgbClr val="92979C"/>
              </a:buClr>
              <a:buSzPts val="2000"/>
              <a:buNone/>
              <a:defRPr>
                <a:solidFill>
                  <a:srgbClr val="92979C"/>
                </a:solidFill>
              </a:defRPr>
            </a:lvl3pPr>
            <a:lvl4pPr lvl="3" algn="ctr">
              <a:lnSpc>
                <a:spcPct val="90000"/>
              </a:lnSpc>
              <a:spcBef>
                <a:spcPts val="600"/>
              </a:spcBef>
              <a:spcAft>
                <a:spcPts val="0"/>
              </a:spcAft>
              <a:buClr>
                <a:srgbClr val="92979C"/>
              </a:buClr>
              <a:buSzPts val="1800"/>
              <a:buNone/>
              <a:defRPr>
                <a:solidFill>
                  <a:srgbClr val="92979C"/>
                </a:solidFill>
              </a:defRPr>
            </a:lvl4pPr>
            <a:lvl5pPr lvl="4" algn="ctr">
              <a:lnSpc>
                <a:spcPct val="90000"/>
              </a:lnSpc>
              <a:spcBef>
                <a:spcPts val="600"/>
              </a:spcBef>
              <a:spcAft>
                <a:spcPts val="0"/>
              </a:spcAft>
              <a:buClr>
                <a:srgbClr val="92979C"/>
              </a:buClr>
              <a:buSzPts val="1800"/>
              <a:buNone/>
              <a:defRPr>
                <a:solidFill>
                  <a:srgbClr val="92979C"/>
                </a:solidFill>
              </a:defRPr>
            </a:lvl5pPr>
            <a:lvl6pPr lvl="5" algn="ctr">
              <a:lnSpc>
                <a:spcPct val="90000"/>
              </a:lnSpc>
              <a:spcBef>
                <a:spcPts val="600"/>
              </a:spcBef>
              <a:spcAft>
                <a:spcPts val="0"/>
              </a:spcAft>
              <a:buClr>
                <a:srgbClr val="92979C"/>
              </a:buClr>
              <a:buSzPts val="1800"/>
              <a:buNone/>
              <a:defRPr>
                <a:solidFill>
                  <a:srgbClr val="92979C"/>
                </a:solidFill>
              </a:defRPr>
            </a:lvl6pPr>
            <a:lvl7pPr lvl="6" algn="ctr">
              <a:lnSpc>
                <a:spcPct val="90000"/>
              </a:lnSpc>
              <a:spcBef>
                <a:spcPts val="600"/>
              </a:spcBef>
              <a:spcAft>
                <a:spcPts val="0"/>
              </a:spcAft>
              <a:buClr>
                <a:srgbClr val="92979C"/>
              </a:buClr>
              <a:buSzPts val="1800"/>
              <a:buNone/>
              <a:defRPr>
                <a:solidFill>
                  <a:srgbClr val="92979C"/>
                </a:solidFill>
              </a:defRPr>
            </a:lvl7pPr>
            <a:lvl8pPr lvl="7" algn="ctr">
              <a:lnSpc>
                <a:spcPct val="90000"/>
              </a:lnSpc>
              <a:spcBef>
                <a:spcPts val="600"/>
              </a:spcBef>
              <a:spcAft>
                <a:spcPts val="0"/>
              </a:spcAft>
              <a:buClr>
                <a:srgbClr val="92979C"/>
              </a:buClr>
              <a:buSzPts val="1800"/>
              <a:buNone/>
              <a:defRPr>
                <a:solidFill>
                  <a:srgbClr val="92979C"/>
                </a:solidFill>
              </a:defRPr>
            </a:lvl8pPr>
            <a:lvl9pPr lvl="8" algn="ctr">
              <a:lnSpc>
                <a:spcPct val="90000"/>
              </a:lnSpc>
              <a:spcBef>
                <a:spcPts val="600"/>
              </a:spcBef>
              <a:spcAft>
                <a:spcPts val="0"/>
              </a:spcAft>
              <a:buClr>
                <a:srgbClr val="92979C"/>
              </a:buClr>
              <a:buSzPts val="1800"/>
              <a:buNone/>
              <a:defRPr>
                <a:solidFill>
                  <a:srgbClr val="92979C"/>
                </a:solidFill>
              </a:defRPr>
            </a:lvl9pPr>
          </a:lstStyle>
          <a:p/>
        </p:txBody>
      </p:sp>
      <p:sp>
        <p:nvSpPr>
          <p:cNvPr id="36" name="Google Shape;36;p2"/>
          <p:cNvSpPr txBox="1"/>
          <p:nvPr>
            <p:ph idx="10" type="dt"/>
          </p:nvPr>
        </p:nvSpPr>
        <p:spPr>
          <a:xfrm>
            <a:off x="5180250" y="6356351"/>
            <a:ext cx="121888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
          <p:cNvSpPr txBox="1"/>
          <p:nvPr>
            <p:ph idx="11" type="ftr"/>
          </p:nvPr>
        </p:nvSpPr>
        <p:spPr>
          <a:xfrm>
            <a:off x="6595933" y="6356351"/>
            <a:ext cx="397406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
          <p:cNvSpPr txBox="1"/>
          <p:nvPr>
            <p:ph idx="12" type="sldNum"/>
          </p:nvPr>
        </p:nvSpPr>
        <p:spPr>
          <a:xfrm>
            <a:off x="10666412" y="6356351"/>
            <a:ext cx="60944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cap="none">
                <a:solidFill>
                  <a:schemeClr val="dk2"/>
                </a:solidFill>
                <a:latin typeface="Arial"/>
                <a:ea typeface="Arial"/>
                <a:cs typeface="Arial"/>
                <a:sym typeface="Arial"/>
              </a:defRPr>
            </a:lvl1pPr>
            <a:lvl2pPr indent="0" lvl="1" marL="0" algn="r">
              <a:spcBef>
                <a:spcPts val="0"/>
              </a:spcBef>
              <a:buNone/>
              <a:defRPr sz="1200" cap="none">
                <a:solidFill>
                  <a:schemeClr val="dk2"/>
                </a:solidFill>
                <a:latin typeface="Arial"/>
                <a:ea typeface="Arial"/>
                <a:cs typeface="Arial"/>
                <a:sym typeface="Arial"/>
              </a:defRPr>
            </a:lvl2pPr>
            <a:lvl3pPr indent="0" lvl="2" marL="0" algn="r">
              <a:spcBef>
                <a:spcPts val="0"/>
              </a:spcBef>
              <a:buNone/>
              <a:defRPr sz="1200" cap="none">
                <a:solidFill>
                  <a:schemeClr val="dk2"/>
                </a:solidFill>
                <a:latin typeface="Arial"/>
                <a:ea typeface="Arial"/>
                <a:cs typeface="Arial"/>
                <a:sym typeface="Arial"/>
              </a:defRPr>
            </a:lvl3pPr>
            <a:lvl4pPr indent="0" lvl="3" marL="0" algn="r">
              <a:spcBef>
                <a:spcPts val="0"/>
              </a:spcBef>
              <a:buNone/>
              <a:defRPr sz="1200" cap="none">
                <a:solidFill>
                  <a:schemeClr val="dk2"/>
                </a:solidFill>
                <a:latin typeface="Arial"/>
                <a:ea typeface="Arial"/>
                <a:cs typeface="Arial"/>
                <a:sym typeface="Arial"/>
              </a:defRPr>
            </a:lvl4pPr>
            <a:lvl5pPr indent="0" lvl="4" marL="0" algn="r">
              <a:spcBef>
                <a:spcPts val="0"/>
              </a:spcBef>
              <a:buNone/>
              <a:defRPr sz="1200" cap="none">
                <a:solidFill>
                  <a:schemeClr val="dk2"/>
                </a:solidFill>
                <a:latin typeface="Arial"/>
                <a:ea typeface="Arial"/>
                <a:cs typeface="Arial"/>
                <a:sym typeface="Arial"/>
              </a:defRPr>
            </a:lvl5pPr>
            <a:lvl6pPr indent="0" lvl="5" marL="0" algn="r">
              <a:spcBef>
                <a:spcPts val="0"/>
              </a:spcBef>
              <a:buNone/>
              <a:defRPr sz="1200" cap="none">
                <a:solidFill>
                  <a:schemeClr val="dk2"/>
                </a:solidFill>
                <a:latin typeface="Arial"/>
                <a:ea typeface="Arial"/>
                <a:cs typeface="Arial"/>
                <a:sym typeface="Arial"/>
              </a:defRPr>
            </a:lvl6pPr>
            <a:lvl7pPr indent="0" lvl="6" marL="0" algn="r">
              <a:spcBef>
                <a:spcPts val="0"/>
              </a:spcBef>
              <a:buNone/>
              <a:defRPr sz="1200" cap="none">
                <a:solidFill>
                  <a:schemeClr val="dk2"/>
                </a:solidFill>
                <a:latin typeface="Arial"/>
                <a:ea typeface="Arial"/>
                <a:cs typeface="Arial"/>
                <a:sym typeface="Arial"/>
              </a:defRPr>
            </a:lvl7pPr>
            <a:lvl8pPr indent="0" lvl="7" marL="0" algn="r">
              <a:spcBef>
                <a:spcPts val="0"/>
              </a:spcBef>
              <a:buNone/>
              <a:defRPr sz="1200" cap="none">
                <a:solidFill>
                  <a:schemeClr val="dk2"/>
                </a:solidFill>
                <a:latin typeface="Arial"/>
                <a:ea typeface="Arial"/>
                <a:cs typeface="Arial"/>
                <a:sym typeface="Arial"/>
              </a:defRPr>
            </a:lvl8pPr>
            <a:lvl9pPr indent="0" lvl="8" marL="0" algn="r">
              <a:spcBef>
                <a:spcPts val="0"/>
              </a:spcBef>
              <a:buNone/>
              <a:defRPr sz="1200" cap="non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9" name="Shape 119"/>
        <p:cNvGrpSpPr/>
        <p:nvPr/>
      </p:nvGrpSpPr>
      <p:grpSpPr>
        <a:xfrm>
          <a:off x="0" y="0"/>
          <a:ext cx="0" cy="0"/>
          <a:chOff x="0" y="0"/>
          <a:chExt cx="0" cy="0"/>
        </a:xfrm>
      </p:grpSpPr>
      <p:sp>
        <p:nvSpPr>
          <p:cNvPr id="120" name="Google Shape;120;p11"/>
          <p:cNvSpPr txBox="1"/>
          <p:nvPr>
            <p:ph type="title"/>
          </p:nvPr>
        </p:nvSpPr>
        <p:spPr>
          <a:xfrm>
            <a:off x="1593436" y="177800"/>
            <a:ext cx="9782801" cy="12398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43F4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11"/>
          <p:cNvSpPr txBox="1"/>
          <p:nvPr>
            <p:ph idx="1" type="body"/>
          </p:nvPr>
        </p:nvSpPr>
        <p:spPr>
          <a:xfrm rot="5400000">
            <a:off x="4198836" y="-1005200"/>
            <a:ext cx="4572000" cy="97828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4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122" name="Google Shape;122;p11"/>
          <p:cNvSpPr txBox="1"/>
          <p:nvPr>
            <p:ph idx="10" type="dt"/>
          </p:nvPr>
        </p:nvSpPr>
        <p:spPr>
          <a:xfrm>
            <a:off x="5180250" y="6356351"/>
            <a:ext cx="121888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1"/>
          <p:cNvSpPr txBox="1"/>
          <p:nvPr>
            <p:ph idx="11" type="ftr"/>
          </p:nvPr>
        </p:nvSpPr>
        <p:spPr>
          <a:xfrm>
            <a:off x="6595933" y="6356351"/>
            <a:ext cx="397406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1"/>
          <p:cNvSpPr txBox="1"/>
          <p:nvPr>
            <p:ph idx="12" type="sldNum"/>
          </p:nvPr>
        </p:nvSpPr>
        <p:spPr>
          <a:xfrm>
            <a:off x="10766796" y="6356351"/>
            <a:ext cx="60944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25" name="Shape 125"/>
        <p:cNvGrpSpPr/>
        <p:nvPr/>
      </p:nvGrpSpPr>
      <p:grpSpPr>
        <a:xfrm>
          <a:off x="0" y="0"/>
          <a:ext cx="0" cy="0"/>
          <a:chOff x="0" y="0"/>
          <a:chExt cx="0" cy="0"/>
        </a:xfrm>
      </p:grpSpPr>
      <p:sp>
        <p:nvSpPr>
          <p:cNvPr id="126" name="Google Shape;126;p12"/>
          <p:cNvSpPr/>
          <p:nvPr/>
        </p:nvSpPr>
        <p:spPr>
          <a:xfrm>
            <a:off x="11884104" y="0"/>
            <a:ext cx="304721" cy="6858000"/>
          </a:xfrm>
          <a:prstGeom prst="rect">
            <a:avLst/>
          </a:prstGeom>
          <a:solidFill>
            <a:srgbClr val="465562">
              <a:alpha val="89803"/>
            </a:srgbClr>
          </a:solidFill>
          <a:ln>
            <a:noFill/>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7" name="Google Shape;127;p12"/>
          <p:cNvSpPr/>
          <p:nvPr/>
        </p:nvSpPr>
        <p:spPr>
          <a:xfrm>
            <a:off x="617143" y="0"/>
            <a:ext cx="609441" cy="6858000"/>
          </a:xfrm>
          <a:prstGeom prst="rect">
            <a:avLst/>
          </a:prstGeom>
          <a:solidFill>
            <a:schemeClr val="accent1"/>
          </a:solidFill>
          <a:ln>
            <a:noFill/>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8" name="Google Shape;128;p12"/>
          <p:cNvSpPr/>
          <p:nvPr/>
        </p:nvSpPr>
        <p:spPr>
          <a:xfrm>
            <a:off x="0" y="0"/>
            <a:ext cx="609441" cy="6858000"/>
          </a:xfrm>
          <a:prstGeom prst="rect">
            <a:avLst/>
          </a:prstGeom>
          <a:solidFill>
            <a:srgbClr val="6A8093">
              <a:alpha val="87450"/>
            </a:srgbClr>
          </a:solidFill>
          <a:ln>
            <a:noFill/>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9" name="Google Shape;129;p12"/>
          <p:cNvSpPr/>
          <p:nvPr/>
        </p:nvSpPr>
        <p:spPr>
          <a:xfrm>
            <a:off x="617143" y="736219"/>
            <a:ext cx="609441" cy="609600"/>
          </a:xfrm>
          <a:prstGeom prst="rect">
            <a:avLst/>
          </a:prstGeom>
          <a:solidFill>
            <a:srgbClr val="465562">
              <a:alpha val="7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30" name="Google Shape;130;p12"/>
          <p:cNvCxnSpPr/>
          <p:nvPr/>
        </p:nvCxnSpPr>
        <p:spPr>
          <a:xfrm>
            <a:off x="617143" y="736219"/>
            <a:ext cx="609441" cy="0"/>
          </a:xfrm>
          <a:prstGeom prst="straightConnector1">
            <a:avLst/>
          </a:prstGeom>
          <a:noFill/>
          <a:ln cap="flat" cmpd="sng" w="19050">
            <a:solidFill>
              <a:schemeClr val="lt1"/>
            </a:solidFill>
            <a:prstDash val="solid"/>
            <a:miter lim="800000"/>
            <a:headEnd len="sm" w="sm" type="none"/>
            <a:tailEnd len="sm" w="sm" type="none"/>
          </a:ln>
        </p:spPr>
      </p:cxnSp>
      <p:cxnSp>
        <p:nvCxnSpPr>
          <p:cNvPr id="131" name="Google Shape;131;p12"/>
          <p:cNvCxnSpPr/>
          <p:nvPr/>
        </p:nvCxnSpPr>
        <p:spPr>
          <a:xfrm>
            <a:off x="617143" y="1345819"/>
            <a:ext cx="609441" cy="0"/>
          </a:xfrm>
          <a:prstGeom prst="straightConnector1">
            <a:avLst/>
          </a:prstGeom>
          <a:noFill/>
          <a:ln cap="flat" cmpd="sng" w="19050">
            <a:solidFill>
              <a:schemeClr val="lt1"/>
            </a:solidFill>
            <a:prstDash val="solid"/>
            <a:miter lim="800000"/>
            <a:headEnd len="sm" w="sm" type="none"/>
            <a:tailEnd len="sm" w="sm" type="none"/>
          </a:ln>
        </p:spPr>
      </p:cxnSp>
      <p:sp>
        <p:nvSpPr>
          <p:cNvPr id="132" name="Google Shape;132;p12"/>
          <p:cNvSpPr/>
          <p:nvPr/>
        </p:nvSpPr>
        <p:spPr>
          <a:xfrm rot="5400000">
            <a:off x="756095" y="898102"/>
            <a:ext cx="336023" cy="294097"/>
          </a:xfrm>
          <a:custGeom>
            <a:rect b="b" l="l" r="r" t="t"/>
            <a:pathLst>
              <a:path extrusionOk="0" h="372" w="426">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133" name="Google Shape;133;p12"/>
          <p:cNvCxnSpPr/>
          <p:nvPr/>
        </p:nvCxnSpPr>
        <p:spPr>
          <a:xfrm>
            <a:off x="617143" y="0"/>
            <a:ext cx="0" cy="6858000"/>
          </a:xfrm>
          <a:prstGeom prst="straightConnector1">
            <a:avLst/>
          </a:prstGeom>
          <a:noFill/>
          <a:ln cap="flat" cmpd="sng" w="19050">
            <a:solidFill>
              <a:schemeClr val="lt1"/>
            </a:solidFill>
            <a:prstDash val="solid"/>
            <a:miter lim="800000"/>
            <a:headEnd len="sm" w="sm" type="none"/>
            <a:tailEnd len="sm" w="sm" type="none"/>
          </a:ln>
        </p:spPr>
      </p:cxnSp>
      <p:sp>
        <p:nvSpPr>
          <p:cNvPr id="134" name="Google Shape;134;p12"/>
          <p:cNvSpPr txBox="1"/>
          <p:nvPr>
            <p:ph type="title"/>
          </p:nvPr>
        </p:nvSpPr>
        <p:spPr>
          <a:xfrm rot="5400000">
            <a:off x="7750175" y="2535237"/>
            <a:ext cx="5486400" cy="178752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43F4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5" name="Google Shape;135;p12"/>
          <p:cNvSpPr txBox="1"/>
          <p:nvPr>
            <p:ph idx="1" type="body"/>
          </p:nvPr>
        </p:nvSpPr>
        <p:spPr>
          <a:xfrm rot="5400000">
            <a:off x="2779712" y="-495300"/>
            <a:ext cx="5486400" cy="784859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4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136" name="Google Shape;136;p12"/>
          <p:cNvSpPr txBox="1"/>
          <p:nvPr>
            <p:ph idx="10" type="dt"/>
          </p:nvPr>
        </p:nvSpPr>
        <p:spPr>
          <a:xfrm>
            <a:off x="5180250" y="6356351"/>
            <a:ext cx="121888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2"/>
          <p:cNvSpPr txBox="1"/>
          <p:nvPr>
            <p:ph idx="11" type="ftr"/>
          </p:nvPr>
        </p:nvSpPr>
        <p:spPr>
          <a:xfrm>
            <a:off x="6595933" y="6356351"/>
            <a:ext cx="397406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8" name="Google Shape;138;p12"/>
          <p:cNvSpPr txBox="1"/>
          <p:nvPr>
            <p:ph idx="12" type="sldNum"/>
          </p:nvPr>
        </p:nvSpPr>
        <p:spPr>
          <a:xfrm>
            <a:off x="10766796" y="6356351"/>
            <a:ext cx="60944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9" name="Shape 39"/>
        <p:cNvGrpSpPr/>
        <p:nvPr/>
      </p:nvGrpSpPr>
      <p:grpSpPr>
        <a:xfrm>
          <a:off x="0" y="0"/>
          <a:ext cx="0" cy="0"/>
          <a:chOff x="0" y="0"/>
          <a:chExt cx="0" cy="0"/>
        </a:xfrm>
      </p:grpSpPr>
      <p:sp>
        <p:nvSpPr>
          <p:cNvPr id="40" name="Google Shape;40;p3"/>
          <p:cNvSpPr txBox="1"/>
          <p:nvPr>
            <p:ph type="title"/>
          </p:nvPr>
        </p:nvSpPr>
        <p:spPr>
          <a:xfrm>
            <a:off x="1593436" y="177800"/>
            <a:ext cx="9782801" cy="12398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43F4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3"/>
          <p:cNvSpPr txBox="1"/>
          <p:nvPr>
            <p:ph idx="1" type="body"/>
          </p:nvPr>
        </p:nvSpPr>
        <p:spPr>
          <a:xfrm>
            <a:off x="1593436" y="1600200"/>
            <a:ext cx="9782801" cy="45720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400"/>
              </a:spcBef>
              <a:spcAft>
                <a:spcPts val="0"/>
              </a:spcAft>
              <a:buClr>
                <a:schemeClr val="dk1"/>
              </a:buClr>
              <a:buSzPts val="1800"/>
              <a:buChar char="›"/>
              <a:defRPr/>
            </a:lvl1pPr>
            <a:lvl2pPr indent="-342900" lvl="1" marL="914400" algn="l">
              <a:lnSpc>
                <a:spcPct val="90000"/>
              </a:lnSpc>
              <a:spcBef>
                <a:spcPts val="600"/>
              </a:spcBef>
              <a:spcAft>
                <a:spcPts val="0"/>
              </a:spcAft>
              <a:buClr>
                <a:schemeClr val="dk1"/>
              </a:buClr>
              <a:buSzPts val="1800"/>
              <a:buChar char="–"/>
              <a:defRPr/>
            </a:lvl2pPr>
            <a:lvl3pPr indent="-342900" lvl="2" marL="1371600" algn="l">
              <a:lnSpc>
                <a:spcPct val="90000"/>
              </a:lnSpc>
              <a:spcBef>
                <a:spcPts val="600"/>
              </a:spcBef>
              <a:spcAft>
                <a:spcPts val="0"/>
              </a:spcAft>
              <a:buClr>
                <a:schemeClr val="dk1"/>
              </a:buClr>
              <a:buSzPts val="1800"/>
              <a:buChar char="›"/>
              <a:defRPr/>
            </a:lvl3pPr>
            <a:lvl4pPr indent="-342900" lvl="3" marL="1828800" algn="l">
              <a:lnSpc>
                <a:spcPct val="90000"/>
              </a:lnSpc>
              <a:spcBef>
                <a:spcPts val="600"/>
              </a:spcBef>
              <a:spcAft>
                <a:spcPts val="0"/>
              </a:spcAft>
              <a:buClr>
                <a:schemeClr val="dk1"/>
              </a:buClr>
              <a:buSzPts val="1800"/>
              <a:buChar char="–"/>
              <a:defRPr/>
            </a:lvl4pPr>
            <a:lvl5pPr indent="-342900" lvl="4" marL="2286000" algn="l">
              <a:lnSpc>
                <a:spcPct val="90000"/>
              </a:lnSpc>
              <a:spcBef>
                <a:spcPts val="600"/>
              </a:spcBef>
              <a:spcAft>
                <a:spcPts val="0"/>
              </a:spcAft>
              <a:buClr>
                <a:schemeClr val="dk1"/>
              </a:buClr>
              <a:buSzPts val="1800"/>
              <a:buChar char="›"/>
              <a:defRPr/>
            </a:lvl5pPr>
            <a:lvl6pPr indent="-342900" lvl="5" marL="2743200" algn="l">
              <a:lnSpc>
                <a:spcPct val="90000"/>
              </a:lnSpc>
              <a:spcBef>
                <a:spcPts val="600"/>
              </a:spcBef>
              <a:spcAft>
                <a:spcPts val="0"/>
              </a:spcAft>
              <a:buClr>
                <a:schemeClr val="dk1"/>
              </a:buClr>
              <a:buSzPts val="1800"/>
              <a:buChar char="–"/>
              <a:defRPr/>
            </a:lvl6pPr>
            <a:lvl7pPr indent="-342900" lvl="6" marL="3200400" algn="l">
              <a:lnSpc>
                <a:spcPct val="90000"/>
              </a:lnSpc>
              <a:spcBef>
                <a:spcPts val="600"/>
              </a:spcBef>
              <a:spcAft>
                <a:spcPts val="0"/>
              </a:spcAft>
              <a:buClr>
                <a:schemeClr val="dk1"/>
              </a:buClr>
              <a:buSzPts val="1800"/>
              <a:buChar char="›"/>
              <a:defRPr/>
            </a:lvl7pPr>
            <a:lvl8pPr indent="-342900" lvl="7" marL="3657600" algn="l">
              <a:lnSpc>
                <a:spcPct val="90000"/>
              </a:lnSpc>
              <a:spcBef>
                <a:spcPts val="600"/>
              </a:spcBef>
              <a:spcAft>
                <a:spcPts val="0"/>
              </a:spcAft>
              <a:buClr>
                <a:schemeClr val="dk1"/>
              </a:buClr>
              <a:buSzPts val="1800"/>
              <a:buChar char="–"/>
              <a:defRPr/>
            </a:lvl8pPr>
            <a:lvl9pPr indent="-342900" lvl="8" marL="4114800" algn="l">
              <a:lnSpc>
                <a:spcPct val="90000"/>
              </a:lnSpc>
              <a:spcBef>
                <a:spcPts val="600"/>
              </a:spcBef>
              <a:spcAft>
                <a:spcPts val="0"/>
              </a:spcAft>
              <a:buClr>
                <a:schemeClr val="dk1"/>
              </a:buClr>
              <a:buSzPts val="1800"/>
              <a:buChar char="›"/>
              <a:defRPr/>
            </a:lvl9pPr>
          </a:lstStyle>
          <a:p/>
        </p:txBody>
      </p:sp>
      <p:sp>
        <p:nvSpPr>
          <p:cNvPr id="42" name="Google Shape;42;p3"/>
          <p:cNvSpPr txBox="1"/>
          <p:nvPr>
            <p:ph idx="10" type="dt"/>
          </p:nvPr>
        </p:nvSpPr>
        <p:spPr>
          <a:xfrm>
            <a:off x="5180250" y="6356351"/>
            <a:ext cx="121888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
          <p:cNvSpPr txBox="1"/>
          <p:nvPr>
            <p:ph idx="11" type="ftr"/>
          </p:nvPr>
        </p:nvSpPr>
        <p:spPr>
          <a:xfrm>
            <a:off x="6595933" y="6356351"/>
            <a:ext cx="397406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
          <p:cNvSpPr txBox="1"/>
          <p:nvPr>
            <p:ph idx="12" type="sldNum"/>
          </p:nvPr>
        </p:nvSpPr>
        <p:spPr>
          <a:xfrm>
            <a:off x="10766796" y="6356351"/>
            <a:ext cx="60944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4"/>
          <p:cNvSpPr txBox="1"/>
          <p:nvPr>
            <p:ph type="title"/>
          </p:nvPr>
        </p:nvSpPr>
        <p:spPr>
          <a:xfrm>
            <a:off x="1593436" y="177800"/>
            <a:ext cx="9782801" cy="12398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43F49"/>
              </a:buClr>
              <a:buSzPts val="36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4"/>
          <p:cNvSpPr txBox="1"/>
          <p:nvPr>
            <p:ph idx="1" type="body"/>
          </p:nvPr>
        </p:nvSpPr>
        <p:spPr>
          <a:xfrm>
            <a:off x="1593436" y="1499616"/>
            <a:ext cx="4818888" cy="93878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0"/>
              </a:spcBef>
              <a:spcAft>
                <a:spcPts val="0"/>
              </a:spcAft>
              <a:buClr>
                <a:schemeClr val="dk1"/>
              </a:buClr>
              <a:buSzPts val="2400"/>
              <a:buNone/>
              <a:defRPr b="0" sz="2400" cap="none"/>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600"/>
              </a:spcBef>
              <a:spcAft>
                <a:spcPts val="0"/>
              </a:spcAft>
              <a:buClr>
                <a:schemeClr val="dk1"/>
              </a:buClr>
              <a:buSzPts val="1800"/>
              <a:buNone/>
              <a:defRPr b="1" sz="1800"/>
            </a:lvl3pPr>
            <a:lvl4pPr indent="-228600" lvl="3" marL="1828800" algn="l">
              <a:lnSpc>
                <a:spcPct val="90000"/>
              </a:lnSpc>
              <a:spcBef>
                <a:spcPts val="600"/>
              </a:spcBef>
              <a:spcAft>
                <a:spcPts val="0"/>
              </a:spcAft>
              <a:buClr>
                <a:schemeClr val="dk1"/>
              </a:buClr>
              <a:buSzPts val="1600"/>
              <a:buNone/>
              <a:defRPr b="1" sz="1600"/>
            </a:lvl4pPr>
            <a:lvl5pPr indent="-228600" lvl="4" marL="2286000" algn="l">
              <a:lnSpc>
                <a:spcPct val="90000"/>
              </a:lnSpc>
              <a:spcBef>
                <a:spcPts val="600"/>
              </a:spcBef>
              <a:spcAft>
                <a:spcPts val="0"/>
              </a:spcAft>
              <a:buClr>
                <a:schemeClr val="dk1"/>
              </a:buClr>
              <a:buSzPts val="1600"/>
              <a:buNone/>
              <a:defRPr b="1" sz="1600"/>
            </a:lvl5pPr>
            <a:lvl6pPr indent="-228600" lvl="5" marL="2743200" algn="l">
              <a:lnSpc>
                <a:spcPct val="90000"/>
              </a:lnSpc>
              <a:spcBef>
                <a:spcPts val="600"/>
              </a:spcBef>
              <a:spcAft>
                <a:spcPts val="0"/>
              </a:spcAft>
              <a:buClr>
                <a:schemeClr val="dk1"/>
              </a:buClr>
              <a:buSzPts val="1600"/>
              <a:buNone/>
              <a:defRPr b="1" sz="1600"/>
            </a:lvl6pPr>
            <a:lvl7pPr indent="-228600" lvl="6" marL="3200400" algn="l">
              <a:lnSpc>
                <a:spcPct val="90000"/>
              </a:lnSpc>
              <a:spcBef>
                <a:spcPts val="600"/>
              </a:spcBef>
              <a:spcAft>
                <a:spcPts val="0"/>
              </a:spcAft>
              <a:buClr>
                <a:schemeClr val="dk1"/>
              </a:buClr>
              <a:buSzPts val="1600"/>
              <a:buNone/>
              <a:defRPr b="1" sz="1600"/>
            </a:lvl7pPr>
            <a:lvl8pPr indent="-228600" lvl="7" marL="3657600" algn="l">
              <a:lnSpc>
                <a:spcPct val="90000"/>
              </a:lnSpc>
              <a:spcBef>
                <a:spcPts val="600"/>
              </a:spcBef>
              <a:spcAft>
                <a:spcPts val="0"/>
              </a:spcAft>
              <a:buClr>
                <a:schemeClr val="dk1"/>
              </a:buClr>
              <a:buSzPts val="1600"/>
              <a:buNone/>
              <a:defRPr b="1" sz="1600"/>
            </a:lvl8pPr>
            <a:lvl9pPr indent="-228600" lvl="8" marL="4114800" algn="l">
              <a:lnSpc>
                <a:spcPct val="90000"/>
              </a:lnSpc>
              <a:spcBef>
                <a:spcPts val="600"/>
              </a:spcBef>
              <a:spcAft>
                <a:spcPts val="0"/>
              </a:spcAft>
              <a:buClr>
                <a:schemeClr val="dk1"/>
              </a:buClr>
              <a:buSzPts val="1600"/>
              <a:buNone/>
              <a:defRPr b="1" sz="1600"/>
            </a:lvl9pPr>
          </a:lstStyle>
          <a:p/>
        </p:txBody>
      </p:sp>
      <p:sp>
        <p:nvSpPr>
          <p:cNvPr id="48" name="Google Shape;48;p4"/>
          <p:cNvSpPr txBox="1"/>
          <p:nvPr>
            <p:ph idx="2" type="body"/>
          </p:nvPr>
        </p:nvSpPr>
        <p:spPr>
          <a:xfrm>
            <a:off x="1593436" y="2514706"/>
            <a:ext cx="4814586" cy="3657493"/>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400"/>
              </a:spcBef>
              <a:spcAft>
                <a:spcPts val="0"/>
              </a:spcAft>
              <a:buClr>
                <a:schemeClr val="dk1"/>
              </a:buClr>
              <a:buSzPts val="2400"/>
              <a:buChar char="›"/>
              <a:defRPr sz="2400"/>
            </a:lvl1pPr>
            <a:lvl2pPr indent="-355600" lvl="1" marL="914400" algn="l">
              <a:lnSpc>
                <a:spcPct val="90000"/>
              </a:lnSpc>
              <a:spcBef>
                <a:spcPts val="600"/>
              </a:spcBef>
              <a:spcAft>
                <a:spcPts val="0"/>
              </a:spcAft>
              <a:buClr>
                <a:schemeClr val="dk1"/>
              </a:buClr>
              <a:buSzPts val="2000"/>
              <a:buChar char="–"/>
              <a:defRPr sz="2000"/>
            </a:lvl2pPr>
            <a:lvl3pPr indent="-342900" lvl="2" marL="1371600" algn="l">
              <a:lnSpc>
                <a:spcPct val="90000"/>
              </a:lnSpc>
              <a:spcBef>
                <a:spcPts val="600"/>
              </a:spcBef>
              <a:spcAft>
                <a:spcPts val="0"/>
              </a:spcAft>
              <a:buClr>
                <a:schemeClr val="dk1"/>
              </a:buClr>
              <a:buSzPts val="1800"/>
              <a:buChar char="›"/>
              <a:defRPr sz="1800"/>
            </a:lvl3pPr>
            <a:lvl4pPr indent="-330200" lvl="3" marL="1828800" algn="l">
              <a:lnSpc>
                <a:spcPct val="90000"/>
              </a:lnSpc>
              <a:spcBef>
                <a:spcPts val="600"/>
              </a:spcBef>
              <a:spcAft>
                <a:spcPts val="0"/>
              </a:spcAft>
              <a:buClr>
                <a:schemeClr val="dk1"/>
              </a:buClr>
              <a:buSzPts val="1600"/>
              <a:buChar char="–"/>
              <a:defRPr sz="1600"/>
            </a:lvl4pPr>
            <a:lvl5pPr indent="-330200" lvl="4" marL="2286000" algn="l">
              <a:lnSpc>
                <a:spcPct val="90000"/>
              </a:lnSpc>
              <a:spcBef>
                <a:spcPts val="600"/>
              </a:spcBef>
              <a:spcAft>
                <a:spcPts val="0"/>
              </a:spcAft>
              <a:buClr>
                <a:schemeClr val="dk1"/>
              </a:buClr>
              <a:buSzPts val="1600"/>
              <a:buChar char="›"/>
              <a:defRPr sz="1600"/>
            </a:lvl5pPr>
            <a:lvl6pPr indent="-330200" lvl="5" marL="2743200" algn="l">
              <a:lnSpc>
                <a:spcPct val="90000"/>
              </a:lnSpc>
              <a:spcBef>
                <a:spcPts val="600"/>
              </a:spcBef>
              <a:spcAft>
                <a:spcPts val="0"/>
              </a:spcAft>
              <a:buClr>
                <a:schemeClr val="dk1"/>
              </a:buClr>
              <a:buSzPts val="1600"/>
              <a:buChar char="–"/>
              <a:defRPr sz="1600"/>
            </a:lvl6pPr>
            <a:lvl7pPr indent="-330200" lvl="6" marL="3200400" algn="l">
              <a:lnSpc>
                <a:spcPct val="90000"/>
              </a:lnSpc>
              <a:spcBef>
                <a:spcPts val="600"/>
              </a:spcBef>
              <a:spcAft>
                <a:spcPts val="0"/>
              </a:spcAft>
              <a:buClr>
                <a:schemeClr val="dk1"/>
              </a:buClr>
              <a:buSzPts val="1600"/>
              <a:buChar char="›"/>
              <a:defRPr sz="1600"/>
            </a:lvl7pPr>
            <a:lvl8pPr indent="-330200" lvl="7" marL="3657600" algn="l">
              <a:lnSpc>
                <a:spcPct val="90000"/>
              </a:lnSpc>
              <a:spcBef>
                <a:spcPts val="600"/>
              </a:spcBef>
              <a:spcAft>
                <a:spcPts val="0"/>
              </a:spcAft>
              <a:buClr>
                <a:schemeClr val="dk1"/>
              </a:buClr>
              <a:buSzPts val="1600"/>
              <a:buChar char="–"/>
              <a:defRPr sz="1600"/>
            </a:lvl8pPr>
            <a:lvl9pPr indent="-330200" lvl="8" marL="4114800" algn="l">
              <a:lnSpc>
                <a:spcPct val="90000"/>
              </a:lnSpc>
              <a:spcBef>
                <a:spcPts val="600"/>
              </a:spcBef>
              <a:spcAft>
                <a:spcPts val="0"/>
              </a:spcAft>
              <a:buClr>
                <a:schemeClr val="dk1"/>
              </a:buClr>
              <a:buSzPts val="1600"/>
              <a:buChar char="›"/>
              <a:defRPr sz="1600"/>
            </a:lvl9pPr>
          </a:lstStyle>
          <a:p/>
        </p:txBody>
      </p:sp>
      <p:sp>
        <p:nvSpPr>
          <p:cNvPr id="49" name="Google Shape;49;p4"/>
          <p:cNvSpPr txBox="1"/>
          <p:nvPr>
            <p:ph idx="3" type="body"/>
          </p:nvPr>
        </p:nvSpPr>
        <p:spPr>
          <a:xfrm>
            <a:off x="6557349" y="1499616"/>
            <a:ext cx="4818888" cy="938784"/>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0"/>
              </a:spcBef>
              <a:spcAft>
                <a:spcPts val="0"/>
              </a:spcAft>
              <a:buClr>
                <a:schemeClr val="dk1"/>
              </a:buClr>
              <a:buSzPts val="2400"/>
              <a:buNone/>
              <a:defRPr b="0" sz="2400" cap="none"/>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600"/>
              </a:spcBef>
              <a:spcAft>
                <a:spcPts val="0"/>
              </a:spcAft>
              <a:buClr>
                <a:schemeClr val="dk1"/>
              </a:buClr>
              <a:buSzPts val="1800"/>
              <a:buNone/>
              <a:defRPr b="1" sz="1800"/>
            </a:lvl3pPr>
            <a:lvl4pPr indent="-228600" lvl="3" marL="1828800" algn="l">
              <a:lnSpc>
                <a:spcPct val="90000"/>
              </a:lnSpc>
              <a:spcBef>
                <a:spcPts val="600"/>
              </a:spcBef>
              <a:spcAft>
                <a:spcPts val="0"/>
              </a:spcAft>
              <a:buClr>
                <a:schemeClr val="dk1"/>
              </a:buClr>
              <a:buSzPts val="1600"/>
              <a:buNone/>
              <a:defRPr b="1" sz="1600"/>
            </a:lvl4pPr>
            <a:lvl5pPr indent="-228600" lvl="4" marL="2286000" algn="l">
              <a:lnSpc>
                <a:spcPct val="90000"/>
              </a:lnSpc>
              <a:spcBef>
                <a:spcPts val="600"/>
              </a:spcBef>
              <a:spcAft>
                <a:spcPts val="0"/>
              </a:spcAft>
              <a:buClr>
                <a:schemeClr val="dk1"/>
              </a:buClr>
              <a:buSzPts val="1600"/>
              <a:buNone/>
              <a:defRPr b="1" sz="1600"/>
            </a:lvl5pPr>
            <a:lvl6pPr indent="-228600" lvl="5" marL="2743200" algn="l">
              <a:lnSpc>
                <a:spcPct val="90000"/>
              </a:lnSpc>
              <a:spcBef>
                <a:spcPts val="600"/>
              </a:spcBef>
              <a:spcAft>
                <a:spcPts val="0"/>
              </a:spcAft>
              <a:buClr>
                <a:schemeClr val="dk1"/>
              </a:buClr>
              <a:buSzPts val="1600"/>
              <a:buNone/>
              <a:defRPr b="1" sz="1600"/>
            </a:lvl6pPr>
            <a:lvl7pPr indent="-228600" lvl="6" marL="3200400" algn="l">
              <a:lnSpc>
                <a:spcPct val="90000"/>
              </a:lnSpc>
              <a:spcBef>
                <a:spcPts val="600"/>
              </a:spcBef>
              <a:spcAft>
                <a:spcPts val="0"/>
              </a:spcAft>
              <a:buClr>
                <a:schemeClr val="dk1"/>
              </a:buClr>
              <a:buSzPts val="1600"/>
              <a:buNone/>
              <a:defRPr b="1" sz="1600"/>
            </a:lvl7pPr>
            <a:lvl8pPr indent="-228600" lvl="7" marL="3657600" algn="l">
              <a:lnSpc>
                <a:spcPct val="90000"/>
              </a:lnSpc>
              <a:spcBef>
                <a:spcPts val="600"/>
              </a:spcBef>
              <a:spcAft>
                <a:spcPts val="0"/>
              </a:spcAft>
              <a:buClr>
                <a:schemeClr val="dk1"/>
              </a:buClr>
              <a:buSzPts val="1600"/>
              <a:buNone/>
              <a:defRPr b="1" sz="1600"/>
            </a:lvl8pPr>
            <a:lvl9pPr indent="-228600" lvl="8" marL="4114800" algn="l">
              <a:lnSpc>
                <a:spcPct val="90000"/>
              </a:lnSpc>
              <a:spcBef>
                <a:spcPts val="600"/>
              </a:spcBef>
              <a:spcAft>
                <a:spcPts val="0"/>
              </a:spcAft>
              <a:buClr>
                <a:schemeClr val="dk1"/>
              </a:buClr>
              <a:buSzPts val="1600"/>
              <a:buNone/>
              <a:defRPr b="1" sz="1600"/>
            </a:lvl9pPr>
          </a:lstStyle>
          <a:p/>
        </p:txBody>
      </p:sp>
      <p:sp>
        <p:nvSpPr>
          <p:cNvPr id="50" name="Google Shape;50;p4"/>
          <p:cNvSpPr txBox="1"/>
          <p:nvPr>
            <p:ph idx="4" type="body"/>
          </p:nvPr>
        </p:nvSpPr>
        <p:spPr>
          <a:xfrm>
            <a:off x="6557349" y="2514600"/>
            <a:ext cx="4818888" cy="365556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400"/>
              </a:spcBef>
              <a:spcAft>
                <a:spcPts val="0"/>
              </a:spcAft>
              <a:buClr>
                <a:schemeClr val="dk1"/>
              </a:buClr>
              <a:buSzPts val="2400"/>
              <a:buChar char="›"/>
              <a:defRPr sz="2400"/>
            </a:lvl1pPr>
            <a:lvl2pPr indent="-355600" lvl="1" marL="914400" algn="l">
              <a:lnSpc>
                <a:spcPct val="90000"/>
              </a:lnSpc>
              <a:spcBef>
                <a:spcPts val="600"/>
              </a:spcBef>
              <a:spcAft>
                <a:spcPts val="0"/>
              </a:spcAft>
              <a:buClr>
                <a:schemeClr val="dk1"/>
              </a:buClr>
              <a:buSzPts val="2000"/>
              <a:buChar char="–"/>
              <a:defRPr sz="2000"/>
            </a:lvl2pPr>
            <a:lvl3pPr indent="-342900" lvl="2" marL="1371600" algn="l">
              <a:lnSpc>
                <a:spcPct val="90000"/>
              </a:lnSpc>
              <a:spcBef>
                <a:spcPts val="600"/>
              </a:spcBef>
              <a:spcAft>
                <a:spcPts val="0"/>
              </a:spcAft>
              <a:buClr>
                <a:schemeClr val="dk1"/>
              </a:buClr>
              <a:buSzPts val="1800"/>
              <a:buChar char="›"/>
              <a:defRPr sz="1800"/>
            </a:lvl3pPr>
            <a:lvl4pPr indent="-330200" lvl="3" marL="1828800" algn="l">
              <a:lnSpc>
                <a:spcPct val="90000"/>
              </a:lnSpc>
              <a:spcBef>
                <a:spcPts val="600"/>
              </a:spcBef>
              <a:spcAft>
                <a:spcPts val="0"/>
              </a:spcAft>
              <a:buClr>
                <a:schemeClr val="dk1"/>
              </a:buClr>
              <a:buSzPts val="1600"/>
              <a:buChar char="–"/>
              <a:defRPr sz="1600"/>
            </a:lvl4pPr>
            <a:lvl5pPr indent="-330200" lvl="4" marL="2286000" algn="l">
              <a:lnSpc>
                <a:spcPct val="90000"/>
              </a:lnSpc>
              <a:spcBef>
                <a:spcPts val="600"/>
              </a:spcBef>
              <a:spcAft>
                <a:spcPts val="0"/>
              </a:spcAft>
              <a:buClr>
                <a:schemeClr val="dk1"/>
              </a:buClr>
              <a:buSzPts val="1600"/>
              <a:buChar char="›"/>
              <a:defRPr sz="1600"/>
            </a:lvl5pPr>
            <a:lvl6pPr indent="-330200" lvl="5" marL="2743200" algn="l">
              <a:lnSpc>
                <a:spcPct val="90000"/>
              </a:lnSpc>
              <a:spcBef>
                <a:spcPts val="600"/>
              </a:spcBef>
              <a:spcAft>
                <a:spcPts val="0"/>
              </a:spcAft>
              <a:buClr>
                <a:schemeClr val="dk1"/>
              </a:buClr>
              <a:buSzPts val="1600"/>
              <a:buChar char="–"/>
              <a:defRPr sz="1600"/>
            </a:lvl6pPr>
            <a:lvl7pPr indent="-330200" lvl="6" marL="3200400" algn="l">
              <a:lnSpc>
                <a:spcPct val="90000"/>
              </a:lnSpc>
              <a:spcBef>
                <a:spcPts val="600"/>
              </a:spcBef>
              <a:spcAft>
                <a:spcPts val="0"/>
              </a:spcAft>
              <a:buClr>
                <a:schemeClr val="dk1"/>
              </a:buClr>
              <a:buSzPts val="1600"/>
              <a:buChar char="›"/>
              <a:defRPr sz="1600"/>
            </a:lvl7pPr>
            <a:lvl8pPr indent="-330200" lvl="7" marL="3657600" algn="l">
              <a:lnSpc>
                <a:spcPct val="90000"/>
              </a:lnSpc>
              <a:spcBef>
                <a:spcPts val="600"/>
              </a:spcBef>
              <a:spcAft>
                <a:spcPts val="0"/>
              </a:spcAft>
              <a:buClr>
                <a:schemeClr val="dk1"/>
              </a:buClr>
              <a:buSzPts val="1600"/>
              <a:buChar char="–"/>
              <a:defRPr sz="1600"/>
            </a:lvl8pPr>
            <a:lvl9pPr indent="-330200" lvl="8" marL="4114800" algn="l">
              <a:lnSpc>
                <a:spcPct val="90000"/>
              </a:lnSpc>
              <a:spcBef>
                <a:spcPts val="600"/>
              </a:spcBef>
              <a:spcAft>
                <a:spcPts val="0"/>
              </a:spcAft>
              <a:buClr>
                <a:schemeClr val="dk1"/>
              </a:buClr>
              <a:buSzPts val="1600"/>
              <a:buChar char="›"/>
              <a:defRPr sz="1600"/>
            </a:lvl9pPr>
          </a:lstStyle>
          <a:p/>
        </p:txBody>
      </p:sp>
      <p:sp>
        <p:nvSpPr>
          <p:cNvPr id="51" name="Google Shape;51;p4"/>
          <p:cNvSpPr txBox="1"/>
          <p:nvPr>
            <p:ph idx="10" type="dt"/>
          </p:nvPr>
        </p:nvSpPr>
        <p:spPr>
          <a:xfrm>
            <a:off x="5180250" y="6356351"/>
            <a:ext cx="121888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
          <p:cNvSpPr txBox="1"/>
          <p:nvPr>
            <p:ph idx="11" type="ftr"/>
          </p:nvPr>
        </p:nvSpPr>
        <p:spPr>
          <a:xfrm>
            <a:off x="6595933" y="6356351"/>
            <a:ext cx="397406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
          <p:cNvSpPr txBox="1"/>
          <p:nvPr>
            <p:ph idx="12" type="sldNum"/>
          </p:nvPr>
        </p:nvSpPr>
        <p:spPr>
          <a:xfrm>
            <a:off x="10766796" y="6356351"/>
            <a:ext cx="60944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54" name="Shape 54"/>
        <p:cNvGrpSpPr/>
        <p:nvPr/>
      </p:nvGrpSpPr>
      <p:grpSpPr>
        <a:xfrm>
          <a:off x="0" y="0"/>
          <a:ext cx="0" cy="0"/>
          <a:chOff x="0" y="0"/>
          <a:chExt cx="0" cy="0"/>
        </a:xfrm>
      </p:grpSpPr>
      <p:sp>
        <p:nvSpPr>
          <p:cNvPr id="55" name="Google Shape;55;p5"/>
          <p:cNvSpPr/>
          <p:nvPr/>
        </p:nvSpPr>
        <p:spPr>
          <a:xfrm>
            <a:off x="0" y="0"/>
            <a:ext cx="609441" cy="6858000"/>
          </a:xfrm>
          <a:prstGeom prst="rect">
            <a:avLst/>
          </a:prstGeom>
          <a:solidFill>
            <a:srgbClr val="6A8093">
              <a:alpha val="89803"/>
            </a:srgbClr>
          </a:solidFill>
          <a:ln>
            <a:noFill/>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6" name="Google Shape;56;p5"/>
          <p:cNvSpPr/>
          <p:nvPr/>
        </p:nvSpPr>
        <p:spPr>
          <a:xfrm>
            <a:off x="11884104" y="0"/>
            <a:ext cx="304721" cy="6858000"/>
          </a:xfrm>
          <a:prstGeom prst="rect">
            <a:avLst/>
          </a:prstGeom>
          <a:solidFill>
            <a:srgbClr val="465562"/>
          </a:solidFill>
          <a:ln>
            <a:noFill/>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7" name="Google Shape;57;p5"/>
          <p:cNvSpPr/>
          <p:nvPr/>
        </p:nvSpPr>
        <p:spPr>
          <a:xfrm>
            <a:off x="4875530" y="0"/>
            <a:ext cx="7017034" cy="6858000"/>
          </a:xfrm>
          <a:prstGeom prst="rect">
            <a:avLst/>
          </a:prstGeom>
          <a:solidFill>
            <a:srgbClr val="C1CBD3"/>
          </a:solidFill>
          <a:ln>
            <a:noFill/>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8" name="Google Shape;58;p5"/>
          <p:cNvSpPr txBox="1"/>
          <p:nvPr>
            <p:ph type="title"/>
          </p:nvPr>
        </p:nvSpPr>
        <p:spPr>
          <a:xfrm>
            <a:off x="1074240" y="381000"/>
            <a:ext cx="3293422" cy="1371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43F49"/>
              </a:buClr>
              <a:buSzPts val="2800"/>
              <a:buFont typeface="Arial"/>
              <a:buNone/>
              <a:defRPr b="0" sz="2800" cap="none">
                <a:solidFill>
                  <a:srgbClr val="343F49"/>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An empty placeholder to add an image. Click on the placeholder and select the image that you wish to add" id="59" name="Google Shape;59;p5"/>
          <p:cNvSpPr/>
          <p:nvPr>
            <p:ph idx="2" type="pic"/>
          </p:nvPr>
        </p:nvSpPr>
        <p:spPr>
          <a:xfrm>
            <a:off x="5180251" y="482600"/>
            <a:ext cx="6195986" cy="5689600"/>
          </a:xfrm>
          <a:prstGeom prst="rect">
            <a:avLst/>
          </a:prstGeom>
          <a:noFill/>
          <a:ln cap="flat" cmpd="sng" w="19050">
            <a:solidFill>
              <a:schemeClr val="lt1"/>
            </a:solidFill>
            <a:prstDash val="solid"/>
            <a:round/>
            <a:headEnd len="sm" w="sm" type="none"/>
            <a:tailEnd len="sm" w="sm" type="none"/>
          </a:ln>
        </p:spPr>
      </p:sp>
      <p:sp>
        <p:nvSpPr>
          <p:cNvPr id="60" name="Google Shape;60;p5"/>
          <p:cNvSpPr txBox="1"/>
          <p:nvPr>
            <p:ph idx="1" type="body"/>
          </p:nvPr>
        </p:nvSpPr>
        <p:spPr>
          <a:xfrm>
            <a:off x="1074240" y="1828800"/>
            <a:ext cx="3293422" cy="4343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400"/>
              </a:spcBef>
              <a:spcAft>
                <a:spcPts val="0"/>
              </a:spcAft>
              <a:buClr>
                <a:schemeClr val="dk1"/>
              </a:buClr>
              <a:buSzPts val="2000"/>
              <a:buNone/>
              <a:defRPr sz="2000">
                <a:solidFill>
                  <a:schemeClr val="dk1"/>
                </a:solidFill>
              </a:defRPr>
            </a:lvl1pPr>
            <a:lvl2pPr indent="-228600" lvl="1" marL="914400" algn="l">
              <a:lnSpc>
                <a:spcPct val="90000"/>
              </a:lnSpc>
              <a:spcBef>
                <a:spcPts val="600"/>
              </a:spcBef>
              <a:spcAft>
                <a:spcPts val="0"/>
              </a:spcAft>
              <a:buClr>
                <a:schemeClr val="dk1"/>
              </a:buClr>
              <a:buSzPts val="1200"/>
              <a:buNone/>
              <a:defRPr sz="1200"/>
            </a:lvl2pPr>
            <a:lvl3pPr indent="-228600" lvl="2" marL="1371600" algn="l">
              <a:lnSpc>
                <a:spcPct val="90000"/>
              </a:lnSpc>
              <a:spcBef>
                <a:spcPts val="600"/>
              </a:spcBef>
              <a:spcAft>
                <a:spcPts val="0"/>
              </a:spcAft>
              <a:buClr>
                <a:schemeClr val="dk1"/>
              </a:buClr>
              <a:buSzPts val="1000"/>
              <a:buNone/>
              <a:defRPr sz="1000"/>
            </a:lvl3pPr>
            <a:lvl4pPr indent="-228600" lvl="3" marL="1828800" algn="l">
              <a:lnSpc>
                <a:spcPct val="90000"/>
              </a:lnSpc>
              <a:spcBef>
                <a:spcPts val="600"/>
              </a:spcBef>
              <a:spcAft>
                <a:spcPts val="0"/>
              </a:spcAft>
              <a:buClr>
                <a:schemeClr val="dk1"/>
              </a:buClr>
              <a:buSzPts val="900"/>
              <a:buNone/>
              <a:defRPr sz="900"/>
            </a:lvl4pPr>
            <a:lvl5pPr indent="-228600" lvl="4" marL="2286000" algn="l">
              <a:lnSpc>
                <a:spcPct val="90000"/>
              </a:lnSpc>
              <a:spcBef>
                <a:spcPts val="600"/>
              </a:spcBef>
              <a:spcAft>
                <a:spcPts val="0"/>
              </a:spcAft>
              <a:buClr>
                <a:schemeClr val="dk1"/>
              </a:buClr>
              <a:buSzPts val="900"/>
              <a:buNone/>
              <a:defRPr sz="900"/>
            </a:lvl5pPr>
            <a:lvl6pPr indent="-228600" lvl="5" marL="2743200" algn="l">
              <a:lnSpc>
                <a:spcPct val="90000"/>
              </a:lnSpc>
              <a:spcBef>
                <a:spcPts val="600"/>
              </a:spcBef>
              <a:spcAft>
                <a:spcPts val="0"/>
              </a:spcAft>
              <a:buClr>
                <a:schemeClr val="dk1"/>
              </a:buClr>
              <a:buSzPts val="900"/>
              <a:buNone/>
              <a:defRPr sz="900"/>
            </a:lvl6pPr>
            <a:lvl7pPr indent="-228600" lvl="6" marL="3200400" algn="l">
              <a:lnSpc>
                <a:spcPct val="90000"/>
              </a:lnSpc>
              <a:spcBef>
                <a:spcPts val="600"/>
              </a:spcBef>
              <a:spcAft>
                <a:spcPts val="0"/>
              </a:spcAft>
              <a:buClr>
                <a:schemeClr val="dk1"/>
              </a:buClr>
              <a:buSzPts val="900"/>
              <a:buNone/>
              <a:defRPr sz="900"/>
            </a:lvl7pPr>
            <a:lvl8pPr indent="-228600" lvl="7" marL="3657600" algn="l">
              <a:lnSpc>
                <a:spcPct val="90000"/>
              </a:lnSpc>
              <a:spcBef>
                <a:spcPts val="600"/>
              </a:spcBef>
              <a:spcAft>
                <a:spcPts val="0"/>
              </a:spcAft>
              <a:buClr>
                <a:schemeClr val="dk1"/>
              </a:buClr>
              <a:buSzPts val="900"/>
              <a:buNone/>
              <a:defRPr sz="900"/>
            </a:lvl8pPr>
            <a:lvl9pPr indent="-228600" lvl="8" marL="4114800" algn="l">
              <a:lnSpc>
                <a:spcPct val="90000"/>
              </a:lnSpc>
              <a:spcBef>
                <a:spcPts val="600"/>
              </a:spcBef>
              <a:spcAft>
                <a:spcPts val="0"/>
              </a:spcAft>
              <a:buClr>
                <a:schemeClr val="dk1"/>
              </a:buClr>
              <a:buSzPts val="900"/>
              <a:buNone/>
              <a:defRPr sz="900"/>
            </a:lvl9pPr>
          </a:lstStyle>
          <a:p/>
        </p:txBody>
      </p:sp>
      <p:sp>
        <p:nvSpPr>
          <p:cNvPr id="61" name="Google Shape;61;p5"/>
          <p:cNvSpPr txBox="1"/>
          <p:nvPr>
            <p:ph idx="10" type="dt"/>
          </p:nvPr>
        </p:nvSpPr>
        <p:spPr>
          <a:xfrm>
            <a:off x="5180250" y="6356351"/>
            <a:ext cx="121888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5"/>
          <p:cNvSpPr txBox="1"/>
          <p:nvPr>
            <p:ph idx="11" type="ftr"/>
          </p:nvPr>
        </p:nvSpPr>
        <p:spPr>
          <a:xfrm>
            <a:off x="6595933" y="6356351"/>
            <a:ext cx="397406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5"/>
          <p:cNvSpPr txBox="1"/>
          <p:nvPr>
            <p:ph idx="12" type="sldNum"/>
          </p:nvPr>
        </p:nvSpPr>
        <p:spPr>
          <a:xfrm>
            <a:off x="10766796" y="6356351"/>
            <a:ext cx="60944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cap="none">
                <a:solidFill>
                  <a:schemeClr val="dk2"/>
                </a:solidFill>
                <a:latin typeface="Arial"/>
                <a:ea typeface="Arial"/>
                <a:cs typeface="Arial"/>
                <a:sym typeface="Arial"/>
              </a:defRPr>
            </a:lvl1pPr>
            <a:lvl2pPr indent="0" lvl="1" marL="0" algn="r">
              <a:spcBef>
                <a:spcPts val="0"/>
              </a:spcBef>
              <a:buNone/>
              <a:defRPr sz="1200" cap="none">
                <a:solidFill>
                  <a:schemeClr val="dk2"/>
                </a:solidFill>
                <a:latin typeface="Arial"/>
                <a:ea typeface="Arial"/>
                <a:cs typeface="Arial"/>
                <a:sym typeface="Arial"/>
              </a:defRPr>
            </a:lvl2pPr>
            <a:lvl3pPr indent="0" lvl="2" marL="0" algn="r">
              <a:spcBef>
                <a:spcPts val="0"/>
              </a:spcBef>
              <a:buNone/>
              <a:defRPr sz="1200" cap="none">
                <a:solidFill>
                  <a:schemeClr val="dk2"/>
                </a:solidFill>
                <a:latin typeface="Arial"/>
                <a:ea typeface="Arial"/>
                <a:cs typeface="Arial"/>
                <a:sym typeface="Arial"/>
              </a:defRPr>
            </a:lvl3pPr>
            <a:lvl4pPr indent="0" lvl="3" marL="0" algn="r">
              <a:spcBef>
                <a:spcPts val="0"/>
              </a:spcBef>
              <a:buNone/>
              <a:defRPr sz="1200" cap="none">
                <a:solidFill>
                  <a:schemeClr val="dk2"/>
                </a:solidFill>
                <a:latin typeface="Arial"/>
                <a:ea typeface="Arial"/>
                <a:cs typeface="Arial"/>
                <a:sym typeface="Arial"/>
              </a:defRPr>
            </a:lvl4pPr>
            <a:lvl5pPr indent="0" lvl="4" marL="0" algn="r">
              <a:spcBef>
                <a:spcPts val="0"/>
              </a:spcBef>
              <a:buNone/>
              <a:defRPr sz="1200" cap="none">
                <a:solidFill>
                  <a:schemeClr val="dk2"/>
                </a:solidFill>
                <a:latin typeface="Arial"/>
                <a:ea typeface="Arial"/>
                <a:cs typeface="Arial"/>
                <a:sym typeface="Arial"/>
              </a:defRPr>
            </a:lvl5pPr>
            <a:lvl6pPr indent="0" lvl="5" marL="0" algn="r">
              <a:spcBef>
                <a:spcPts val="0"/>
              </a:spcBef>
              <a:buNone/>
              <a:defRPr sz="1200" cap="none">
                <a:solidFill>
                  <a:schemeClr val="dk2"/>
                </a:solidFill>
                <a:latin typeface="Arial"/>
                <a:ea typeface="Arial"/>
                <a:cs typeface="Arial"/>
                <a:sym typeface="Arial"/>
              </a:defRPr>
            </a:lvl6pPr>
            <a:lvl7pPr indent="0" lvl="6" marL="0" algn="r">
              <a:spcBef>
                <a:spcPts val="0"/>
              </a:spcBef>
              <a:buNone/>
              <a:defRPr sz="1200" cap="none">
                <a:solidFill>
                  <a:schemeClr val="dk2"/>
                </a:solidFill>
                <a:latin typeface="Arial"/>
                <a:ea typeface="Arial"/>
                <a:cs typeface="Arial"/>
                <a:sym typeface="Arial"/>
              </a:defRPr>
            </a:lvl7pPr>
            <a:lvl8pPr indent="0" lvl="7" marL="0" algn="r">
              <a:spcBef>
                <a:spcPts val="0"/>
              </a:spcBef>
              <a:buNone/>
              <a:defRPr sz="1200" cap="none">
                <a:solidFill>
                  <a:schemeClr val="dk2"/>
                </a:solidFill>
                <a:latin typeface="Arial"/>
                <a:ea typeface="Arial"/>
                <a:cs typeface="Arial"/>
                <a:sym typeface="Arial"/>
              </a:defRPr>
            </a:lvl8pPr>
            <a:lvl9pPr indent="0" lvl="8" marL="0" algn="r">
              <a:spcBef>
                <a:spcPts val="0"/>
              </a:spcBef>
              <a:buNone/>
              <a:defRPr sz="1200" cap="non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64" name="Google Shape;64;p5"/>
          <p:cNvCxnSpPr/>
          <p:nvPr/>
        </p:nvCxnSpPr>
        <p:spPr>
          <a:xfrm>
            <a:off x="11879867" y="0"/>
            <a:ext cx="0" cy="6858000"/>
          </a:xfrm>
          <a:prstGeom prst="straightConnector1">
            <a:avLst/>
          </a:prstGeom>
          <a:noFill/>
          <a:ln cap="flat" cmpd="sng" w="19050">
            <a:solidFill>
              <a:schemeClr val="lt1"/>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5" name="Shape 65"/>
        <p:cNvGrpSpPr/>
        <p:nvPr/>
      </p:nvGrpSpPr>
      <p:grpSpPr>
        <a:xfrm>
          <a:off x="0" y="0"/>
          <a:ext cx="0" cy="0"/>
          <a:chOff x="0" y="0"/>
          <a:chExt cx="0" cy="0"/>
        </a:xfrm>
      </p:grpSpPr>
      <p:sp>
        <p:nvSpPr>
          <p:cNvPr id="66" name="Google Shape;66;p6"/>
          <p:cNvSpPr/>
          <p:nvPr/>
        </p:nvSpPr>
        <p:spPr>
          <a:xfrm>
            <a:off x="11579384" y="5638800"/>
            <a:ext cx="609441" cy="1219200"/>
          </a:xfrm>
          <a:prstGeom prst="rect">
            <a:avLst/>
          </a:prstGeom>
          <a:solidFill>
            <a:schemeClr val="accent1"/>
          </a:solidFill>
          <a:ln>
            <a:noFill/>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7" name="Google Shape;67;p6"/>
          <p:cNvSpPr/>
          <p:nvPr/>
        </p:nvSpPr>
        <p:spPr>
          <a:xfrm>
            <a:off x="11274663" y="5638800"/>
            <a:ext cx="304721" cy="1219200"/>
          </a:xfrm>
          <a:prstGeom prst="rect">
            <a:avLst/>
          </a:prstGeom>
          <a:solidFill>
            <a:srgbClr val="6A8093"/>
          </a:solidFill>
          <a:ln>
            <a:noFill/>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8" name="Google Shape;68;p6"/>
          <p:cNvSpPr/>
          <p:nvPr/>
        </p:nvSpPr>
        <p:spPr>
          <a:xfrm>
            <a:off x="1216152" y="5638800"/>
            <a:ext cx="609441" cy="1219200"/>
          </a:xfrm>
          <a:prstGeom prst="rect">
            <a:avLst/>
          </a:prstGeom>
          <a:solidFill>
            <a:schemeClr val="accent1"/>
          </a:solidFill>
          <a:ln>
            <a:noFill/>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9" name="Google Shape;69;p6"/>
          <p:cNvSpPr/>
          <p:nvPr/>
        </p:nvSpPr>
        <p:spPr>
          <a:xfrm>
            <a:off x="0" y="5638800"/>
            <a:ext cx="12188825" cy="1219200"/>
          </a:xfrm>
          <a:prstGeom prst="rect">
            <a:avLst/>
          </a:prstGeom>
          <a:solidFill>
            <a:srgbClr val="6A8093">
              <a:alpha val="49803"/>
            </a:srgbClr>
          </a:solidFill>
          <a:ln>
            <a:noFill/>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70" name="Google Shape;70;p6"/>
          <p:cNvCxnSpPr/>
          <p:nvPr/>
        </p:nvCxnSpPr>
        <p:spPr>
          <a:xfrm>
            <a:off x="11573293" y="5638800"/>
            <a:ext cx="0" cy="1219200"/>
          </a:xfrm>
          <a:prstGeom prst="straightConnector1">
            <a:avLst/>
          </a:prstGeom>
          <a:noFill/>
          <a:ln cap="flat" cmpd="sng" w="19050">
            <a:solidFill>
              <a:schemeClr val="lt1"/>
            </a:solidFill>
            <a:prstDash val="solid"/>
            <a:miter lim="800000"/>
            <a:headEnd len="sm" w="sm" type="none"/>
            <a:tailEnd len="sm" w="sm" type="none"/>
          </a:ln>
        </p:spPr>
      </p:cxnSp>
      <p:sp>
        <p:nvSpPr>
          <p:cNvPr id="71" name="Google Shape;71;p6"/>
          <p:cNvSpPr/>
          <p:nvPr/>
        </p:nvSpPr>
        <p:spPr>
          <a:xfrm>
            <a:off x="0" y="5643132"/>
            <a:ext cx="1216152" cy="1214868"/>
          </a:xfrm>
          <a:prstGeom prst="rect">
            <a:avLst/>
          </a:prstGeom>
          <a:solidFill>
            <a:srgbClr val="465562">
              <a:alpha val="74901"/>
            </a:srgbClr>
          </a:solidFill>
          <a:ln>
            <a:noFill/>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2" name="Google Shape;72;p6"/>
          <p:cNvSpPr/>
          <p:nvPr/>
        </p:nvSpPr>
        <p:spPr>
          <a:xfrm>
            <a:off x="276462" y="6032500"/>
            <a:ext cx="593189" cy="519176"/>
          </a:xfrm>
          <a:custGeom>
            <a:rect b="b" l="l" r="r" t="t"/>
            <a:pathLst>
              <a:path extrusionOk="0" h="372" w="426">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lt1"/>
          </a:solidFill>
          <a:ln cap="flat" cmpd="sng" w="9525">
            <a:solidFill>
              <a:schemeClr val="lt1"/>
            </a:solidFill>
            <a:prstDash val="solid"/>
            <a:round/>
            <a:headEnd len="sm" w="sm" type="none"/>
            <a:tailEnd len="sm" w="sm" type="none"/>
          </a:ln>
        </p:spPr>
        <p:txBody>
          <a:bodyPr anchorCtr="0" anchor="t" bIns="60925" lIns="121875" spcFirstLastPara="1" rIns="121875" wrap="square" tIns="60925">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73" name="Google Shape;73;p6"/>
          <p:cNvCxnSpPr/>
          <p:nvPr/>
        </p:nvCxnSpPr>
        <p:spPr>
          <a:xfrm>
            <a:off x="1216152" y="5638800"/>
            <a:ext cx="0" cy="1219200"/>
          </a:xfrm>
          <a:prstGeom prst="straightConnector1">
            <a:avLst/>
          </a:prstGeom>
          <a:noFill/>
          <a:ln cap="flat" cmpd="sng" w="19050">
            <a:solidFill>
              <a:schemeClr val="lt1"/>
            </a:solidFill>
            <a:prstDash val="solid"/>
            <a:miter lim="800000"/>
            <a:headEnd len="sm" w="sm" type="none"/>
            <a:tailEnd len="sm" w="sm" type="none"/>
          </a:ln>
        </p:spPr>
      </p:cxnSp>
      <p:sp>
        <p:nvSpPr>
          <p:cNvPr id="74" name="Google Shape;74;p6"/>
          <p:cNvSpPr/>
          <p:nvPr/>
        </p:nvSpPr>
        <p:spPr>
          <a:xfrm>
            <a:off x="11579384" y="0"/>
            <a:ext cx="609441" cy="609600"/>
          </a:xfrm>
          <a:prstGeom prst="rect">
            <a:avLst/>
          </a:prstGeom>
          <a:solidFill>
            <a:schemeClr val="accent1"/>
          </a:solidFill>
          <a:ln>
            <a:noFill/>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5" name="Google Shape;75;p6"/>
          <p:cNvSpPr/>
          <p:nvPr/>
        </p:nvSpPr>
        <p:spPr>
          <a:xfrm>
            <a:off x="11274663" y="0"/>
            <a:ext cx="304721" cy="609600"/>
          </a:xfrm>
          <a:prstGeom prst="rect">
            <a:avLst/>
          </a:prstGeom>
          <a:solidFill>
            <a:srgbClr val="6A8093"/>
          </a:solidFill>
          <a:ln>
            <a:noFill/>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6" name="Google Shape;76;p6"/>
          <p:cNvSpPr/>
          <p:nvPr/>
        </p:nvSpPr>
        <p:spPr>
          <a:xfrm>
            <a:off x="1218883" y="0"/>
            <a:ext cx="609441" cy="609600"/>
          </a:xfrm>
          <a:prstGeom prst="rect">
            <a:avLst/>
          </a:prstGeom>
          <a:solidFill>
            <a:schemeClr val="accent1"/>
          </a:solidFill>
          <a:ln>
            <a:noFill/>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7" name="Google Shape;77;p6"/>
          <p:cNvSpPr/>
          <p:nvPr/>
        </p:nvSpPr>
        <p:spPr>
          <a:xfrm>
            <a:off x="-2" y="0"/>
            <a:ext cx="1218883" cy="609600"/>
          </a:xfrm>
          <a:prstGeom prst="rect">
            <a:avLst/>
          </a:prstGeom>
          <a:solidFill>
            <a:srgbClr val="6A8093"/>
          </a:solidFill>
          <a:ln>
            <a:noFill/>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8" name="Google Shape;78;p6"/>
          <p:cNvSpPr/>
          <p:nvPr/>
        </p:nvSpPr>
        <p:spPr>
          <a:xfrm>
            <a:off x="0" y="0"/>
            <a:ext cx="12188825" cy="609600"/>
          </a:xfrm>
          <a:prstGeom prst="rect">
            <a:avLst/>
          </a:prstGeom>
          <a:solidFill>
            <a:srgbClr val="6A8093">
              <a:alpha val="49803"/>
            </a:srgbClr>
          </a:solidFill>
          <a:ln>
            <a:noFill/>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79" name="Google Shape;79;p6"/>
          <p:cNvCxnSpPr/>
          <p:nvPr/>
        </p:nvCxnSpPr>
        <p:spPr>
          <a:xfrm>
            <a:off x="11573293" y="0"/>
            <a:ext cx="0" cy="609600"/>
          </a:xfrm>
          <a:prstGeom prst="straightConnector1">
            <a:avLst/>
          </a:prstGeom>
          <a:noFill/>
          <a:ln cap="flat" cmpd="sng" w="19050">
            <a:solidFill>
              <a:schemeClr val="lt1"/>
            </a:solidFill>
            <a:prstDash val="solid"/>
            <a:miter lim="800000"/>
            <a:headEnd len="sm" w="sm" type="none"/>
            <a:tailEnd len="sm" w="sm" type="none"/>
          </a:ln>
        </p:spPr>
      </p:cxnSp>
      <p:sp>
        <p:nvSpPr>
          <p:cNvPr id="80" name="Google Shape;80;p6"/>
          <p:cNvSpPr/>
          <p:nvPr/>
        </p:nvSpPr>
        <p:spPr>
          <a:xfrm>
            <a:off x="0" y="0"/>
            <a:ext cx="1216152" cy="609600"/>
          </a:xfrm>
          <a:prstGeom prst="rect">
            <a:avLst/>
          </a:prstGeom>
          <a:solidFill>
            <a:srgbClr val="465562">
              <a:alpha val="74901"/>
            </a:srgbClr>
          </a:solidFill>
          <a:ln>
            <a:noFill/>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81" name="Google Shape;81;p6"/>
          <p:cNvCxnSpPr/>
          <p:nvPr/>
        </p:nvCxnSpPr>
        <p:spPr>
          <a:xfrm>
            <a:off x="1218884" y="0"/>
            <a:ext cx="0" cy="609600"/>
          </a:xfrm>
          <a:prstGeom prst="straightConnector1">
            <a:avLst/>
          </a:prstGeom>
          <a:noFill/>
          <a:ln cap="flat" cmpd="sng" w="19050">
            <a:solidFill>
              <a:schemeClr val="lt1"/>
            </a:solidFill>
            <a:prstDash val="solid"/>
            <a:miter lim="800000"/>
            <a:headEnd len="sm" w="sm" type="none"/>
            <a:tailEnd len="sm" w="sm" type="none"/>
          </a:ln>
        </p:spPr>
      </p:cxnSp>
      <p:sp>
        <p:nvSpPr>
          <p:cNvPr id="82" name="Google Shape;82;p6"/>
          <p:cNvSpPr txBox="1"/>
          <p:nvPr>
            <p:ph type="title"/>
          </p:nvPr>
        </p:nvSpPr>
        <p:spPr>
          <a:xfrm>
            <a:off x="1598613" y="1600201"/>
            <a:ext cx="8283272" cy="26540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43F49"/>
              </a:buClr>
              <a:buSzPts val="5400"/>
              <a:buFont typeface="Arial"/>
              <a:buNone/>
              <a:defRPr b="0" sz="54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6"/>
          <p:cNvSpPr txBox="1"/>
          <p:nvPr>
            <p:ph idx="1" type="body"/>
          </p:nvPr>
        </p:nvSpPr>
        <p:spPr>
          <a:xfrm>
            <a:off x="1598613" y="4259996"/>
            <a:ext cx="7264623" cy="115020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Clr>
                <a:schemeClr val="dk1"/>
              </a:buClr>
              <a:buSzPts val="3200"/>
              <a:buNone/>
              <a:defRPr sz="3200">
                <a:solidFill>
                  <a:schemeClr val="dk1"/>
                </a:solidFill>
              </a:defRPr>
            </a:lvl1pPr>
            <a:lvl2pPr indent="-228600" lvl="1" marL="914400" algn="l">
              <a:lnSpc>
                <a:spcPct val="90000"/>
              </a:lnSpc>
              <a:spcBef>
                <a:spcPts val="600"/>
              </a:spcBef>
              <a:spcAft>
                <a:spcPts val="0"/>
              </a:spcAft>
              <a:buClr>
                <a:srgbClr val="92979C"/>
              </a:buClr>
              <a:buSzPts val="1800"/>
              <a:buNone/>
              <a:defRPr sz="1800">
                <a:solidFill>
                  <a:srgbClr val="92979C"/>
                </a:solidFill>
              </a:defRPr>
            </a:lvl2pPr>
            <a:lvl3pPr indent="-228600" lvl="2" marL="1371600" algn="l">
              <a:lnSpc>
                <a:spcPct val="90000"/>
              </a:lnSpc>
              <a:spcBef>
                <a:spcPts val="600"/>
              </a:spcBef>
              <a:spcAft>
                <a:spcPts val="0"/>
              </a:spcAft>
              <a:buClr>
                <a:srgbClr val="92979C"/>
              </a:buClr>
              <a:buSzPts val="1600"/>
              <a:buNone/>
              <a:defRPr sz="1600">
                <a:solidFill>
                  <a:srgbClr val="92979C"/>
                </a:solidFill>
              </a:defRPr>
            </a:lvl3pPr>
            <a:lvl4pPr indent="-228600" lvl="3" marL="1828800" algn="l">
              <a:lnSpc>
                <a:spcPct val="90000"/>
              </a:lnSpc>
              <a:spcBef>
                <a:spcPts val="600"/>
              </a:spcBef>
              <a:spcAft>
                <a:spcPts val="0"/>
              </a:spcAft>
              <a:buClr>
                <a:srgbClr val="92979C"/>
              </a:buClr>
              <a:buSzPts val="1400"/>
              <a:buNone/>
              <a:defRPr sz="1400">
                <a:solidFill>
                  <a:srgbClr val="92979C"/>
                </a:solidFill>
              </a:defRPr>
            </a:lvl4pPr>
            <a:lvl5pPr indent="-228600" lvl="4" marL="2286000" algn="l">
              <a:lnSpc>
                <a:spcPct val="90000"/>
              </a:lnSpc>
              <a:spcBef>
                <a:spcPts val="600"/>
              </a:spcBef>
              <a:spcAft>
                <a:spcPts val="0"/>
              </a:spcAft>
              <a:buClr>
                <a:srgbClr val="92979C"/>
              </a:buClr>
              <a:buSzPts val="1400"/>
              <a:buNone/>
              <a:defRPr sz="1400">
                <a:solidFill>
                  <a:srgbClr val="92979C"/>
                </a:solidFill>
              </a:defRPr>
            </a:lvl5pPr>
            <a:lvl6pPr indent="-228600" lvl="5" marL="2743200" algn="l">
              <a:lnSpc>
                <a:spcPct val="90000"/>
              </a:lnSpc>
              <a:spcBef>
                <a:spcPts val="600"/>
              </a:spcBef>
              <a:spcAft>
                <a:spcPts val="0"/>
              </a:spcAft>
              <a:buClr>
                <a:srgbClr val="92979C"/>
              </a:buClr>
              <a:buSzPts val="1400"/>
              <a:buNone/>
              <a:defRPr sz="1400">
                <a:solidFill>
                  <a:srgbClr val="92979C"/>
                </a:solidFill>
              </a:defRPr>
            </a:lvl6pPr>
            <a:lvl7pPr indent="-228600" lvl="6" marL="3200400" algn="l">
              <a:lnSpc>
                <a:spcPct val="90000"/>
              </a:lnSpc>
              <a:spcBef>
                <a:spcPts val="600"/>
              </a:spcBef>
              <a:spcAft>
                <a:spcPts val="0"/>
              </a:spcAft>
              <a:buClr>
                <a:srgbClr val="92979C"/>
              </a:buClr>
              <a:buSzPts val="1400"/>
              <a:buNone/>
              <a:defRPr sz="1400">
                <a:solidFill>
                  <a:srgbClr val="92979C"/>
                </a:solidFill>
              </a:defRPr>
            </a:lvl7pPr>
            <a:lvl8pPr indent="-228600" lvl="7" marL="3657600" algn="l">
              <a:lnSpc>
                <a:spcPct val="90000"/>
              </a:lnSpc>
              <a:spcBef>
                <a:spcPts val="600"/>
              </a:spcBef>
              <a:spcAft>
                <a:spcPts val="0"/>
              </a:spcAft>
              <a:buClr>
                <a:srgbClr val="92979C"/>
              </a:buClr>
              <a:buSzPts val="1400"/>
              <a:buNone/>
              <a:defRPr sz="1400">
                <a:solidFill>
                  <a:srgbClr val="92979C"/>
                </a:solidFill>
              </a:defRPr>
            </a:lvl8pPr>
            <a:lvl9pPr indent="-228600" lvl="8" marL="4114800" algn="l">
              <a:lnSpc>
                <a:spcPct val="90000"/>
              </a:lnSpc>
              <a:spcBef>
                <a:spcPts val="600"/>
              </a:spcBef>
              <a:spcAft>
                <a:spcPts val="0"/>
              </a:spcAft>
              <a:buClr>
                <a:srgbClr val="92979C"/>
              </a:buClr>
              <a:buSzPts val="1400"/>
              <a:buNone/>
              <a:defRPr sz="1400">
                <a:solidFill>
                  <a:srgbClr val="92979C"/>
                </a:solidFill>
              </a:defRPr>
            </a:lvl9pPr>
          </a:lstStyle>
          <a:p/>
        </p:txBody>
      </p:sp>
      <p:sp>
        <p:nvSpPr>
          <p:cNvPr id="84" name="Google Shape;84;p6"/>
          <p:cNvSpPr txBox="1"/>
          <p:nvPr>
            <p:ph idx="10" type="dt"/>
          </p:nvPr>
        </p:nvSpPr>
        <p:spPr>
          <a:xfrm>
            <a:off x="5180250" y="6356351"/>
            <a:ext cx="121888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6"/>
          <p:cNvSpPr txBox="1"/>
          <p:nvPr>
            <p:ph idx="11" type="ftr"/>
          </p:nvPr>
        </p:nvSpPr>
        <p:spPr>
          <a:xfrm>
            <a:off x="6595933" y="6356351"/>
            <a:ext cx="397406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6"/>
          <p:cNvSpPr txBox="1"/>
          <p:nvPr>
            <p:ph idx="12" type="sldNum"/>
          </p:nvPr>
        </p:nvSpPr>
        <p:spPr>
          <a:xfrm>
            <a:off x="10666571" y="6356351"/>
            <a:ext cx="60944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cap="none">
                <a:solidFill>
                  <a:schemeClr val="dk2"/>
                </a:solidFill>
                <a:latin typeface="Arial"/>
                <a:ea typeface="Arial"/>
                <a:cs typeface="Arial"/>
                <a:sym typeface="Arial"/>
              </a:defRPr>
            </a:lvl1pPr>
            <a:lvl2pPr indent="0" lvl="1" marL="0" algn="r">
              <a:spcBef>
                <a:spcPts val="0"/>
              </a:spcBef>
              <a:buNone/>
              <a:defRPr sz="1200" cap="none">
                <a:solidFill>
                  <a:schemeClr val="dk2"/>
                </a:solidFill>
                <a:latin typeface="Arial"/>
                <a:ea typeface="Arial"/>
                <a:cs typeface="Arial"/>
                <a:sym typeface="Arial"/>
              </a:defRPr>
            </a:lvl2pPr>
            <a:lvl3pPr indent="0" lvl="2" marL="0" algn="r">
              <a:spcBef>
                <a:spcPts val="0"/>
              </a:spcBef>
              <a:buNone/>
              <a:defRPr sz="1200" cap="none">
                <a:solidFill>
                  <a:schemeClr val="dk2"/>
                </a:solidFill>
                <a:latin typeface="Arial"/>
                <a:ea typeface="Arial"/>
                <a:cs typeface="Arial"/>
                <a:sym typeface="Arial"/>
              </a:defRPr>
            </a:lvl3pPr>
            <a:lvl4pPr indent="0" lvl="3" marL="0" algn="r">
              <a:spcBef>
                <a:spcPts val="0"/>
              </a:spcBef>
              <a:buNone/>
              <a:defRPr sz="1200" cap="none">
                <a:solidFill>
                  <a:schemeClr val="dk2"/>
                </a:solidFill>
                <a:latin typeface="Arial"/>
                <a:ea typeface="Arial"/>
                <a:cs typeface="Arial"/>
                <a:sym typeface="Arial"/>
              </a:defRPr>
            </a:lvl4pPr>
            <a:lvl5pPr indent="0" lvl="4" marL="0" algn="r">
              <a:spcBef>
                <a:spcPts val="0"/>
              </a:spcBef>
              <a:buNone/>
              <a:defRPr sz="1200" cap="none">
                <a:solidFill>
                  <a:schemeClr val="dk2"/>
                </a:solidFill>
                <a:latin typeface="Arial"/>
                <a:ea typeface="Arial"/>
                <a:cs typeface="Arial"/>
                <a:sym typeface="Arial"/>
              </a:defRPr>
            </a:lvl5pPr>
            <a:lvl6pPr indent="0" lvl="5" marL="0" algn="r">
              <a:spcBef>
                <a:spcPts val="0"/>
              </a:spcBef>
              <a:buNone/>
              <a:defRPr sz="1200" cap="none">
                <a:solidFill>
                  <a:schemeClr val="dk2"/>
                </a:solidFill>
                <a:latin typeface="Arial"/>
                <a:ea typeface="Arial"/>
                <a:cs typeface="Arial"/>
                <a:sym typeface="Arial"/>
              </a:defRPr>
            </a:lvl6pPr>
            <a:lvl7pPr indent="0" lvl="6" marL="0" algn="r">
              <a:spcBef>
                <a:spcPts val="0"/>
              </a:spcBef>
              <a:buNone/>
              <a:defRPr sz="1200" cap="none">
                <a:solidFill>
                  <a:schemeClr val="dk2"/>
                </a:solidFill>
                <a:latin typeface="Arial"/>
                <a:ea typeface="Arial"/>
                <a:cs typeface="Arial"/>
                <a:sym typeface="Arial"/>
              </a:defRPr>
            </a:lvl7pPr>
            <a:lvl8pPr indent="0" lvl="7" marL="0" algn="r">
              <a:spcBef>
                <a:spcPts val="0"/>
              </a:spcBef>
              <a:buNone/>
              <a:defRPr sz="1200" cap="none">
                <a:solidFill>
                  <a:schemeClr val="dk2"/>
                </a:solidFill>
                <a:latin typeface="Arial"/>
                <a:ea typeface="Arial"/>
                <a:cs typeface="Arial"/>
                <a:sym typeface="Arial"/>
              </a:defRPr>
            </a:lvl8pPr>
            <a:lvl9pPr indent="0" lvl="8" marL="0" algn="r">
              <a:spcBef>
                <a:spcPts val="0"/>
              </a:spcBef>
              <a:buNone/>
              <a:defRPr sz="1200" cap="non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7" name="Shape 87"/>
        <p:cNvGrpSpPr/>
        <p:nvPr/>
      </p:nvGrpSpPr>
      <p:grpSpPr>
        <a:xfrm>
          <a:off x="0" y="0"/>
          <a:ext cx="0" cy="0"/>
          <a:chOff x="0" y="0"/>
          <a:chExt cx="0" cy="0"/>
        </a:xfrm>
      </p:grpSpPr>
      <p:sp>
        <p:nvSpPr>
          <p:cNvPr id="88" name="Google Shape;88;p7"/>
          <p:cNvSpPr txBox="1"/>
          <p:nvPr>
            <p:ph type="title"/>
          </p:nvPr>
        </p:nvSpPr>
        <p:spPr>
          <a:xfrm>
            <a:off x="1593436" y="177800"/>
            <a:ext cx="9782801" cy="12398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43F4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7"/>
          <p:cNvSpPr txBox="1"/>
          <p:nvPr>
            <p:ph idx="1" type="body"/>
          </p:nvPr>
        </p:nvSpPr>
        <p:spPr>
          <a:xfrm>
            <a:off x="1593436" y="1600200"/>
            <a:ext cx="4814586" cy="457200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400"/>
              </a:spcBef>
              <a:spcAft>
                <a:spcPts val="0"/>
              </a:spcAft>
              <a:buClr>
                <a:schemeClr val="dk1"/>
              </a:buClr>
              <a:buSzPts val="2800"/>
              <a:buChar char="›"/>
              <a:defRPr sz="2800"/>
            </a:lvl1pPr>
            <a:lvl2pPr indent="-381000" lvl="1" marL="914400" algn="l">
              <a:lnSpc>
                <a:spcPct val="90000"/>
              </a:lnSpc>
              <a:spcBef>
                <a:spcPts val="600"/>
              </a:spcBef>
              <a:spcAft>
                <a:spcPts val="0"/>
              </a:spcAft>
              <a:buClr>
                <a:schemeClr val="dk1"/>
              </a:buClr>
              <a:buSzPts val="2400"/>
              <a:buChar char="–"/>
              <a:defRPr sz="2400"/>
            </a:lvl2pPr>
            <a:lvl3pPr indent="-355600" lvl="2" marL="1371600" algn="l">
              <a:lnSpc>
                <a:spcPct val="90000"/>
              </a:lnSpc>
              <a:spcBef>
                <a:spcPts val="600"/>
              </a:spcBef>
              <a:spcAft>
                <a:spcPts val="0"/>
              </a:spcAft>
              <a:buClr>
                <a:schemeClr val="dk1"/>
              </a:buClr>
              <a:buSzPts val="2000"/>
              <a:buChar char="›"/>
              <a:defRPr sz="2000"/>
            </a:lvl3pPr>
            <a:lvl4pPr indent="-342900" lvl="3" marL="1828800" algn="l">
              <a:lnSpc>
                <a:spcPct val="90000"/>
              </a:lnSpc>
              <a:spcBef>
                <a:spcPts val="600"/>
              </a:spcBef>
              <a:spcAft>
                <a:spcPts val="0"/>
              </a:spcAft>
              <a:buClr>
                <a:schemeClr val="dk1"/>
              </a:buClr>
              <a:buSzPts val="1800"/>
              <a:buChar char="–"/>
              <a:defRPr sz="1800"/>
            </a:lvl4pPr>
            <a:lvl5pPr indent="-342900" lvl="4" marL="2286000" algn="l">
              <a:lnSpc>
                <a:spcPct val="90000"/>
              </a:lnSpc>
              <a:spcBef>
                <a:spcPts val="600"/>
              </a:spcBef>
              <a:spcAft>
                <a:spcPts val="0"/>
              </a:spcAft>
              <a:buClr>
                <a:schemeClr val="dk1"/>
              </a:buClr>
              <a:buSzPts val="1800"/>
              <a:buChar char="›"/>
              <a:defRPr sz="1800"/>
            </a:lvl5pPr>
            <a:lvl6pPr indent="-342900" lvl="5" marL="2743200" algn="l">
              <a:lnSpc>
                <a:spcPct val="90000"/>
              </a:lnSpc>
              <a:spcBef>
                <a:spcPts val="600"/>
              </a:spcBef>
              <a:spcAft>
                <a:spcPts val="0"/>
              </a:spcAft>
              <a:buClr>
                <a:schemeClr val="dk1"/>
              </a:buClr>
              <a:buSzPts val="1800"/>
              <a:buChar char="–"/>
              <a:defRPr sz="1800"/>
            </a:lvl6pPr>
            <a:lvl7pPr indent="-342900" lvl="6" marL="3200400" algn="l">
              <a:lnSpc>
                <a:spcPct val="90000"/>
              </a:lnSpc>
              <a:spcBef>
                <a:spcPts val="600"/>
              </a:spcBef>
              <a:spcAft>
                <a:spcPts val="0"/>
              </a:spcAft>
              <a:buClr>
                <a:schemeClr val="dk1"/>
              </a:buClr>
              <a:buSzPts val="1800"/>
              <a:buChar char="›"/>
              <a:defRPr sz="1800"/>
            </a:lvl7pPr>
            <a:lvl8pPr indent="-342900" lvl="7" marL="3657600" algn="l">
              <a:lnSpc>
                <a:spcPct val="90000"/>
              </a:lnSpc>
              <a:spcBef>
                <a:spcPts val="600"/>
              </a:spcBef>
              <a:spcAft>
                <a:spcPts val="0"/>
              </a:spcAft>
              <a:buClr>
                <a:schemeClr val="dk1"/>
              </a:buClr>
              <a:buSzPts val="1800"/>
              <a:buChar char="–"/>
              <a:defRPr sz="1800"/>
            </a:lvl8pPr>
            <a:lvl9pPr indent="-342900" lvl="8" marL="4114800" algn="l">
              <a:lnSpc>
                <a:spcPct val="90000"/>
              </a:lnSpc>
              <a:spcBef>
                <a:spcPts val="600"/>
              </a:spcBef>
              <a:spcAft>
                <a:spcPts val="0"/>
              </a:spcAft>
              <a:buClr>
                <a:schemeClr val="dk1"/>
              </a:buClr>
              <a:buSzPts val="1800"/>
              <a:buChar char="›"/>
              <a:defRPr sz="1800"/>
            </a:lvl9pPr>
          </a:lstStyle>
          <a:p/>
        </p:txBody>
      </p:sp>
      <p:sp>
        <p:nvSpPr>
          <p:cNvPr id="90" name="Google Shape;90;p7"/>
          <p:cNvSpPr txBox="1"/>
          <p:nvPr>
            <p:ph idx="2" type="body"/>
          </p:nvPr>
        </p:nvSpPr>
        <p:spPr>
          <a:xfrm>
            <a:off x="6561651" y="1600200"/>
            <a:ext cx="4814586" cy="457200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400"/>
              </a:spcBef>
              <a:spcAft>
                <a:spcPts val="0"/>
              </a:spcAft>
              <a:buClr>
                <a:schemeClr val="dk1"/>
              </a:buClr>
              <a:buSzPts val="2800"/>
              <a:buChar char="›"/>
              <a:defRPr sz="2800"/>
            </a:lvl1pPr>
            <a:lvl2pPr indent="-381000" lvl="1" marL="914400" algn="l">
              <a:lnSpc>
                <a:spcPct val="90000"/>
              </a:lnSpc>
              <a:spcBef>
                <a:spcPts val="600"/>
              </a:spcBef>
              <a:spcAft>
                <a:spcPts val="0"/>
              </a:spcAft>
              <a:buClr>
                <a:schemeClr val="dk1"/>
              </a:buClr>
              <a:buSzPts val="2400"/>
              <a:buChar char="–"/>
              <a:defRPr sz="2400"/>
            </a:lvl2pPr>
            <a:lvl3pPr indent="-355600" lvl="2" marL="1371600" algn="l">
              <a:lnSpc>
                <a:spcPct val="90000"/>
              </a:lnSpc>
              <a:spcBef>
                <a:spcPts val="600"/>
              </a:spcBef>
              <a:spcAft>
                <a:spcPts val="0"/>
              </a:spcAft>
              <a:buClr>
                <a:schemeClr val="dk1"/>
              </a:buClr>
              <a:buSzPts val="2000"/>
              <a:buChar char="›"/>
              <a:defRPr sz="2000"/>
            </a:lvl3pPr>
            <a:lvl4pPr indent="-342900" lvl="3" marL="1828800" algn="l">
              <a:lnSpc>
                <a:spcPct val="90000"/>
              </a:lnSpc>
              <a:spcBef>
                <a:spcPts val="600"/>
              </a:spcBef>
              <a:spcAft>
                <a:spcPts val="0"/>
              </a:spcAft>
              <a:buClr>
                <a:schemeClr val="dk1"/>
              </a:buClr>
              <a:buSzPts val="1800"/>
              <a:buChar char="–"/>
              <a:defRPr sz="1800"/>
            </a:lvl4pPr>
            <a:lvl5pPr indent="-342900" lvl="4" marL="2286000" algn="l">
              <a:lnSpc>
                <a:spcPct val="90000"/>
              </a:lnSpc>
              <a:spcBef>
                <a:spcPts val="600"/>
              </a:spcBef>
              <a:spcAft>
                <a:spcPts val="0"/>
              </a:spcAft>
              <a:buClr>
                <a:schemeClr val="dk1"/>
              </a:buClr>
              <a:buSzPts val="1800"/>
              <a:buChar char="›"/>
              <a:defRPr sz="1800"/>
            </a:lvl5pPr>
            <a:lvl6pPr indent="-342900" lvl="5" marL="2743200" algn="l">
              <a:lnSpc>
                <a:spcPct val="90000"/>
              </a:lnSpc>
              <a:spcBef>
                <a:spcPts val="600"/>
              </a:spcBef>
              <a:spcAft>
                <a:spcPts val="0"/>
              </a:spcAft>
              <a:buClr>
                <a:schemeClr val="dk1"/>
              </a:buClr>
              <a:buSzPts val="1800"/>
              <a:buChar char="–"/>
              <a:defRPr sz="1800"/>
            </a:lvl6pPr>
            <a:lvl7pPr indent="-342900" lvl="6" marL="3200400" algn="l">
              <a:lnSpc>
                <a:spcPct val="90000"/>
              </a:lnSpc>
              <a:spcBef>
                <a:spcPts val="600"/>
              </a:spcBef>
              <a:spcAft>
                <a:spcPts val="0"/>
              </a:spcAft>
              <a:buClr>
                <a:schemeClr val="dk1"/>
              </a:buClr>
              <a:buSzPts val="1800"/>
              <a:buChar char="›"/>
              <a:defRPr sz="1800"/>
            </a:lvl7pPr>
            <a:lvl8pPr indent="-342900" lvl="7" marL="3657600" algn="l">
              <a:lnSpc>
                <a:spcPct val="90000"/>
              </a:lnSpc>
              <a:spcBef>
                <a:spcPts val="600"/>
              </a:spcBef>
              <a:spcAft>
                <a:spcPts val="0"/>
              </a:spcAft>
              <a:buClr>
                <a:schemeClr val="dk1"/>
              </a:buClr>
              <a:buSzPts val="1800"/>
              <a:buChar char="–"/>
              <a:defRPr sz="1800"/>
            </a:lvl8pPr>
            <a:lvl9pPr indent="-342900" lvl="8" marL="4114800" algn="l">
              <a:lnSpc>
                <a:spcPct val="90000"/>
              </a:lnSpc>
              <a:spcBef>
                <a:spcPts val="600"/>
              </a:spcBef>
              <a:spcAft>
                <a:spcPts val="0"/>
              </a:spcAft>
              <a:buClr>
                <a:schemeClr val="dk1"/>
              </a:buClr>
              <a:buSzPts val="1800"/>
              <a:buChar char="›"/>
              <a:defRPr sz="1800"/>
            </a:lvl9pPr>
          </a:lstStyle>
          <a:p/>
        </p:txBody>
      </p:sp>
      <p:sp>
        <p:nvSpPr>
          <p:cNvPr id="91" name="Google Shape;91;p7"/>
          <p:cNvSpPr txBox="1"/>
          <p:nvPr>
            <p:ph idx="10" type="dt"/>
          </p:nvPr>
        </p:nvSpPr>
        <p:spPr>
          <a:xfrm>
            <a:off x="5180250" y="6356351"/>
            <a:ext cx="121888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7"/>
          <p:cNvSpPr txBox="1"/>
          <p:nvPr>
            <p:ph idx="11" type="ftr"/>
          </p:nvPr>
        </p:nvSpPr>
        <p:spPr>
          <a:xfrm>
            <a:off x="6595933" y="6356351"/>
            <a:ext cx="397406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7"/>
          <p:cNvSpPr txBox="1"/>
          <p:nvPr>
            <p:ph idx="12" type="sldNum"/>
          </p:nvPr>
        </p:nvSpPr>
        <p:spPr>
          <a:xfrm>
            <a:off x="10766796" y="6356351"/>
            <a:ext cx="60944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8"/>
          <p:cNvSpPr txBox="1"/>
          <p:nvPr>
            <p:ph type="title"/>
          </p:nvPr>
        </p:nvSpPr>
        <p:spPr>
          <a:xfrm>
            <a:off x="1593436" y="177800"/>
            <a:ext cx="9782801" cy="12398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43F49"/>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8"/>
          <p:cNvSpPr txBox="1"/>
          <p:nvPr>
            <p:ph idx="10" type="dt"/>
          </p:nvPr>
        </p:nvSpPr>
        <p:spPr>
          <a:xfrm>
            <a:off x="5180250" y="6356351"/>
            <a:ext cx="121888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8"/>
          <p:cNvSpPr txBox="1"/>
          <p:nvPr>
            <p:ph idx="11" type="ftr"/>
          </p:nvPr>
        </p:nvSpPr>
        <p:spPr>
          <a:xfrm>
            <a:off x="6595933" y="6356351"/>
            <a:ext cx="397406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8"/>
          <p:cNvSpPr txBox="1"/>
          <p:nvPr>
            <p:ph idx="12" type="sldNum"/>
          </p:nvPr>
        </p:nvSpPr>
        <p:spPr>
          <a:xfrm>
            <a:off x="10766796" y="6356351"/>
            <a:ext cx="60944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99" name="Shape 99"/>
        <p:cNvGrpSpPr/>
        <p:nvPr/>
      </p:nvGrpSpPr>
      <p:grpSpPr>
        <a:xfrm>
          <a:off x="0" y="0"/>
          <a:ext cx="0" cy="0"/>
          <a:chOff x="0" y="0"/>
          <a:chExt cx="0" cy="0"/>
        </a:xfrm>
      </p:grpSpPr>
      <p:sp>
        <p:nvSpPr>
          <p:cNvPr id="100" name="Google Shape;100;p9"/>
          <p:cNvSpPr/>
          <p:nvPr/>
        </p:nvSpPr>
        <p:spPr>
          <a:xfrm>
            <a:off x="626239" y="0"/>
            <a:ext cx="304721" cy="6858000"/>
          </a:xfrm>
          <a:prstGeom prst="rect">
            <a:avLst/>
          </a:prstGeom>
          <a:solidFill>
            <a:schemeClr val="accent1"/>
          </a:solidFill>
          <a:ln>
            <a:noFill/>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1" name="Google Shape;101;p9"/>
          <p:cNvSpPr/>
          <p:nvPr/>
        </p:nvSpPr>
        <p:spPr>
          <a:xfrm>
            <a:off x="0" y="0"/>
            <a:ext cx="609441" cy="6858000"/>
          </a:xfrm>
          <a:prstGeom prst="rect">
            <a:avLst/>
          </a:prstGeom>
          <a:solidFill>
            <a:srgbClr val="6A8093">
              <a:alpha val="89803"/>
            </a:srgbClr>
          </a:solidFill>
          <a:ln>
            <a:noFill/>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02" name="Google Shape;102;p9"/>
          <p:cNvCxnSpPr/>
          <p:nvPr/>
        </p:nvCxnSpPr>
        <p:spPr>
          <a:xfrm>
            <a:off x="617143" y="0"/>
            <a:ext cx="0" cy="6858000"/>
          </a:xfrm>
          <a:prstGeom prst="straightConnector1">
            <a:avLst/>
          </a:prstGeom>
          <a:noFill/>
          <a:ln cap="flat" cmpd="sng" w="19050">
            <a:solidFill>
              <a:schemeClr val="lt1"/>
            </a:solidFill>
            <a:prstDash val="solid"/>
            <a:miter lim="800000"/>
            <a:headEnd len="sm" w="sm" type="none"/>
            <a:tailEnd len="sm" w="sm" type="none"/>
          </a:ln>
        </p:spPr>
      </p:cxnSp>
      <p:sp>
        <p:nvSpPr>
          <p:cNvPr id="103" name="Google Shape;103;p9"/>
          <p:cNvSpPr/>
          <p:nvPr/>
        </p:nvSpPr>
        <p:spPr>
          <a:xfrm>
            <a:off x="10969942" y="0"/>
            <a:ext cx="922621" cy="6858000"/>
          </a:xfrm>
          <a:prstGeom prst="rect">
            <a:avLst/>
          </a:prstGeom>
          <a:solidFill>
            <a:srgbClr val="6A8093">
              <a:alpha val="86666"/>
            </a:srgbClr>
          </a:solidFill>
          <a:ln>
            <a:noFill/>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4" name="Google Shape;104;p9"/>
          <p:cNvSpPr/>
          <p:nvPr/>
        </p:nvSpPr>
        <p:spPr>
          <a:xfrm>
            <a:off x="11892563" y="0"/>
            <a:ext cx="304721" cy="6858000"/>
          </a:xfrm>
          <a:prstGeom prst="rect">
            <a:avLst/>
          </a:prstGeom>
          <a:solidFill>
            <a:srgbClr val="465562">
              <a:alpha val="89803"/>
            </a:srgbClr>
          </a:solidFill>
          <a:ln>
            <a:noFill/>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5" name="Google Shape;105;p9"/>
          <p:cNvSpPr txBox="1"/>
          <p:nvPr>
            <p:ph idx="10" type="dt"/>
          </p:nvPr>
        </p:nvSpPr>
        <p:spPr>
          <a:xfrm>
            <a:off x="5180250" y="6356351"/>
            <a:ext cx="121888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9"/>
          <p:cNvSpPr txBox="1"/>
          <p:nvPr>
            <p:ph idx="11" type="ftr"/>
          </p:nvPr>
        </p:nvSpPr>
        <p:spPr>
          <a:xfrm>
            <a:off x="6595933" y="6356351"/>
            <a:ext cx="397406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9"/>
          <p:cNvSpPr txBox="1"/>
          <p:nvPr>
            <p:ph idx="12" type="sldNum"/>
          </p:nvPr>
        </p:nvSpPr>
        <p:spPr>
          <a:xfrm>
            <a:off x="10766796" y="6356351"/>
            <a:ext cx="60944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cap="none">
                <a:solidFill>
                  <a:schemeClr val="lt1"/>
                </a:solidFill>
                <a:latin typeface="Arial"/>
                <a:ea typeface="Arial"/>
                <a:cs typeface="Arial"/>
                <a:sym typeface="Arial"/>
              </a:defRPr>
            </a:lvl1pPr>
            <a:lvl2pPr indent="0" lvl="1" marL="0" algn="r">
              <a:spcBef>
                <a:spcPts val="0"/>
              </a:spcBef>
              <a:buNone/>
              <a:defRPr sz="1200" cap="none">
                <a:solidFill>
                  <a:schemeClr val="lt1"/>
                </a:solidFill>
                <a:latin typeface="Arial"/>
                <a:ea typeface="Arial"/>
                <a:cs typeface="Arial"/>
                <a:sym typeface="Arial"/>
              </a:defRPr>
            </a:lvl2pPr>
            <a:lvl3pPr indent="0" lvl="2" marL="0" algn="r">
              <a:spcBef>
                <a:spcPts val="0"/>
              </a:spcBef>
              <a:buNone/>
              <a:defRPr sz="1200" cap="none">
                <a:solidFill>
                  <a:schemeClr val="lt1"/>
                </a:solidFill>
                <a:latin typeface="Arial"/>
                <a:ea typeface="Arial"/>
                <a:cs typeface="Arial"/>
                <a:sym typeface="Arial"/>
              </a:defRPr>
            </a:lvl3pPr>
            <a:lvl4pPr indent="0" lvl="3" marL="0" algn="r">
              <a:spcBef>
                <a:spcPts val="0"/>
              </a:spcBef>
              <a:buNone/>
              <a:defRPr sz="1200" cap="none">
                <a:solidFill>
                  <a:schemeClr val="lt1"/>
                </a:solidFill>
                <a:latin typeface="Arial"/>
                <a:ea typeface="Arial"/>
                <a:cs typeface="Arial"/>
                <a:sym typeface="Arial"/>
              </a:defRPr>
            </a:lvl4pPr>
            <a:lvl5pPr indent="0" lvl="4" marL="0" algn="r">
              <a:spcBef>
                <a:spcPts val="0"/>
              </a:spcBef>
              <a:buNone/>
              <a:defRPr sz="1200" cap="none">
                <a:solidFill>
                  <a:schemeClr val="lt1"/>
                </a:solidFill>
                <a:latin typeface="Arial"/>
                <a:ea typeface="Arial"/>
                <a:cs typeface="Arial"/>
                <a:sym typeface="Arial"/>
              </a:defRPr>
            </a:lvl5pPr>
            <a:lvl6pPr indent="0" lvl="5" marL="0" algn="r">
              <a:spcBef>
                <a:spcPts val="0"/>
              </a:spcBef>
              <a:buNone/>
              <a:defRPr sz="1200" cap="none">
                <a:solidFill>
                  <a:schemeClr val="lt1"/>
                </a:solidFill>
                <a:latin typeface="Arial"/>
                <a:ea typeface="Arial"/>
                <a:cs typeface="Arial"/>
                <a:sym typeface="Arial"/>
              </a:defRPr>
            </a:lvl6pPr>
            <a:lvl7pPr indent="0" lvl="6" marL="0" algn="r">
              <a:spcBef>
                <a:spcPts val="0"/>
              </a:spcBef>
              <a:buNone/>
              <a:defRPr sz="1200" cap="none">
                <a:solidFill>
                  <a:schemeClr val="lt1"/>
                </a:solidFill>
                <a:latin typeface="Arial"/>
                <a:ea typeface="Arial"/>
                <a:cs typeface="Arial"/>
                <a:sym typeface="Arial"/>
              </a:defRPr>
            </a:lvl7pPr>
            <a:lvl8pPr indent="0" lvl="7" marL="0" algn="r">
              <a:spcBef>
                <a:spcPts val="0"/>
              </a:spcBef>
              <a:buNone/>
              <a:defRPr sz="1200" cap="none">
                <a:solidFill>
                  <a:schemeClr val="lt1"/>
                </a:solidFill>
                <a:latin typeface="Arial"/>
                <a:ea typeface="Arial"/>
                <a:cs typeface="Arial"/>
                <a:sym typeface="Arial"/>
              </a:defRPr>
            </a:lvl8pPr>
            <a:lvl9pPr indent="0" lvl="8" marL="0" algn="r">
              <a:spcBef>
                <a:spcPts val="0"/>
              </a:spcBef>
              <a:buNone/>
              <a:defRPr sz="1200" cap="non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08" name="Shape 108"/>
        <p:cNvGrpSpPr/>
        <p:nvPr/>
      </p:nvGrpSpPr>
      <p:grpSpPr>
        <a:xfrm>
          <a:off x="0" y="0"/>
          <a:ext cx="0" cy="0"/>
          <a:chOff x="0" y="0"/>
          <a:chExt cx="0" cy="0"/>
        </a:xfrm>
      </p:grpSpPr>
      <p:sp>
        <p:nvSpPr>
          <p:cNvPr id="109" name="Google Shape;109;p10"/>
          <p:cNvSpPr/>
          <p:nvPr/>
        </p:nvSpPr>
        <p:spPr>
          <a:xfrm>
            <a:off x="621792" y="0"/>
            <a:ext cx="4147717" cy="6858000"/>
          </a:xfrm>
          <a:prstGeom prst="rect">
            <a:avLst/>
          </a:prstGeom>
          <a:solidFill>
            <a:srgbClr val="465562"/>
          </a:solidFill>
          <a:ln>
            <a:noFill/>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0" name="Google Shape;110;p10"/>
          <p:cNvSpPr/>
          <p:nvPr/>
        </p:nvSpPr>
        <p:spPr>
          <a:xfrm>
            <a:off x="0" y="0"/>
            <a:ext cx="609441" cy="6858000"/>
          </a:xfrm>
          <a:prstGeom prst="rect">
            <a:avLst/>
          </a:prstGeom>
          <a:solidFill>
            <a:srgbClr val="6A8093">
              <a:alpha val="89803"/>
            </a:srgbClr>
          </a:solidFill>
          <a:ln>
            <a:noFill/>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11" name="Google Shape;111;p10"/>
          <p:cNvCxnSpPr/>
          <p:nvPr/>
        </p:nvCxnSpPr>
        <p:spPr>
          <a:xfrm>
            <a:off x="621792" y="0"/>
            <a:ext cx="0" cy="6858000"/>
          </a:xfrm>
          <a:prstGeom prst="straightConnector1">
            <a:avLst/>
          </a:prstGeom>
          <a:noFill/>
          <a:ln cap="flat" cmpd="sng" w="19050">
            <a:solidFill>
              <a:schemeClr val="lt1"/>
            </a:solidFill>
            <a:prstDash val="solid"/>
            <a:miter lim="800000"/>
            <a:headEnd len="sm" w="sm" type="none"/>
            <a:tailEnd len="sm" w="sm" type="none"/>
          </a:ln>
        </p:spPr>
      </p:cxnSp>
      <p:sp>
        <p:nvSpPr>
          <p:cNvPr id="112" name="Google Shape;112;p10"/>
          <p:cNvSpPr/>
          <p:nvPr/>
        </p:nvSpPr>
        <p:spPr>
          <a:xfrm>
            <a:off x="11884104" y="0"/>
            <a:ext cx="304721" cy="6858000"/>
          </a:xfrm>
          <a:prstGeom prst="rect">
            <a:avLst/>
          </a:prstGeom>
          <a:solidFill>
            <a:srgbClr val="465562"/>
          </a:solidFill>
          <a:ln>
            <a:noFill/>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3" name="Google Shape;113;p10"/>
          <p:cNvSpPr txBox="1"/>
          <p:nvPr>
            <p:ph type="title"/>
          </p:nvPr>
        </p:nvSpPr>
        <p:spPr>
          <a:xfrm>
            <a:off x="1074240" y="381000"/>
            <a:ext cx="3293422" cy="1371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800"/>
              <a:buFont typeface="Arial"/>
              <a:buNone/>
              <a:defRPr b="0" sz="2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4" name="Google Shape;114;p10"/>
          <p:cNvSpPr txBox="1"/>
          <p:nvPr>
            <p:ph idx="1" type="body"/>
          </p:nvPr>
        </p:nvSpPr>
        <p:spPr>
          <a:xfrm>
            <a:off x="5180251" y="482600"/>
            <a:ext cx="6195986" cy="568960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400"/>
              </a:spcBef>
              <a:spcAft>
                <a:spcPts val="0"/>
              </a:spcAft>
              <a:buClr>
                <a:schemeClr val="dk1"/>
              </a:buClr>
              <a:buSzPts val="2800"/>
              <a:buChar char="›"/>
              <a:defRPr sz="2800"/>
            </a:lvl1pPr>
            <a:lvl2pPr indent="-381000" lvl="1" marL="914400" algn="l">
              <a:lnSpc>
                <a:spcPct val="90000"/>
              </a:lnSpc>
              <a:spcBef>
                <a:spcPts val="600"/>
              </a:spcBef>
              <a:spcAft>
                <a:spcPts val="0"/>
              </a:spcAft>
              <a:buClr>
                <a:schemeClr val="dk1"/>
              </a:buClr>
              <a:buSzPts val="2400"/>
              <a:buChar char="–"/>
              <a:defRPr sz="2400"/>
            </a:lvl2pPr>
            <a:lvl3pPr indent="-355600" lvl="2" marL="1371600" algn="l">
              <a:lnSpc>
                <a:spcPct val="90000"/>
              </a:lnSpc>
              <a:spcBef>
                <a:spcPts val="600"/>
              </a:spcBef>
              <a:spcAft>
                <a:spcPts val="0"/>
              </a:spcAft>
              <a:buClr>
                <a:schemeClr val="dk1"/>
              </a:buClr>
              <a:buSzPts val="2000"/>
              <a:buChar char="›"/>
              <a:defRPr sz="2000"/>
            </a:lvl3pPr>
            <a:lvl4pPr indent="-342900" lvl="3" marL="1828800" algn="l">
              <a:lnSpc>
                <a:spcPct val="90000"/>
              </a:lnSpc>
              <a:spcBef>
                <a:spcPts val="600"/>
              </a:spcBef>
              <a:spcAft>
                <a:spcPts val="0"/>
              </a:spcAft>
              <a:buClr>
                <a:schemeClr val="dk1"/>
              </a:buClr>
              <a:buSzPts val="1800"/>
              <a:buChar char="–"/>
              <a:defRPr sz="1800"/>
            </a:lvl4pPr>
            <a:lvl5pPr indent="-342900" lvl="4" marL="2286000" algn="l">
              <a:lnSpc>
                <a:spcPct val="90000"/>
              </a:lnSpc>
              <a:spcBef>
                <a:spcPts val="600"/>
              </a:spcBef>
              <a:spcAft>
                <a:spcPts val="0"/>
              </a:spcAft>
              <a:buClr>
                <a:schemeClr val="dk1"/>
              </a:buClr>
              <a:buSzPts val="1800"/>
              <a:buChar char="›"/>
              <a:defRPr sz="1800"/>
            </a:lvl5pPr>
            <a:lvl6pPr indent="-342900" lvl="5" marL="2743200" algn="l">
              <a:lnSpc>
                <a:spcPct val="90000"/>
              </a:lnSpc>
              <a:spcBef>
                <a:spcPts val="600"/>
              </a:spcBef>
              <a:spcAft>
                <a:spcPts val="0"/>
              </a:spcAft>
              <a:buClr>
                <a:schemeClr val="dk1"/>
              </a:buClr>
              <a:buSzPts val="1800"/>
              <a:buChar char="–"/>
              <a:defRPr sz="1800"/>
            </a:lvl6pPr>
            <a:lvl7pPr indent="-342900" lvl="6" marL="3200400" algn="l">
              <a:lnSpc>
                <a:spcPct val="90000"/>
              </a:lnSpc>
              <a:spcBef>
                <a:spcPts val="600"/>
              </a:spcBef>
              <a:spcAft>
                <a:spcPts val="0"/>
              </a:spcAft>
              <a:buClr>
                <a:schemeClr val="dk1"/>
              </a:buClr>
              <a:buSzPts val="1800"/>
              <a:buChar char="›"/>
              <a:defRPr sz="1800"/>
            </a:lvl7pPr>
            <a:lvl8pPr indent="-342900" lvl="7" marL="3657600" algn="l">
              <a:lnSpc>
                <a:spcPct val="90000"/>
              </a:lnSpc>
              <a:spcBef>
                <a:spcPts val="600"/>
              </a:spcBef>
              <a:spcAft>
                <a:spcPts val="0"/>
              </a:spcAft>
              <a:buClr>
                <a:schemeClr val="dk1"/>
              </a:buClr>
              <a:buSzPts val="1800"/>
              <a:buChar char="–"/>
              <a:defRPr sz="1800"/>
            </a:lvl8pPr>
            <a:lvl9pPr indent="-342900" lvl="8" marL="4114800" algn="l">
              <a:lnSpc>
                <a:spcPct val="90000"/>
              </a:lnSpc>
              <a:spcBef>
                <a:spcPts val="600"/>
              </a:spcBef>
              <a:spcAft>
                <a:spcPts val="0"/>
              </a:spcAft>
              <a:buClr>
                <a:schemeClr val="dk1"/>
              </a:buClr>
              <a:buSzPts val="1800"/>
              <a:buChar char="›"/>
              <a:defRPr sz="1800"/>
            </a:lvl9pPr>
          </a:lstStyle>
          <a:p/>
        </p:txBody>
      </p:sp>
      <p:sp>
        <p:nvSpPr>
          <p:cNvPr id="115" name="Google Shape;115;p10"/>
          <p:cNvSpPr txBox="1"/>
          <p:nvPr>
            <p:ph idx="2" type="body"/>
          </p:nvPr>
        </p:nvSpPr>
        <p:spPr>
          <a:xfrm>
            <a:off x="1074240" y="1828800"/>
            <a:ext cx="3293422" cy="4343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400"/>
              </a:spcBef>
              <a:spcAft>
                <a:spcPts val="0"/>
              </a:spcAft>
              <a:buClr>
                <a:schemeClr val="lt1"/>
              </a:buClr>
              <a:buSzPts val="2000"/>
              <a:buNone/>
              <a:defRPr sz="2000">
                <a:solidFill>
                  <a:schemeClr val="lt1"/>
                </a:solidFill>
              </a:defRPr>
            </a:lvl1pPr>
            <a:lvl2pPr indent="-228600" lvl="1" marL="914400" algn="l">
              <a:lnSpc>
                <a:spcPct val="90000"/>
              </a:lnSpc>
              <a:spcBef>
                <a:spcPts val="600"/>
              </a:spcBef>
              <a:spcAft>
                <a:spcPts val="0"/>
              </a:spcAft>
              <a:buClr>
                <a:schemeClr val="dk1"/>
              </a:buClr>
              <a:buSzPts val="1200"/>
              <a:buNone/>
              <a:defRPr sz="1200"/>
            </a:lvl2pPr>
            <a:lvl3pPr indent="-228600" lvl="2" marL="1371600" algn="l">
              <a:lnSpc>
                <a:spcPct val="90000"/>
              </a:lnSpc>
              <a:spcBef>
                <a:spcPts val="600"/>
              </a:spcBef>
              <a:spcAft>
                <a:spcPts val="0"/>
              </a:spcAft>
              <a:buClr>
                <a:schemeClr val="dk1"/>
              </a:buClr>
              <a:buSzPts val="1000"/>
              <a:buNone/>
              <a:defRPr sz="1000"/>
            </a:lvl3pPr>
            <a:lvl4pPr indent="-228600" lvl="3" marL="1828800" algn="l">
              <a:lnSpc>
                <a:spcPct val="90000"/>
              </a:lnSpc>
              <a:spcBef>
                <a:spcPts val="600"/>
              </a:spcBef>
              <a:spcAft>
                <a:spcPts val="0"/>
              </a:spcAft>
              <a:buClr>
                <a:schemeClr val="dk1"/>
              </a:buClr>
              <a:buSzPts val="900"/>
              <a:buNone/>
              <a:defRPr sz="900"/>
            </a:lvl4pPr>
            <a:lvl5pPr indent="-228600" lvl="4" marL="2286000" algn="l">
              <a:lnSpc>
                <a:spcPct val="90000"/>
              </a:lnSpc>
              <a:spcBef>
                <a:spcPts val="600"/>
              </a:spcBef>
              <a:spcAft>
                <a:spcPts val="0"/>
              </a:spcAft>
              <a:buClr>
                <a:schemeClr val="dk1"/>
              </a:buClr>
              <a:buSzPts val="900"/>
              <a:buNone/>
              <a:defRPr sz="900"/>
            </a:lvl5pPr>
            <a:lvl6pPr indent="-228600" lvl="5" marL="2743200" algn="l">
              <a:lnSpc>
                <a:spcPct val="90000"/>
              </a:lnSpc>
              <a:spcBef>
                <a:spcPts val="600"/>
              </a:spcBef>
              <a:spcAft>
                <a:spcPts val="0"/>
              </a:spcAft>
              <a:buClr>
                <a:schemeClr val="dk1"/>
              </a:buClr>
              <a:buSzPts val="900"/>
              <a:buNone/>
              <a:defRPr sz="900"/>
            </a:lvl6pPr>
            <a:lvl7pPr indent="-228600" lvl="6" marL="3200400" algn="l">
              <a:lnSpc>
                <a:spcPct val="90000"/>
              </a:lnSpc>
              <a:spcBef>
                <a:spcPts val="600"/>
              </a:spcBef>
              <a:spcAft>
                <a:spcPts val="0"/>
              </a:spcAft>
              <a:buClr>
                <a:schemeClr val="dk1"/>
              </a:buClr>
              <a:buSzPts val="900"/>
              <a:buNone/>
              <a:defRPr sz="900"/>
            </a:lvl7pPr>
            <a:lvl8pPr indent="-228600" lvl="7" marL="3657600" algn="l">
              <a:lnSpc>
                <a:spcPct val="90000"/>
              </a:lnSpc>
              <a:spcBef>
                <a:spcPts val="600"/>
              </a:spcBef>
              <a:spcAft>
                <a:spcPts val="0"/>
              </a:spcAft>
              <a:buClr>
                <a:schemeClr val="dk1"/>
              </a:buClr>
              <a:buSzPts val="900"/>
              <a:buNone/>
              <a:defRPr sz="900"/>
            </a:lvl8pPr>
            <a:lvl9pPr indent="-228600" lvl="8" marL="4114800" algn="l">
              <a:lnSpc>
                <a:spcPct val="90000"/>
              </a:lnSpc>
              <a:spcBef>
                <a:spcPts val="600"/>
              </a:spcBef>
              <a:spcAft>
                <a:spcPts val="0"/>
              </a:spcAft>
              <a:buClr>
                <a:schemeClr val="dk1"/>
              </a:buClr>
              <a:buSzPts val="900"/>
              <a:buNone/>
              <a:defRPr sz="900"/>
            </a:lvl9pPr>
          </a:lstStyle>
          <a:p/>
        </p:txBody>
      </p:sp>
      <p:sp>
        <p:nvSpPr>
          <p:cNvPr id="116" name="Google Shape;116;p10"/>
          <p:cNvSpPr txBox="1"/>
          <p:nvPr>
            <p:ph idx="10" type="dt"/>
          </p:nvPr>
        </p:nvSpPr>
        <p:spPr>
          <a:xfrm>
            <a:off x="5180250" y="6356351"/>
            <a:ext cx="1218883"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0"/>
          <p:cNvSpPr txBox="1"/>
          <p:nvPr>
            <p:ph idx="11" type="ftr"/>
          </p:nvPr>
        </p:nvSpPr>
        <p:spPr>
          <a:xfrm>
            <a:off x="6595933" y="6356351"/>
            <a:ext cx="3974065"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0"/>
          <p:cNvSpPr txBox="1"/>
          <p:nvPr>
            <p:ph idx="12" type="sldNum"/>
          </p:nvPr>
        </p:nvSpPr>
        <p:spPr>
          <a:xfrm>
            <a:off x="10766796" y="6356351"/>
            <a:ext cx="60944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11884104" y="0"/>
            <a:ext cx="304721" cy="6858000"/>
          </a:xfrm>
          <a:prstGeom prst="rect">
            <a:avLst/>
          </a:prstGeom>
          <a:solidFill>
            <a:srgbClr val="465562">
              <a:alpha val="89803"/>
            </a:srgbClr>
          </a:solidFill>
          <a:ln>
            <a:noFill/>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 name="Google Shape;11;p1"/>
          <p:cNvSpPr/>
          <p:nvPr/>
        </p:nvSpPr>
        <p:spPr>
          <a:xfrm>
            <a:off x="617143" y="0"/>
            <a:ext cx="609441" cy="6858000"/>
          </a:xfrm>
          <a:prstGeom prst="rect">
            <a:avLst/>
          </a:prstGeom>
          <a:solidFill>
            <a:schemeClr val="accent1"/>
          </a:solidFill>
          <a:ln>
            <a:noFill/>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 name="Google Shape;12;p1"/>
          <p:cNvSpPr/>
          <p:nvPr/>
        </p:nvSpPr>
        <p:spPr>
          <a:xfrm>
            <a:off x="0" y="0"/>
            <a:ext cx="609441" cy="6858000"/>
          </a:xfrm>
          <a:prstGeom prst="rect">
            <a:avLst/>
          </a:prstGeom>
          <a:solidFill>
            <a:srgbClr val="6A8093">
              <a:alpha val="87450"/>
            </a:srgbClr>
          </a:solidFill>
          <a:ln>
            <a:noFill/>
          </a:ln>
        </p:spPr>
        <p:txBody>
          <a:bodyPr anchorCtr="0" anchor="ctr" bIns="60925" lIns="121875" spcFirstLastPara="1" rIns="121875" wrap="square" tIns="60925">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 name="Google Shape;13;p1"/>
          <p:cNvSpPr/>
          <p:nvPr/>
        </p:nvSpPr>
        <p:spPr>
          <a:xfrm>
            <a:off x="617143" y="736219"/>
            <a:ext cx="609441" cy="609600"/>
          </a:xfrm>
          <a:prstGeom prst="rect">
            <a:avLst/>
          </a:prstGeom>
          <a:solidFill>
            <a:srgbClr val="465562">
              <a:alpha val="74901"/>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cxnSp>
        <p:nvCxnSpPr>
          <p:cNvPr id="14" name="Google Shape;14;p1"/>
          <p:cNvCxnSpPr/>
          <p:nvPr/>
        </p:nvCxnSpPr>
        <p:spPr>
          <a:xfrm>
            <a:off x="617143" y="736219"/>
            <a:ext cx="609441" cy="0"/>
          </a:xfrm>
          <a:prstGeom prst="straightConnector1">
            <a:avLst/>
          </a:prstGeom>
          <a:noFill/>
          <a:ln cap="flat" cmpd="sng" w="19050">
            <a:solidFill>
              <a:schemeClr val="lt1"/>
            </a:solidFill>
            <a:prstDash val="solid"/>
            <a:miter lim="800000"/>
            <a:headEnd len="sm" w="sm" type="none"/>
            <a:tailEnd len="sm" w="sm" type="none"/>
          </a:ln>
        </p:spPr>
      </p:cxnSp>
      <p:cxnSp>
        <p:nvCxnSpPr>
          <p:cNvPr id="15" name="Google Shape;15;p1"/>
          <p:cNvCxnSpPr/>
          <p:nvPr/>
        </p:nvCxnSpPr>
        <p:spPr>
          <a:xfrm>
            <a:off x="617143" y="1345819"/>
            <a:ext cx="609441" cy="0"/>
          </a:xfrm>
          <a:prstGeom prst="straightConnector1">
            <a:avLst/>
          </a:prstGeom>
          <a:noFill/>
          <a:ln cap="flat" cmpd="sng" w="19050">
            <a:solidFill>
              <a:schemeClr val="lt1"/>
            </a:solidFill>
            <a:prstDash val="solid"/>
            <a:miter lim="800000"/>
            <a:headEnd len="sm" w="sm" type="none"/>
            <a:tailEnd len="sm" w="sm" type="none"/>
          </a:ln>
        </p:spPr>
      </p:cxnSp>
      <p:sp>
        <p:nvSpPr>
          <p:cNvPr id="16" name="Google Shape;16;p1"/>
          <p:cNvSpPr/>
          <p:nvPr/>
        </p:nvSpPr>
        <p:spPr>
          <a:xfrm>
            <a:off x="756095" y="898102"/>
            <a:ext cx="336023" cy="294097"/>
          </a:xfrm>
          <a:custGeom>
            <a:rect b="b" l="l" r="r" t="t"/>
            <a:pathLst>
              <a:path extrusionOk="0" h="372" w="426">
                <a:moveTo>
                  <a:pt x="411" y="0"/>
                </a:moveTo>
                <a:cubicBezTo>
                  <a:pt x="90" y="0"/>
                  <a:pt x="90" y="0"/>
                  <a:pt x="90" y="0"/>
                </a:cubicBezTo>
                <a:cubicBezTo>
                  <a:pt x="25" y="0"/>
                  <a:pt x="4" y="61"/>
                  <a:pt x="3" y="64"/>
                </a:cubicBezTo>
                <a:cubicBezTo>
                  <a:pt x="0" y="71"/>
                  <a:pt x="4" y="80"/>
                  <a:pt x="12" y="83"/>
                </a:cubicBezTo>
                <a:cubicBezTo>
                  <a:pt x="14" y="83"/>
                  <a:pt x="15" y="83"/>
                  <a:pt x="17" y="83"/>
                </a:cubicBezTo>
                <a:cubicBezTo>
                  <a:pt x="23" y="83"/>
                  <a:pt x="29" y="80"/>
                  <a:pt x="31" y="73"/>
                </a:cubicBezTo>
                <a:cubicBezTo>
                  <a:pt x="31" y="73"/>
                  <a:pt x="46" y="30"/>
                  <a:pt x="90" y="30"/>
                </a:cubicBezTo>
                <a:cubicBezTo>
                  <a:pt x="131" y="30"/>
                  <a:pt x="131" y="30"/>
                  <a:pt x="131" y="30"/>
                </a:cubicBezTo>
                <a:cubicBezTo>
                  <a:pt x="129" y="83"/>
                  <a:pt x="118" y="274"/>
                  <a:pt x="61" y="334"/>
                </a:cubicBezTo>
                <a:cubicBezTo>
                  <a:pt x="55" y="340"/>
                  <a:pt x="55" y="350"/>
                  <a:pt x="61" y="355"/>
                </a:cubicBezTo>
                <a:cubicBezTo>
                  <a:pt x="64" y="358"/>
                  <a:pt x="68" y="359"/>
                  <a:pt x="72" y="359"/>
                </a:cubicBezTo>
                <a:cubicBezTo>
                  <a:pt x="76" y="359"/>
                  <a:pt x="80" y="358"/>
                  <a:pt x="83" y="355"/>
                </a:cubicBezTo>
                <a:cubicBezTo>
                  <a:pt x="148" y="286"/>
                  <a:pt x="159" y="84"/>
                  <a:pt x="161" y="30"/>
                </a:cubicBezTo>
                <a:cubicBezTo>
                  <a:pt x="272" y="30"/>
                  <a:pt x="272" y="30"/>
                  <a:pt x="272" y="30"/>
                </a:cubicBezTo>
                <a:cubicBezTo>
                  <a:pt x="253" y="270"/>
                  <a:pt x="253" y="270"/>
                  <a:pt x="253" y="270"/>
                </a:cubicBezTo>
                <a:cubicBezTo>
                  <a:pt x="253" y="272"/>
                  <a:pt x="248" y="327"/>
                  <a:pt x="277" y="355"/>
                </a:cubicBezTo>
                <a:cubicBezTo>
                  <a:pt x="289" y="366"/>
                  <a:pt x="304" y="372"/>
                  <a:pt x="322" y="372"/>
                </a:cubicBezTo>
                <a:cubicBezTo>
                  <a:pt x="326" y="372"/>
                  <a:pt x="330" y="372"/>
                  <a:pt x="335" y="371"/>
                </a:cubicBezTo>
                <a:cubicBezTo>
                  <a:pt x="398" y="362"/>
                  <a:pt x="416" y="283"/>
                  <a:pt x="417" y="280"/>
                </a:cubicBezTo>
                <a:cubicBezTo>
                  <a:pt x="419" y="271"/>
                  <a:pt x="414" y="264"/>
                  <a:pt x="406" y="262"/>
                </a:cubicBezTo>
                <a:cubicBezTo>
                  <a:pt x="398" y="260"/>
                  <a:pt x="390" y="265"/>
                  <a:pt x="388" y="273"/>
                </a:cubicBezTo>
                <a:cubicBezTo>
                  <a:pt x="388" y="274"/>
                  <a:pt x="373" y="335"/>
                  <a:pt x="331" y="341"/>
                </a:cubicBezTo>
                <a:cubicBezTo>
                  <a:pt x="316" y="343"/>
                  <a:pt x="306" y="341"/>
                  <a:pt x="298" y="333"/>
                </a:cubicBezTo>
                <a:cubicBezTo>
                  <a:pt x="282" y="318"/>
                  <a:pt x="282" y="284"/>
                  <a:pt x="283" y="272"/>
                </a:cubicBezTo>
                <a:cubicBezTo>
                  <a:pt x="302" y="30"/>
                  <a:pt x="302" y="30"/>
                  <a:pt x="302" y="30"/>
                </a:cubicBezTo>
                <a:cubicBezTo>
                  <a:pt x="411" y="30"/>
                  <a:pt x="411" y="30"/>
                  <a:pt x="411" y="30"/>
                </a:cubicBezTo>
                <a:cubicBezTo>
                  <a:pt x="419" y="30"/>
                  <a:pt x="426" y="24"/>
                  <a:pt x="426" y="15"/>
                </a:cubicBezTo>
                <a:cubicBezTo>
                  <a:pt x="426" y="7"/>
                  <a:pt x="419" y="0"/>
                  <a:pt x="411" y="0"/>
                </a:cubicBez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cxnSp>
        <p:nvCxnSpPr>
          <p:cNvPr id="17" name="Google Shape;17;p1"/>
          <p:cNvCxnSpPr/>
          <p:nvPr/>
        </p:nvCxnSpPr>
        <p:spPr>
          <a:xfrm>
            <a:off x="617143" y="0"/>
            <a:ext cx="0" cy="6858000"/>
          </a:xfrm>
          <a:prstGeom prst="straightConnector1">
            <a:avLst/>
          </a:prstGeom>
          <a:noFill/>
          <a:ln cap="flat" cmpd="sng" w="19050">
            <a:solidFill>
              <a:schemeClr val="lt1"/>
            </a:solidFill>
            <a:prstDash val="solid"/>
            <a:miter lim="800000"/>
            <a:headEnd len="sm" w="sm" type="none"/>
            <a:tailEnd len="sm" w="sm" type="none"/>
          </a:ln>
        </p:spPr>
      </p:cxnSp>
      <p:sp>
        <p:nvSpPr>
          <p:cNvPr id="18" name="Google Shape;18;p1"/>
          <p:cNvSpPr txBox="1"/>
          <p:nvPr>
            <p:ph type="title"/>
          </p:nvPr>
        </p:nvSpPr>
        <p:spPr>
          <a:xfrm>
            <a:off x="1593436" y="177800"/>
            <a:ext cx="9782801" cy="1239837"/>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343F49"/>
              </a:buClr>
              <a:buSzPts val="3600"/>
              <a:buFont typeface="Arial"/>
              <a:buNone/>
              <a:defRPr b="0" i="0" sz="3600" u="none" cap="none" strike="noStrike">
                <a:solidFill>
                  <a:srgbClr val="343F49"/>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9" name="Google Shape;19;p1"/>
          <p:cNvSpPr txBox="1"/>
          <p:nvPr>
            <p:ph idx="1" type="body"/>
          </p:nvPr>
        </p:nvSpPr>
        <p:spPr>
          <a:xfrm>
            <a:off x="1593436" y="1600200"/>
            <a:ext cx="9782801" cy="45720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4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6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6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6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0" name="Google Shape;20;p1"/>
          <p:cNvSpPr txBox="1"/>
          <p:nvPr>
            <p:ph idx="10" type="dt"/>
          </p:nvPr>
        </p:nvSpPr>
        <p:spPr>
          <a:xfrm>
            <a:off x="5180250" y="6356351"/>
            <a:ext cx="1218883"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cap="non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1" name="Google Shape;21;p1"/>
          <p:cNvSpPr txBox="1"/>
          <p:nvPr>
            <p:ph idx="11" type="ftr"/>
          </p:nvPr>
        </p:nvSpPr>
        <p:spPr>
          <a:xfrm>
            <a:off x="6595933" y="6356351"/>
            <a:ext cx="3974065"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cap="non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2" name="Google Shape;22;p1"/>
          <p:cNvSpPr txBox="1"/>
          <p:nvPr>
            <p:ph idx="12" type="sldNum"/>
          </p:nvPr>
        </p:nvSpPr>
        <p:spPr>
          <a:xfrm>
            <a:off x="10766796" y="6356351"/>
            <a:ext cx="609441"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200" u="none" cap="none">
                <a:solidFill>
                  <a:schemeClr val="dk1"/>
                </a:solidFill>
                <a:latin typeface="Arial"/>
                <a:ea typeface="Arial"/>
                <a:cs typeface="Arial"/>
                <a:sym typeface="Arial"/>
              </a:defRPr>
            </a:lvl1pPr>
            <a:lvl2pPr indent="0" lvl="1" marL="0" marR="0" rtl="0" algn="r">
              <a:spcBef>
                <a:spcPts val="0"/>
              </a:spcBef>
              <a:buNone/>
              <a:defRPr b="0" sz="1200" u="none" cap="none">
                <a:solidFill>
                  <a:schemeClr val="dk1"/>
                </a:solidFill>
                <a:latin typeface="Arial"/>
                <a:ea typeface="Arial"/>
                <a:cs typeface="Arial"/>
                <a:sym typeface="Arial"/>
              </a:defRPr>
            </a:lvl2pPr>
            <a:lvl3pPr indent="0" lvl="2" marL="0" marR="0" rtl="0" algn="r">
              <a:spcBef>
                <a:spcPts val="0"/>
              </a:spcBef>
              <a:buNone/>
              <a:defRPr b="0" sz="1200" u="none" cap="none">
                <a:solidFill>
                  <a:schemeClr val="dk1"/>
                </a:solidFill>
                <a:latin typeface="Arial"/>
                <a:ea typeface="Arial"/>
                <a:cs typeface="Arial"/>
                <a:sym typeface="Arial"/>
              </a:defRPr>
            </a:lvl3pPr>
            <a:lvl4pPr indent="0" lvl="3" marL="0" marR="0" rtl="0" algn="r">
              <a:spcBef>
                <a:spcPts val="0"/>
              </a:spcBef>
              <a:buNone/>
              <a:defRPr b="0" sz="1200" u="none" cap="none">
                <a:solidFill>
                  <a:schemeClr val="dk1"/>
                </a:solidFill>
                <a:latin typeface="Arial"/>
                <a:ea typeface="Arial"/>
                <a:cs typeface="Arial"/>
                <a:sym typeface="Arial"/>
              </a:defRPr>
            </a:lvl4pPr>
            <a:lvl5pPr indent="0" lvl="4" marL="0" marR="0" rtl="0" algn="r">
              <a:spcBef>
                <a:spcPts val="0"/>
              </a:spcBef>
              <a:buNone/>
              <a:defRPr b="0" sz="1200" u="none" cap="none">
                <a:solidFill>
                  <a:schemeClr val="dk1"/>
                </a:solidFill>
                <a:latin typeface="Arial"/>
                <a:ea typeface="Arial"/>
                <a:cs typeface="Arial"/>
                <a:sym typeface="Arial"/>
              </a:defRPr>
            </a:lvl5pPr>
            <a:lvl6pPr indent="0" lvl="5" marL="0" marR="0" rtl="0" algn="r">
              <a:spcBef>
                <a:spcPts val="0"/>
              </a:spcBef>
              <a:buNone/>
              <a:defRPr b="0" sz="1200" u="none" cap="none">
                <a:solidFill>
                  <a:schemeClr val="dk1"/>
                </a:solidFill>
                <a:latin typeface="Arial"/>
                <a:ea typeface="Arial"/>
                <a:cs typeface="Arial"/>
                <a:sym typeface="Arial"/>
              </a:defRPr>
            </a:lvl6pPr>
            <a:lvl7pPr indent="0" lvl="6" marL="0" marR="0" rtl="0" algn="r">
              <a:spcBef>
                <a:spcPts val="0"/>
              </a:spcBef>
              <a:buNone/>
              <a:defRPr b="0" sz="1200" u="none" cap="none">
                <a:solidFill>
                  <a:schemeClr val="dk1"/>
                </a:solidFill>
                <a:latin typeface="Arial"/>
                <a:ea typeface="Arial"/>
                <a:cs typeface="Arial"/>
                <a:sym typeface="Arial"/>
              </a:defRPr>
            </a:lvl7pPr>
            <a:lvl8pPr indent="0" lvl="7" marL="0" marR="0" rtl="0" algn="r">
              <a:spcBef>
                <a:spcPts val="0"/>
              </a:spcBef>
              <a:buNone/>
              <a:defRPr b="0" sz="1200" u="none" cap="none">
                <a:solidFill>
                  <a:schemeClr val="dk1"/>
                </a:solidFill>
                <a:latin typeface="Arial"/>
                <a:ea typeface="Arial"/>
                <a:cs typeface="Arial"/>
                <a:sym typeface="Arial"/>
              </a:defRPr>
            </a:lvl8pPr>
            <a:lvl9pPr indent="0" lvl="8" marL="0" marR="0" rtl="0" algn="r">
              <a:spcBef>
                <a:spcPts val="0"/>
              </a:spcBef>
              <a:buNone/>
              <a:defRPr b="0" sz="1200" u="none" cap="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3"/>
          <p:cNvSpPr txBox="1"/>
          <p:nvPr>
            <p:ph type="ctrTitle"/>
          </p:nvPr>
        </p:nvSpPr>
        <p:spPr>
          <a:xfrm>
            <a:off x="2428669" y="1600200"/>
            <a:ext cx="8329031" cy="268012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343F49"/>
              </a:buClr>
              <a:buSzPts val="5400"/>
              <a:buFont typeface="Arial Black"/>
              <a:buNone/>
            </a:pPr>
            <a:r>
              <a:rPr lang="en-US">
                <a:latin typeface="Arial Black"/>
                <a:ea typeface="Arial Black"/>
                <a:cs typeface="Arial Black"/>
                <a:sym typeface="Arial Black"/>
              </a:rPr>
              <a:t>Qiyas &amp; Ijtihad</a:t>
            </a:r>
            <a:br>
              <a:rPr lang="en-US">
                <a:latin typeface="Arial Black"/>
                <a:ea typeface="Arial Black"/>
                <a:cs typeface="Arial Black"/>
                <a:sym typeface="Arial Black"/>
              </a:rPr>
            </a:br>
            <a:r>
              <a:rPr lang="en-US">
                <a:latin typeface="Arial"/>
                <a:ea typeface="Arial"/>
                <a:cs typeface="Arial"/>
                <a:sym typeface="Arial"/>
              </a:rPr>
              <a:t>قیاس واجتہاد                                                                                                             </a:t>
            </a:r>
            <a:br>
              <a:rPr lang="en-US">
                <a:latin typeface="Arial"/>
                <a:ea typeface="Arial"/>
                <a:cs typeface="Arial"/>
                <a:sym typeface="Arial"/>
              </a:rPr>
            </a:br>
            <a:r>
              <a:rPr lang="en-US">
                <a:latin typeface="Arial"/>
                <a:ea typeface="Arial"/>
                <a:cs typeface="Arial"/>
                <a:sym typeface="Arial"/>
              </a:rPr>
              <a:t>                      </a:t>
            </a:r>
            <a:endParaRPr>
              <a:latin typeface="Arial"/>
              <a:ea typeface="Arial"/>
              <a:cs typeface="Arial"/>
              <a:sym typeface="Arial"/>
            </a:endParaRPr>
          </a:p>
        </p:txBody>
      </p:sp>
    </p:spTree>
  </p:cSld>
  <p:clrMapOvr>
    <a:masterClrMapping/>
  </p:clrMapOvr>
  <mc:AlternateContent>
    <mc:Choice Requires="p14">
      <p:transition spd="slow" p14:dur="1600">
        <p14:gallery dir="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grpSp>
        <p:nvGrpSpPr>
          <p:cNvPr id="284" name="Google Shape;284;p22"/>
          <p:cNvGrpSpPr/>
          <p:nvPr/>
        </p:nvGrpSpPr>
        <p:grpSpPr>
          <a:xfrm>
            <a:off x="3819508" y="438332"/>
            <a:ext cx="5687630" cy="5642002"/>
            <a:chOff x="2226072" y="57332"/>
            <a:chExt cx="5687630" cy="5642002"/>
          </a:xfrm>
        </p:grpSpPr>
        <p:sp>
          <p:nvSpPr>
            <p:cNvPr id="285" name="Google Shape;285;p22"/>
            <p:cNvSpPr/>
            <p:nvPr/>
          </p:nvSpPr>
          <p:spPr>
            <a:xfrm>
              <a:off x="2705920" y="358475"/>
              <a:ext cx="4864608" cy="4864608"/>
            </a:xfrm>
            <a:prstGeom prst="pie">
              <a:avLst>
                <a:gd fmla="val 16200000" name="adj1"/>
                <a:gd fmla="val 20520000" name="adj2"/>
              </a:avLst>
            </a:prstGeom>
            <a:gradFill>
              <a:gsLst>
                <a:gs pos="0">
                  <a:srgbClr val="A5B3BE">
                    <a:alpha val="89803"/>
                  </a:srgbClr>
                </a:gs>
                <a:gs pos="50000">
                  <a:srgbClr val="99AAB8">
                    <a:alpha val="89803"/>
                  </a:srgbClr>
                </a:gs>
                <a:gs pos="100000">
                  <a:srgbClr val="8596A3">
                    <a:alpha val="8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2"/>
            <p:cNvSpPr txBox="1"/>
            <p:nvPr/>
          </p:nvSpPr>
          <p:spPr>
            <a:xfrm>
              <a:off x="5243624" y="1176192"/>
              <a:ext cx="1563624" cy="1042416"/>
            </a:xfrm>
            <a:prstGeom prst="rect">
              <a:avLst/>
            </a:prstGeom>
            <a:noFill/>
            <a:ln>
              <a:noFill/>
            </a:ln>
          </p:spPr>
          <p:txBody>
            <a:bodyPr anchorCtr="0" anchor="ctr" bIns="30475" lIns="30475" spcFirstLastPara="1" rIns="30475" wrap="square" tIns="30475">
              <a:noAutofit/>
            </a:bodyPr>
            <a:lstStyle/>
            <a:p>
              <a:pPr indent="0" lvl="0" marL="0" marR="0" rtl="0" algn="ctr">
                <a:lnSpc>
                  <a:spcPct val="90000"/>
                </a:lnSpc>
                <a:spcBef>
                  <a:spcPts val="0"/>
                </a:spcBef>
                <a:spcAft>
                  <a:spcPts val="0"/>
                </a:spcAft>
                <a:buNone/>
              </a:pPr>
              <a:r>
                <a:rPr b="1" lang="en-US" sz="2400">
                  <a:solidFill>
                    <a:schemeClr val="lt1"/>
                  </a:solidFill>
                  <a:latin typeface="Arial"/>
                  <a:ea typeface="Arial"/>
                  <a:cs typeface="Arial"/>
                  <a:sym typeface="Arial"/>
                </a:rPr>
                <a:t>Example of Qiyas</a:t>
              </a:r>
              <a:endParaRPr b="1" sz="2400">
                <a:solidFill>
                  <a:schemeClr val="lt1"/>
                </a:solidFill>
                <a:latin typeface="Arial"/>
                <a:ea typeface="Arial"/>
                <a:cs typeface="Arial"/>
                <a:sym typeface="Arial"/>
              </a:endParaRPr>
            </a:p>
          </p:txBody>
        </p:sp>
        <p:sp>
          <p:nvSpPr>
            <p:cNvPr id="287" name="Google Shape;287;p22"/>
            <p:cNvSpPr/>
            <p:nvPr/>
          </p:nvSpPr>
          <p:spPr>
            <a:xfrm>
              <a:off x="2747616" y="488198"/>
              <a:ext cx="4864608" cy="4864608"/>
            </a:xfrm>
            <a:prstGeom prst="pie">
              <a:avLst>
                <a:gd fmla="val 20520000" name="adj1"/>
                <a:gd fmla="val 3240000" name="adj2"/>
              </a:avLst>
            </a:prstGeom>
            <a:gradFill>
              <a:gsLst>
                <a:gs pos="0">
                  <a:srgbClr val="A5B3BE">
                    <a:alpha val="80000"/>
                  </a:srgbClr>
                </a:gs>
                <a:gs pos="50000">
                  <a:srgbClr val="99AAB8">
                    <a:alpha val="80000"/>
                  </a:srgbClr>
                </a:gs>
                <a:gs pos="100000">
                  <a:srgbClr val="8596A3">
                    <a:alpha val="80000"/>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2"/>
            <p:cNvSpPr txBox="1"/>
            <p:nvPr/>
          </p:nvSpPr>
          <p:spPr>
            <a:xfrm>
              <a:off x="5880656" y="2710860"/>
              <a:ext cx="1447800" cy="1158240"/>
            </a:xfrm>
            <a:prstGeom prst="rect">
              <a:avLst/>
            </a:prstGeom>
            <a:noFill/>
            <a:ln>
              <a:noFill/>
            </a:ln>
          </p:spPr>
          <p:txBody>
            <a:bodyPr anchorCtr="0" anchor="ctr" bIns="19050" lIns="19050" spcFirstLastPara="1" rIns="19050" wrap="square" tIns="19050">
              <a:noAutofit/>
            </a:bodyPr>
            <a:lstStyle/>
            <a:p>
              <a:pPr indent="0" lvl="0" marL="0" marR="0" rtl="0" algn="ctr">
                <a:lnSpc>
                  <a:spcPct val="90000"/>
                </a:lnSpc>
                <a:spcBef>
                  <a:spcPts val="0"/>
                </a:spcBef>
                <a:spcAft>
                  <a:spcPts val="0"/>
                </a:spcAft>
                <a:buNone/>
              </a:pPr>
              <a:r>
                <a:rPr b="1" lang="en-US" sz="1500">
                  <a:solidFill>
                    <a:schemeClr val="dk1"/>
                  </a:solidFill>
                  <a:latin typeface="Arial"/>
                  <a:ea typeface="Arial"/>
                  <a:cs typeface="Arial"/>
                  <a:sym typeface="Arial"/>
                </a:rPr>
                <a:t>New Cases (Toddy, Drug).</a:t>
              </a:r>
              <a:endParaRPr b="1" sz="1500">
                <a:solidFill>
                  <a:schemeClr val="dk1"/>
                </a:solidFill>
                <a:latin typeface="Arial"/>
                <a:ea typeface="Arial"/>
                <a:cs typeface="Arial"/>
                <a:sym typeface="Arial"/>
              </a:endParaRPr>
            </a:p>
          </p:txBody>
        </p:sp>
        <p:sp>
          <p:nvSpPr>
            <p:cNvPr id="289" name="Google Shape;289;p22"/>
            <p:cNvSpPr/>
            <p:nvPr/>
          </p:nvSpPr>
          <p:spPr>
            <a:xfrm>
              <a:off x="2672171" y="533383"/>
              <a:ext cx="4864608" cy="4864608"/>
            </a:xfrm>
            <a:prstGeom prst="pie">
              <a:avLst>
                <a:gd fmla="val 3240000" name="adj1"/>
                <a:gd fmla="val 7560000" name="adj2"/>
              </a:avLst>
            </a:prstGeom>
            <a:gradFill>
              <a:gsLst>
                <a:gs pos="0">
                  <a:srgbClr val="A5B3BE">
                    <a:alpha val="69803"/>
                  </a:srgbClr>
                </a:gs>
                <a:gs pos="50000">
                  <a:srgbClr val="99AAB8">
                    <a:alpha val="69803"/>
                  </a:srgbClr>
                </a:gs>
                <a:gs pos="100000">
                  <a:srgbClr val="8596A3">
                    <a:alpha val="6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2"/>
            <p:cNvSpPr txBox="1"/>
            <p:nvPr/>
          </p:nvSpPr>
          <p:spPr>
            <a:xfrm>
              <a:off x="4409531" y="3950191"/>
              <a:ext cx="1389888" cy="1274064"/>
            </a:xfrm>
            <a:prstGeom prst="rect">
              <a:avLst/>
            </a:prstGeom>
            <a:noFill/>
            <a:ln>
              <a:noFill/>
            </a:ln>
          </p:spPr>
          <p:txBody>
            <a:bodyPr anchorCtr="0" anchor="ctr" bIns="19050" lIns="19050" spcFirstLastPara="1" rIns="19050" wrap="square" tIns="19050">
              <a:noAutofit/>
            </a:bodyPr>
            <a:lstStyle/>
            <a:p>
              <a:pPr indent="0" lvl="0" marL="0" marR="0" rtl="0" algn="ctr">
                <a:lnSpc>
                  <a:spcPct val="90000"/>
                </a:lnSpc>
                <a:spcBef>
                  <a:spcPts val="0"/>
                </a:spcBef>
                <a:spcAft>
                  <a:spcPts val="0"/>
                </a:spcAft>
                <a:buNone/>
              </a:pPr>
              <a:r>
                <a:rPr b="1" lang="en-US" sz="1500">
                  <a:solidFill>
                    <a:schemeClr val="dk1"/>
                  </a:solidFill>
                  <a:latin typeface="Arial"/>
                  <a:ea typeface="Arial"/>
                  <a:cs typeface="Arial"/>
                  <a:sym typeface="Arial"/>
                </a:rPr>
                <a:t>Effective Cause (Intoxication) </a:t>
              </a:r>
              <a:endParaRPr b="1" sz="1500">
                <a:solidFill>
                  <a:schemeClr val="dk1"/>
                </a:solidFill>
                <a:latin typeface="Arial"/>
                <a:ea typeface="Arial"/>
                <a:cs typeface="Arial"/>
                <a:sym typeface="Arial"/>
              </a:endParaRPr>
            </a:p>
          </p:txBody>
        </p:sp>
        <p:sp>
          <p:nvSpPr>
            <p:cNvPr id="291" name="Google Shape;291;p22"/>
            <p:cNvSpPr/>
            <p:nvPr/>
          </p:nvSpPr>
          <p:spPr>
            <a:xfrm>
              <a:off x="2527551" y="488198"/>
              <a:ext cx="4864608" cy="4864608"/>
            </a:xfrm>
            <a:prstGeom prst="pie">
              <a:avLst>
                <a:gd fmla="val 7560000" name="adj1"/>
                <a:gd fmla="val 11880000" name="adj2"/>
              </a:avLst>
            </a:prstGeom>
            <a:gradFill>
              <a:gsLst>
                <a:gs pos="0">
                  <a:srgbClr val="A5B3BE">
                    <a:alpha val="60000"/>
                  </a:srgbClr>
                </a:gs>
                <a:gs pos="50000">
                  <a:srgbClr val="99AAB8">
                    <a:alpha val="60000"/>
                  </a:srgbClr>
                </a:gs>
                <a:gs pos="100000">
                  <a:srgbClr val="8596A3">
                    <a:alpha val="60000"/>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2"/>
            <p:cNvSpPr txBox="1"/>
            <p:nvPr/>
          </p:nvSpPr>
          <p:spPr>
            <a:xfrm>
              <a:off x="2811320" y="2710860"/>
              <a:ext cx="1447800" cy="1158240"/>
            </a:xfrm>
            <a:prstGeom prst="rect">
              <a:avLst/>
            </a:prstGeom>
            <a:noFill/>
            <a:ln>
              <a:noFill/>
            </a:ln>
          </p:spPr>
          <p:txBody>
            <a:bodyPr anchorCtr="0" anchor="ctr" bIns="19050" lIns="19050" spcFirstLastPara="1" rIns="19050" wrap="square" tIns="19050">
              <a:noAutofit/>
            </a:bodyPr>
            <a:lstStyle/>
            <a:p>
              <a:pPr indent="0" lvl="0" marL="0" marR="0" rtl="0" algn="ctr">
                <a:lnSpc>
                  <a:spcPct val="90000"/>
                </a:lnSpc>
                <a:spcBef>
                  <a:spcPts val="0"/>
                </a:spcBef>
                <a:spcAft>
                  <a:spcPts val="0"/>
                </a:spcAft>
                <a:buNone/>
              </a:pPr>
              <a:r>
                <a:rPr b="1" lang="en-US" sz="1500">
                  <a:solidFill>
                    <a:schemeClr val="dk1"/>
                  </a:solidFill>
                  <a:latin typeface="Arial"/>
                  <a:ea typeface="Arial"/>
                  <a:cs typeface="Arial"/>
                  <a:sym typeface="Arial"/>
                </a:rPr>
                <a:t>Original Case Legal Ruling of Original Case (Wine) </a:t>
              </a:r>
              <a:endParaRPr b="1" sz="1500">
                <a:solidFill>
                  <a:schemeClr val="dk1"/>
                </a:solidFill>
                <a:latin typeface="Arial"/>
                <a:ea typeface="Arial"/>
                <a:cs typeface="Arial"/>
                <a:sym typeface="Arial"/>
              </a:endParaRPr>
            </a:p>
          </p:txBody>
        </p:sp>
        <p:sp>
          <p:nvSpPr>
            <p:cNvPr id="293" name="Google Shape;293;p22"/>
            <p:cNvSpPr/>
            <p:nvPr/>
          </p:nvSpPr>
          <p:spPr>
            <a:xfrm>
              <a:off x="2569247" y="358475"/>
              <a:ext cx="4864608" cy="4864608"/>
            </a:xfrm>
            <a:prstGeom prst="pie">
              <a:avLst>
                <a:gd fmla="val 11880000" name="adj1"/>
                <a:gd fmla="val 16200000" name="adj2"/>
              </a:avLst>
            </a:prstGeom>
            <a:gradFill>
              <a:gsLst>
                <a:gs pos="0">
                  <a:srgbClr val="A5B3BE">
                    <a:alpha val="49803"/>
                  </a:srgbClr>
                </a:gs>
                <a:gs pos="50000">
                  <a:srgbClr val="99AAB8">
                    <a:alpha val="49803"/>
                  </a:srgbClr>
                </a:gs>
                <a:gs pos="100000">
                  <a:srgbClr val="8596A3">
                    <a:alpha val="49803"/>
                  </a:srgbClr>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2"/>
            <p:cNvSpPr txBox="1"/>
            <p:nvPr/>
          </p:nvSpPr>
          <p:spPr>
            <a:xfrm>
              <a:off x="3332528" y="1176192"/>
              <a:ext cx="1563624" cy="1042416"/>
            </a:xfrm>
            <a:prstGeom prst="rect">
              <a:avLst/>
            </a:prstGeom>
            <a:noFill/>
            <a:ln>
              <a:noFill/>
            </a:ln>
          </p:spPr>
          <p:txBody>
            <a:bodyPr anchorCtr="0" anchor="ctr" bIns="19050" lIns="19050" spcFirstLastPara="1" rIns="19050" wrap="square" tIns="19050">
              <a:noAutofit/>
            </a:bodyPr>
            <a:lstStyle/>
            <a:p>
              <a:pPr indent="0" lvl="0" marL="0" marR="0" rtl="0" algn="ctr">
                <a:lnSpc>
                  <a:spcPct val="90000"/>
                </a:lnSpc>
                <a:spcBef>
                  <a:spcPts val="0"/>
                </a:spcBef>
                <a:spcAft>
                  <a:spcPts val="0"/>
                </a:spcAft>
                <a:buNone/>
              </a:pPr>
              <a:r>
                <a:rPr lang="en-US" sz="1500">
                  <a:solidFill>
                    <a:schemeClr val="dk1"/>
                  </a:solidFill>
                  <a:latin typeface="Arial"/>
                  <a:ea typeface="Arial"/>
                  <a:cs typeface="Arial"/>
                  <a:sym typeface="Arial"/>
                </a:rPr>
                <a:t>(</a:t>
              </a:r>
              <a:r>
                <a:rPr b="0" lang="en-US" sz="1500" cap="none">
                  <a:solidFill>
                    <a:schemeClr val="dk1"/>
                  </a:solidFill>
                  <a:latin typeface="Arial"/>
                  <a:ea typeface="Arial"/>
                  <a:cs typeface="Arial"/>
                  <a:sym typeface="Arial"/>
                </a:rPr>
                <a:t>Prohibition)</a:t>
              </a:r>
              <a:endParaRPr/>
            </a:p>
            <a:p>
              <a:pPr indent="0" lvl="0" marL="0" marR="0" rtl="0" algn="ctr">
                <a:lnSpc>
                  <a:spcPct val="90000"/>
                </a:lnSpc>
                <a:spcBef>
                  <a:spcPts val="525"/>
                </a:spcBef>
                <a:spcAft>
                  <a:spcPts val="0"/>
                </a:spcAft>
                <a:buNone/>
              </a:pPr>
              <a:r>
                <a:t/>
              </a:r>
              <a:endParaRPr b="0" sz="1500" cap="none">
                <a:solidFill>
                  <a:schemeClr val="dk1"/>
                </a:solidFill>
                <a:latin typeface="Arial"/>
                <a:ea typeface="Arial"/>
                <a:cs typeface="Arial"/>
                <a:sym typeface="Arial"/>
              </a:endParaRPr>
            </a:p>
            <a:p>
              <a:pPr indent="0" lvl="0" marL="0" marR="0" rtl="0" algn="ctr">
                <a:lnSpc>
                  <a:spcPct val="90000"/>
                </a:lnSpc>
                <a:spcBef>
                  <a:spcPts val="525"/>
                </a:spcBef>
                <a:spcAft>
                  <a:spcPts val="0"/>
                </a:spcAft>
                <a:buNone/>
              </a:pPr>
              <a:r>
                <a:rPr b="0" lang="en-US" sz="1500" cap="none">
                  <a:solidFill>
                    <a:schemeClr val="dk1"/>
                  </a:solidFill>
                  <a:latin typeface="Arial"/>
                  <a:ea typeface="Arial"/>
                  <a:cs typeface="Arial"/>
                  <a:sym typeface="Arial"/>
                </a:rPr>
                <a:t>(al-Ma’idah(5):90)</a:t>
              </a:r>
              <a:endParaRPr b="0" sz="1500" cap="none">
                <a:solidFill>
                  <a:schemeClr val="dk1"/>
                </a:solidFill>
                <a:latin typeface="Arial"/>
                <a:ea typeface="Arial"/>
                <a:cs typeface="Arial"/>
                <a:sym typeface="Arial"/>
              </a:endParaRPr>
            </a:p>
          </p:txBody>
        </p:sp>
        <p:sp>
          <p:nvSpPr>
            <p:cNvPr id="295" name="Google Shape;295;p22"/>
            <p:cNvSpPr/>
            <p:nvPr/>
          </p:nvSpPr>
          <p:spPr>
            <a:xfrm>
              <a:off x="2404548" y="57332"/>
              <a:ext cx="5466892" cy="5466892"/>
            </a:xfrm>
            <a:custGeom>
              <a:rect b="b" l="l" r="r" t="t"/>
              <a:pathLst>
                <a:path extrusionOk="0" h="120000" w="120000">
                  <a:moveTo>
                    <a:pt x="60005" y="4067"/>
                  </a:moveTo>
                  <a:lnTo>
                    <a:pt x="60005" y="4067"/>
                  </a:lnTo>
                  <a:cubicBezTo>
                    <a:pt x="82391" y="4070"/>
                    <a:pt x="102619" y="17419"/>
                    <a:pt x="111424" y="38000"/>
                  </a:cubicBezTo>
                  <a:lnTo>
                    <a:pt x="115280" y="36747"/>
                  </a:lnTo>
                  <a:lnTo>
                    <a:pt x="110293" y="43657"/>
                  </a:lnTo>
                  <a:lnTo>
                    <a:pt x="101740" y="41147"/>
                  </a:lnTo>
                  <a:lnTo>
                    <a:pt x="105594" y="39894"/>
                  </a:lnTo>
                  <a:lnTo>
                    <a:pt x="105594" y="39894"/>
                  </a:lnTo>
                  <a:cubicBezTo>
                    <a:pt x="97628" y="21829"/>
                    <a:pt x="79748" y="10171"/>
                    <a:pt x="60005" y="10169"/>
                  </a:cubicBezTo>
                  <a:close/>
                </a:path>
              </a:pathLst>
            </a:custGeom>
            <a:gradFill>
              <a:gsLst>
                <a:gs pos="0">
                  <a:srgbClr val="9EACB6"/>
                </a:gs>
                <a:gs pos="50000">
                  <a:srgbClr val="91A2AF"/>
                </a:gs>
                <a:gs pos="100000">
                  <a:srgbClr val="7E8E9B"/>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2"/>
            <p:cNvSpPr/>
            <p:nvPr/>
          </p:nvSpPr>
          <p:spPr>
            <a:xfrm>
              <a:off x="2446810" y="187013"/>
              <a:ext cx="5466892" cy="5466892"/>
            </a:xfrm>
            <a:custGeom>
              <a:rect b="b" l="l" r="r" t="t"/>
              <a:pathLst>
                <a:path extrusionOk="0" h="120000" w="120000">
                  <a:moveTo>
                    <a:pt x="113195" y="42715"/>
                  </a:moveTo>
                  <a:cubicBezTo>
                    <a:pt x="120114" y="64009"/>
                    <a:pt x="113668" y="87378"/>
                    <a:pt x="96810" y="102113"/>
                  </a:cubicBezTo>
                  <a:lnTo>
                    <a:pt x="99192" y="105393"/>
                  </a:lnTo>
                  <a:lnTo>
                    <a:pt x="91080" y="102785"/>
                  </a:lnTo>
                  <a:lnTo>
                    <a:pt x="90825" y="93875"/>
                  </a:lnTo>
                  <a:lnTo>
                    <a:pt x="93207" y="97154"/>
                  </a:lnTo>
                  <a:lnTo>
                    <a:pt x="93207" y="97154"/>
                  </a:lnTo>
                  <a:cubicBezTo>
                    <a:pt x="107930" y="83994"/>
                    <a:pt x="113494" y="63382"/>
                    <a:pt x="107392" y="44601"/>
                  </a:cubicBezTo>
                  <a:close/>
                </a:path>
              </a:pathLst>
            </a:custGeom>
            <a:gradFill>
              <a:gsLst>
                <a:gs pos="0">
                  <a:srgbClr val="ACB7C0"/>
                </a:gs>
                <a:gs pos="50000">
                  <a:srgbClr val="A0AEBA"/>
                </a:gs>
                <a:gs pos="100000">
                  <a:srgbClr val="8D99A5"/>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2"/>
            <p:cNvSpPr/>
            <p:nvPr/>
          </p:nvSpPr>
          <p:spPr>
            <a:xfrm>
              <a:off x="2371028" y="232442"/>
              <a:ext cx="5466892" cy="5466892"/>
            </a:xfrm>
            <a:custGeom>
              <a:rect b="b" l="l" r="r" t="t"/>
              <a:pathLst>
                <a:path extrusionOk="0" h="120000" w="120000">
                  <a:moveTo>
                    <a:pt x="92880" y="105248"/>
                  </a:moveTo>
                  <a:cubicBezTo>
                    <a:pt x="74766" y="118411"/>
                    <a:pt x="50547" y="119502"/>
                    <a:pt x="31322" y="108021"/>
                  </a:cubicBezTo>
                  <a:lnTo>
                    <a:pt x="28939" y="111301"/>
                  </a:lnTo>
                  <a:lnTo>
                    <a:pt x="28913" y="102779"/>
                  </a:lnTo>
                  <a:lnTo>
                    <a:pt x="37308" y="99784"/>
                  </a:lnTo>
                  <a:lnTo>
                    <a:pt x="34926" y="103063"/>
                  </a:lnTo>
                  <a:lnTo>
                    <a:pt x="34926" y="103063"/>
                  </a:lnTo>
                  <a:cubicBezTo>
                    <a:pt x="51992" y="113000"/>
                    <a:pt x="73317" y="111921"/>
                    <a:pt x="89293" y="100311"/>
                  </a:cubicBezTo>
                  <a:close/>
                </a:path>
              </a:pathLst>
            </a:custGeom>
            <a:gradFill>
              <a:gsLst>
                <a:gs pos="0">
                  <a:srgbClr val="BBC4CC"/>
                </a:gs>
                <a:gs pos="50000">
                  <a:srgbClr val="B1BCC5"/>
                </a:gs>
                <a:gs pos="100000">
                  <a:srgbClr val="9BA6AF"/>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2"/>
            <p:cNvSpPr/>
            <p:nvPr/>
          </p:nvSpPr>
          <p:spPr>
            <a:xfrm>
              <a:off x="2226072" y="187013"/>
              <a:ext cx="5466892" cy="5466892"/>
            </a:xfrm>
            <a:custGeom>
              <a:rect b="b" l="l" r="r" t="t"/>
              <a:pathLst>
                <a:path extrusionOk="0" h="120000" w="120000">
                  <a:moveTo>
                    <a:pt x="27127" y="105253"/>
                  </a:moveTo>
                  <a:cubicBezTo>
                    <a:pt x="9012" y="92094"/>
                    <a:pt x="490" y="69400"/>
                    <a:pt x="5466" y="47570"/>
                  </a:cubicBezTo>
                  <a:lnTo>
                    <a:pt x="1610" y="46317"/>
                  </a:lnTo>
                  <a:lnTo>
                    <a:pt x="9707" y="43658"/>
                  </a:lnTo>
                  <a:lnTo>
                    <a:pt x="15150" y="50716"/>
                  </a:lnTo>
                  <a:lnTo>
                    <a:pt x="11296" y="49464"/>
                  </a:lnTo>
                  <a:lnTo>
                    <a:pt x="11296" y="49464"/>
                  </a:lnTo>
                  <a:cubicBezTo>
                    <a:pt x="7121" y="68765"/>
                    <a:pt x="14737" y="88710"/>
                    <a:pt x="30714" y="100316"/>
                  </a:cubicBezTo>
                  <a:close/>
                </a:path>
              </a:pathLst>
            </a:custGeom>
            <a:gradFill>
              <a:gsLst>
                <a:gs pos="0">
                  <a:srgbClr val="CAD0D7"/>
                </a:gs>
                <a:gs pos="50000">
                  <a:srgbClr val="C2C9D0"/>
                </a:gs>
                <a:gs pos="100000">
                  <a:srgbClr val="A9B0B9"/>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2"/>
            <p:cNvSpPr/>
            <p:nvPr/>
          </p:nvSpPr>
          <p:spPr>
            <a:xfrm>
              <a:off x="2268334" y="57332"/>
              <a:ext cx="5466892" cy="5466892"/>
            </a:xfrm>
            <a:custGeom>
              <a:rect b="b" l="l" r="r" t="t"/>
              <a:pathLst>
                <a:path extrusionOk="0" h="120000" w="120000">
                  <a:moveTo>
                    <a:pt x="6805" y="42714"/>
                  </a:moveTo>
                  <a:cubicBezTo>
                    <a:pt x="13724" y="21424"/>
                    <a:pt x="32669" y="6310"/>
                    <a:pt x="54964" y="4295"/>
                  </a:cubicBezTo>
                  <a:lnTo>
                    <a:pt x="54964" y="240"/>
                  </a:lnTo>
                  <a:lnTo>
                    <a:pt x="59995" y="7118"/>
                  </a:lnTo>
                  <a:lnTo>
                    <a:pt x="54965" y="14477"/>
                  </a:lnTo>
                  <a:lnTo>
                    <a:pt x="54965" y="10424"/>
                  </a:lnTo>
                  <a:lnTo>
                    <a:pt x="54965" y="10424"/>
                  </a:lnTo>
                  <a:cubicBezTo>
                    <a:pt x="35322" y="12419"/>
                    <a:pt x="18710" y="25823"/>
                    <a:pt x="12609" y="44600"/>
                  </a:cubicBezTo>
                  <a:close/>
                </a:path>
              </a:pathLst>
            </a:custGeom>
            <a:gradFill>
              <a:gsLst>
                <a:gs pos="0">
                  <a:srgbClr val="D9DEE2"/>
                </a:gs>
                <a:gs pos="50000">
                  <a:srgbClr val="D1D8DD"/>
                </a:gs>
                <a:gs pos="100000">
                  <a:srgbClr val="B8BDC4"/>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mc:AlternateContent>
    <mc:Choice Requires="p14">
      <p:transition spd="slow" p14:dur="1600">
        <p14:gallery dir="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grpSp>
        <p:nvGrpSpPr>
          <p:cNvPr id="304" name="Google Shape;304;p23"/>
          <p:cNvGrpSpPr/>
          <p:nvPr/>
        </p:nvGrpSpPr>
        <p:grpSpPr>
          <a:xfrm>
            <a:off x="1593436" y="107670"/>
            <a:ext cx="9782801" cy="1003860"/>
            <a:chOff x="0" y="107670"/>
            <a:chExt cx="9782801" cy="1003860"/>
          </a:xfrm>
        </p:grpSpPr>
        <p:sp>
          <p:nvSpPr>
            <p:cNvPr id="305" name="Google Shape;305;p23"/>
            <p:cNvSpPr/>
            <p:nvPr/>
          </p:nvSpPr>
          <p:spPr>
            <a:xfrm>
              <a:off x="0" y="107670"/>
              <a:ext cx="9782801" cy="1003860"/>
            </a:xfrm>
            <a:prstGeom prst="roundRect">
              <a:avLst>
                <a:gd fmla="val 16667"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3"/>
            <p:cNvSpPr txBox="1"/>
            <p:nvPr/>
          </p:nvSpPr>
          <p:spPr>
            <a:xfrm>
              <a:off x="49004" y="156674"/>
              <a:ext cx="9684793" cy="905852"/>
            </a:xfrm>
            <a:prstGeom prst="rect">
              <a:avLst/>
            </a:prstGeom>
            <a:noFill/>
            <a:ln>
              <a:noFill/>
            </a:ln>
          </p:spPr>
          <p:txBody>
            <a:bodyPr anchorCtr="0" anchor="ctr" bIns="99050" lIns="99050" spcFirstLastPara="1" rIns="99050" wrap="square" tIns="99050">
              <a:noAutofit/>
            </a:bodyPr>
            <a:lstStyle/>
            <a:p>
              <a:pPr indent="0" lvl="0" marL="0" marR="0" rtl="0" algn="l">
                <a:lnSpc>
                  <a:spcPct val="90000"/>
                </a:lnSpc>
                <a:spcBef>
                  <a:spcPts val="0"/>
                </a:spcBef>
                <a:spcAft>
                  <a:spcPts val="0"/>
                </a:spcAft>
                <a:buNone/>
              </a:pPr>
              <a:r>
                <a:rPr lang="en-US" sz="2600">
                  <a:solidFill>
                    <a:schemeClr val="lt1"/>
                  </a:solidFill>
                  <a:latin typeface="Arial"/>
                  <a:ea typeface="Arial"/>
                  <a:cs typeface="Arial"/>
                  <a:sym typeface="Arial"/>
                </a:rPr>
                <a:t>Man’s wearing white gold Fatwa by Selangor Fatwa Committee</a:t>
              </a:r>
              <a:br>
                <a:rPr lang="en-US" sz="2600">
                  <a:solidFill>
                    <a:schemeClr val="lt1"/>
                  </a:solidFill>
                  <a:latin typeface="Arial"/>
                  <a:ea typeface="Arial"/>
                  <a:cs typeface="Arial"/>
                  <a:sym typeface="Arial"/>
                </a:rPr>
              </a:br>
              <a:endParaRPr sz="2600">
                <a:solidFill>
                  <a:schemeClr val="lt1"/>
                </a:solidFill>
                <a:latin typeface="Arial"/>
                <a:ea typeface="Arial"/>
                <a:cs typeface="Arial"/>
                <a:sym typeface="Arial"/>
              </a:endParaRPr>
            </a:p>
          </p:txBody>
        </p:sp>
      </p:grpSp>
      <p:grpSp>
        <p:nvGrpSpPr>
          <p:cNvPr id="307" name="Google Shape;307;p23"/>
          <p:cNvGrpSpPr/>
          <p:nvPr/>
        </p:nvGrpSpPr>
        <p:grpSpPr>
          <a:xfrm>
            <a:off x="3884604" y="1600200"/>
            <a:ext cx="5083568" cy="4571888"/>
            <a:chOff x="2291167" y="0"/>
            <a:chExt cx="5083568" cy="4571888"/>
          </a:xfrm>
        </p:grpSpPr>
        <p:sp>
          <p:nvSpPr>
            <p:cNvPr id="308" name="Google Shape;308;p23"/>
            <p:cNvSpPr/>
            <p:nvPr/>
          </p:nvSpPr>
          <p:spPr>
            <a:xfrm>
              <a:off x="3987021" y="0"/>
              <a:ext cx="1632333" cy="1061016"/>
            </a:xfrm>
            <a:prstGeom prst="roundRect">
              <a:avLst>
                <a:gd fmla="val 16667" name="adj"/>
              </a:avLst>
            </a:prstGeom>
            <a:gradFill>
              <a:gsLst>
                <a:gs pos="0">
                  <a:srgbClr val="A5B3BE"/>
                </a:gs>
                <a:gs pos="50000">
                  <a:srgbClr val="99AAB8"/>
                </a:gs>
                <a:gs pos="100000">
                  <a:srgbClr val="8596A3"/>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3"/>
            <p:cNvSpPr txBox="1"/>
            <p:nvPr/>
          </p:nvSpPr>
          <p:spPr>
            <a:xfrm>
              <a:off x="4038816" y="51795"/>
              <a:ext cx="1528743" cy="957426"/>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None/>
              </a:pPr>
              <a:r>
                <a:rPr b="1" lang="en-US" sz="1600">
                  <a:solidFill>
                    <a:schemeClr val="dk1"/>
                  </a:solidFill>
                  <a:latin typeface="Arial"/>
                  <a:ea typeface="Arial"/>
                  <a:cs typeface="Arial"/>
                  <a:sym typeface="Arial"/>
                </a:rPr>
                <a:t>Original Case  </a:t>
              </a:r>
              <a:r>
                <a:rPr b="0" lang="en-US" sz="1600">
                  <a:solidFill>
                    <a:schemeClr val="dk1"/>
                  </a:solidFill>
                  <a:latin typeface="Arial"/>
                  <a:ea typeface="Arial"/>
                  <a:cs typeface="Arial"/>
                  <a:sym typeface="Arial"/>
                </a:rPr>
                <a:t>  wearing of yellow gold</a:t>
              </a:r>
              <a:endParaRPr b="0" sz="1600">
                <a:solidFill>
                  <a:schemeClr val="dk1"/>
                </a:solidFill>
                <a:latin typeface="Arial"/>
                <a:ea typeface="Arial"/>
                <a:cs typeface="Arial"/>
                <a:sym typeface="Arial"/>
              </a:endParaRPr>
            </a:p>
          </p:txBody>
        </p:sp>
        <p:sp>
          <p:nvSpPr>
            <p:cNvPr id="310" name="Google Shape;310;p23"/>
            <p:cNvSpPr/>
            <p:nvPr/>
          </p:nvSpPr>
          <p:spPr>
            <a:xfrm>
              <a:off x="3047759" y="530469"/>
              <a:ext cx="3510762" cy="3510762"/>
            </a:xfrm>
            <a:custGeom>
              <a:rect b="b" l="l" r="r" t="t"/>
              <a:pathLst>
                <a:path extrusionOk="0" h="120000" w="120000">
                  <a:moveTo>
                    <a:pt x="95626" y="11722"/>
                  </a:moveTo>
                  <a:lnTo>
                    <a:pt x="95626" y="11722"/>
                  </a:lnTo>
                  <a:cubicBezTo>
                    <a:pt x="103323" y="17402"/>
                    <a:pt x="109550" y="24839"/>
                    <a:pt x="113788" y="33414"/>
                  </a:cubicBezTo>
                </a:path>
              </a:pathLst>
            </a:custGeom>
            <a:noFill/>
            <a:ln cap="flat" cmpd="sng" w="952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3"/>
            <p:cNvSpPr/>
            <p:nvPr/>
          </p:nvSpPr>
          <p:spPr>
            <a:xfrm>
              <a:off x="5742402" y="1755491"/>
              <a:ext cx="1632333" cy="1061016"/>
            </a:xfrm>
            <a:prstGeom prst="roundRect">
              <a:avLst>
                <a:gd fmla="val 16667" name="adj"/>
              </a:avLst>
            </a:prstGeom>
            <a:gradFill>
              <a:gsLst>
                <a:gs pos="0">
                  <a:srgbClr val="A5B3BE"/>
                </a:gs>
                <a:gs pos="50000">
                  <a:srgbClr val="99AAB8"/>
                </a:gs>
                <a:gs pos="100000">
                  <a:srgbClr val="8596A3"/>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3"/>
            <p:cNvSpPr txBox="1"/>
            <p:nvPr/>
          </p:nvSpPr>
          <p:spPr>
            <a:xfrm>
              <a:off x="5794197" y="1807286"/>
              <a:ext cx="1528743" cy="957426"/>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None/>
              </a:pPr>
              <a:r>
                <a:rPr b="1" lang="en-US" sz="1600">
                  <a:solidFill>
                    <a:schemeClr val="dk1"/>
                  </a:solidFill>
                  <a:latin typeface="Arial"/>
                  <a:ea typeface="Arial"/>
                  <a:cs typeface="Arial"/>
                  <a:sym typeface="Arial"/>
                </a:rPr>
                <a:t>New case </a:t>
              </a:r>
              <a:r>
                <a:rPr b="0" lang="en-US" sz="1600">
                  <a:solidFill>
                    <a:schemeClr val="dk1"/>
                  </a:solidFill>
                  <a:latin typeface="Arial"/>
                  <a:ea typeface="Arial"/>
                  <a:cs typeface="Arial"/>
                  <a:sym typeface="Arial"/>
                </a:rPr>
                <a:t>wearing white gold</a:t>
              </a:r>
              <a:endParaRPr b="0" sz="1600">
                <a:solidFill>
                  <a:schemeClr val="dk1"/>
                </a:solidFill>
                <a:latin typeface="Arial"/>
                <a:ea typeface="Arial"/>
                <a:cs typeface="Arial"/>
                <a:sym typeface="Arial"/>
              </a:endParaRPr>
            </a:p>
          </p:txBody>
        </p:sp>
        <p:sp>
          <p:nvSpPr>
            <p:cNvPr id="313" name="Google Shape;313;p23"/>
            <p:cNvSpPr/>
            <p:nvPr/>
          </p:nvSpPr>
          <p:spPr>
            <a:xfrm>
              <a:off x="3047806" y="530618"/>
              <a:ext cx="3510762" cy="3510762"/>
            </a:xfrm>
            <a:custGeom>
              <a:rect b="b" l="l" r="r" t="t"/>
              <a:pathLst>
                <a:path extrusionOk="0" h="120000" w="120000">
                  <a:moveTo>
                    <a:pt x="113786" y="86590"/>
                  </a:moveTo>
                  <a:cubicBezTo>
                    <a:pt x="109547" y="95164"/>
                    <a:pt x="103320" y="102601"/>
                    <a:pt x="95624" y="108280"/>
                  </a:cubicBezTo>
                </a:path>
              </a:pathLst>
            </a:custGeom>
            <a:noFill/>
            <a:ln cap="flat" cmpd="sng" w="952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3"/>
            <p:cNvSpPr/>
            <p:nvPr/>
          </p:nvSpPr>
          <p:spPr>
            <a:xfrm>
              <a:off x="3987021" y="3510872"/>
              <a:ext cx="1632333" cy="1061016"/>
            </a:xfrm>
            <a:prstGeom prst="roundRect">
              <a:avLst>
                <a:gd fmla="val 16667" name="adj"/>
              </a:avLst>
            </a:prstGeom>
            <a:gradFill>
              <a:gsLst>
                <a:gs pos="0">
                  <a:srgbClr val="A5B3BE"/>
                </a:gs>
                <a:gs pos="50000">
                  <a:srgbClr val="99AAB8"/>
                </a:gs>
                <a:gs pos="100000">
                  <a:srgbClr val="8596A3"/>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3"/>
            <p:cNvSpPr txBox="1"/>
            <p:nvPr/>
          </p:nvSpPr>
          <p:spPr>
            <a:xfrm>
              <a:off x="4038816" y="3562667"/>
              <a:ext cx="1528743" cy="957426"/>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None/>
              </a:pPr>
              <a:r>
                <a:rPr lang="en-US" sz="1500">
                  <a:solidFill>
                    <a:schemeClr val="dk1"/>
                  </a:solidFill>
                  <a:latin typeface="Arial"/>
                  <a:ea typeface="Arial"/>
                  <a:cs typeface="Arial"/>
                  <a:sym typeface="Arial"/>
                </a:rPr>
                <a:t>‘</a:t>
              </a:r>
              <a:r>
                <a:rPr b="1" lang="en-US" sz="1500">
                  <a:solidFill>
                    <a:schemeClr val="dk1"/>
                  </a:solidFill>
                  <a:latin typeface="Arial"/>
                  <a:ea typeface="Arial"/>
                  <a:cs typeface="Arial"/>
                  <a:sym typeface="Arial"/>
                </a:rPr>
                <a:t>Effective case </a:t>
              </a:r>
              <a:r>
                <a:rPr b="0" lang="en-US" sz="1600">
                  <a:solidFill>
                    <a:schemeClr val="dk1"/>
                  </a:solidFill>
                  <a:latin typeface="Arial"/>
                  <a:ea typeface="Arial"/>
                  <a:cs typeface="Arial"/>
                  <a:sym typeface="Arial"/>
                </a:rPr>
                <a:t>contain more than 50% of yellow gold</a:t>
              </a:r>
              <a:endParaRPr b="0" sz="1600">
                <a:solidFill>
                  <a:schemeClr val="dk1"/>
                </a:solidFill>
                <a:latin typeface="Arial"/>
                <a:ea typeface="Arial"/>
                <a:cs typeface="Arial"/>
                <a:sym typeface="Arial"/>
              </a:endParaRPr>
            </a:p>
          </p:txBody>
        </p:sp>
        <p:sp>
          <p:nvSpPr>
            <p:cNvPr id="316" name="Google Shape;316;p23"/>
            <p:cNvSpPr/>
            <p:nvPr/>
          </p:nvSpPr>
          <p:spPr>
            <a:xfrm>
              <a:off x="3122941" y="572456"/>
              <a:ext cx="3510762" cy="3510762"/>
            </a:xfrm>
            <a:custGeom>
              <a:rect b="b" l="l" r="r" t="t"/>
              <a:pathLst>
                <a:path extrusionOk="0" h="120000" w="120000">
                  <a:moveTo>
                    <a:pt x="22247" y="106634"/>
                  </a:moveTo>
                  <a:lnTo>
                    <a:pt x="22247" y="106634"/>
                  </a:lnTo>
                  <a:cubicBezTo>
                    <a:pt x="15035" y="100795"/>
                    <a:pt x="9275" y="93364"/>
                    <a:pt x="5421" y="84923"/>
                  </a:cubicBezTo>
                </a:path>
              </a:pathLst>
            </a:custGeom>
            <a:noFill/>
            <a:ln cap="flat" cmpd="sng" w="952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3"/>
            <p:cNvSpPr/>
            <p:nvPr/>
          </p:nvSpPr>
          <p:spPr>
            <a:xfrm>
              <a:off x="2291167" y="1752596"/>
              <a:ext cx="1632333" cy="1061016"/>
            </a:xfrm>
            <a:prstGeom prst="roundRect">
              <a:avLst>
                <a:gd fmla="val 16667" name="adj"/>
              </a:avLst>
            </a:prstGeom>
            <a:gradFill>
              <a:gsLst>
                <a:gs pos="0">
                  <a:srgbClr val="A5B3BE"/>
                </a:gs>
                <a:gs pos="50000">
                  <a:srgbClr val="99AAB8"/>
                </a:gs>
                <a:gs pos="100000">
                  <a:srgbClr val="8596A3"/>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3"/>
            <p:cNvSpPr txBox="1"/>
            <p:nvPr/>
          </p:nvSpPr>
          <p:spPr>
            <a:xfrm>
              <a:off x="2342962" y="1804391"/>
              <a:ext cx="1528743" cy="957426"/>
            </a:xfrm>
            <a:prstGeom prst="rect">
              <a:avLst/>
            </a:prstGeom>
            <a:noFill/>
            <a:ln>
              <a:noFill/>
            </a:ln>
          </p:spPr>
          <p:txBody>
            <a:bodyPr anchorCtr="0" anchor="ctr" bIns="60950" lIns="60950" spcFirstLastPara="1" rIns="60950" wrap="square" tIns="60950">
              <a:noAutofit/>
            </a:bodyPr>
            <a:lstStyle/>
            <a:p>
              <a:pPr indent="0" lvl="0" marL="0" marR="0" rtl="0" algn="ctr">
                <a:lnSpc>
                  <a:spcPct val="90000"/>
                </a:lnSpc>
                <a:spcBef>
                  <a:spcPts val="0"/>
                </a:spcBef>
                <a:spcAft>
                  <a:spcPts val="0"/>
                </a:spcAft>
                <a:buNone/>
              </a:pPr>
              <a:r>
                <a:rPr b="1" lang="en-US" sz="1600">
                  <a:solidFill>
                    <a:schemeClr val="dk1"/>
                  </a:solidFill>
                  <a:latin typeface="Arial"/>
                  <a:ea typeface="Arial"/>
                  <a:cs typeface="Arial"/>
                  <a:sym typeface="Arial"/>
                </a:rPr>
                <a:t>Hukm- </a:t>
              </a:r>
              <a:r>
                <a:rPr b="0" lang="en-US" sz="1600">
                  <a:solidFill>
                    <a:schemeClr val="dk1"/>
                  </a:solidFill>
                  <a:latin typeface="Arial"/>
                  <a:ea typeface="Arial"/>
                  <a:cs typeface="Arial"/>
                  <a:sym typeface="Arial"/>
                </a:rPr>
                <a:t>prohibition/haram</a:t>
              </a:r>
              <a:br>
                <a:rPr lang="en-US" sz="1300">
                  <a:solidFill>
                    <a:schemeClr val="lt1"/>
                  </a:solidFill>
                  <a:latin typeface="Arial"/>
                  <a:ea typeface="Arial"/>
                  <a:cs typeface="Arial"/>
                  <a:sym typeface="Arial"/>
                </a:rPr>
              </a:br>
              <a:endParaRPr sz="1300">
                <a:solidFill>
                  <a:schemeClr val="lt1"/>
                </a:solidFill>
                <a:latin typeface="Arial"/>
                <a:ea typeface="Arial"/>
                <a:cs typeface="Arial"/>
                <a:sym typeface="Arial"/>
              </a:endParaRPr>
            </a:p>
          </p:txBody>
        </p:sp>
        <p:sp>
          <p:nvSpPr>
            <p:cNvPr id="319" name="Google Shape;319;p23"/>
            <p:cNvSpPr/>
            <p:nvPr/>
          </p:nvSpPr>
          <p:spPr>
            <a:xfrm>
              <a:off x="3123261" y="488467"/>
              <a:ext cx="3510762" cy="3510762"/>
            </a:xfrm>
            <a:custGeom>
              <a:rect b="b" l="l" r="r" t="t"/>
              <a:pathLst>
                <a:path extrusionOk="0" h="120000" w="120000">
                  <a:moveTo>
                    <a:pt x="5486" y="34935"/>
                  </a:moveTo>
                  <a:cubicBezTo>
                    <a:pt x="9344" y="26544"/>
                    <a:pt x="15087" y="19157"/>
                    <a:pt x="22267" y="13350"/>
                  </a:cubicBezTo>
                </a:path>
              </a:pathLst>
            </a:custGeom>
            <a:noFill/>
            <a:ln cap="flat" cmpd="sng" w="952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mc:AlternateContent>
    <mc:Choice Requires="p14">
      <p:transition spd="slow" p14:dur="1600">
        <p14:gallery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4"/>
          <p:cNvSpPr txBox="1"/>
          <p:nvPr>
            <p:ph type="title"/>
          </p:nvPr>
        </p:nvSpPr>
        <p:spPr>
          <a:xfrm>
            <a:off x="1593436" y="177800"/>
            <a:ext cx="9782801" cy="12398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43F49"/>
              </a:buClr>
              <a:buSzPts val="3600"/>
              <a:buFont typeface="Arial"/>
              <a:buNone/>
            </a:pPr>
            <a:r>
              <a:rPr lang="en-US"/>
              <a:t>examples</a:t>
            </a:r>
            <a:endParaRPr/>
          </a:p>
        </p:txBody>
      </p:sp>
      <p:sp>
        <p:nvSpPr>
          <p:cNvPr id="325" name="Google Shape;325;p24"/>
          <p:cNvSpPr txBox="1"/>
          <p:nvPr>
            <p:ph idx="1" type="body"/>
          </p:nvPr>
        </p:nvSpPr>
        <p:spPr>
          <a:xfrm>
            <a:off x="1593436" y="1600200"/>
            <a:ext cx="9782801" cy="4572000"/>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lang="en-US">
                <a:latin typeface="Calibri"/>
                <a:ea typeface="Calibri"/>
                <a:cs typeface="Calibri"/>
                <a:sym typeface="Calibri"/>
              </a:rPr>
              <a:t>Punishment of  wine.</a:t>
            </a:r>
            <a:endParaRPr/>
          </a:p>
          <a:p>
            <a:pPr indent="0" lvl="0" marL="0" rtl="0" algn="l">
              <a:lnSpc>
                <a:spcPct val="90000"/>
              </a:lnSpc>
              <a:spcBef>
                <a:spcPts val="1400"/>
              </a:spcBef>
              <a:spcAft>
                <a:spcPts val="0"/>
              </a:spcAft>
              <a:buClr>
                <a:schemeClr val="dk1"/>
              </a:buClr>
              <a:buSzPct val="100000"/>
              <a:buNone/>
            </a:pPr>
            <a:r>
              <a:rPr lang="en-US">
                <a:latin typeface="Calibri"/>
                <a:ea typeface="Calibri"/>
                <a:cs typeface="Calibri"/>
                <a:sym typeface="Calibri"/>
              </a:rPr>
              <a:t> When the Companions held a council to determine the punishment of wine drinking, Ali bin Abi Talib suggested that the penalty of false accusation should be applied to the wine drinker, and he reasoned, by way of analogy, “When a person gets drunk, he raves and when he raves, he accuses falsely”.</a:t>
            </a:r>
            <a:endParaRPr/>
          </a:p>
          <a:p>
            <a:pPr indent="0" lvl="0" marL="0" rtl="0" algn="l">
              <a:lnSpc>
                <a:spcPct val="90000"/>
              </a:lnSpc>
              <a:spcBef>
                <a:spcPts val="1400"/>
              </a:spcBef>
              <a:spcAft>
                <a:spcPts val="0"/>
              </a:spcAft>
              <a:buClr>
                <a:schemeClr val="dk1"/>
              </a:buClr>
              <a:buSzPct val="100000"/>
              <a:buNone/>
            </a:pPr>
            <a:r>
              <a:rPr lang="en-US"/>
              <a:t>The Quran forbids selling or buying of goods after the last call for Friday prayers until the end of the prayer as stated in Surah al-Jumuah 62:9.</a:t>
            </a:r>
            <a:br>
              <a:rPr lang="en-US"/>
            </a:br>
            <a:br>
              <a:rPr lang="en-US"/>
            </a:br>
            <a:r>
              <a:rPr lang="en-US"/>
              <a:t>By analogy, this prohibition is extended to all kinds of transactions and activities such as agricultures, administrations and others.</a:t>
            </a:r>
            <a:endParaRPr/>
          </a:p>
        </p:txBody>
      </p:sp>
    </p:spTree>
  </p:cSld>
  <p:clrMapOvr>
    <a:masterClrMapping/>
  </p:clrMapOvr>
  <mc:AlternateContent>
    <mc:Choice Requires="p14">
      <p:transition spd="slow" p14:dur="1600">
        <p14:gallery dir="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5"/>
          <p:cNvSpPr txBox="1"/>
          <p:nvPr>
            <p:ph type="title"/>
          </p:nvPr>
        </p:nvSpPr>
        <p:spPr>
          <a:xfrm>
            <a:off x="1593436" y="177800"/>
            <a:ext cx="9782801" cy="12398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43F49"/>
              </a:buClr>
              <a:buSzPts val="3600"/>
              <a:buFont typeface="Arial"/>
              <a:buNone/>
            </a:pPr>
            <a:r>
              <a:rPr lang="en-US"/>
              <a:t>Examples</a:t>
            </a:r>
            <a:endParaRPr/>
          </a:p>
        </p:txBody>
      </p:sp>
      <p:grpSp>
        <p:nvGrpSpPr>
          <p:cNvPr id="331" name="Google Shape;331;p25"/>
          <p:cNvGrpSpPr/>
          <p:nvPr/>
        </p:nvGrpSpPr>
        <p:grpSpPr>
          <a:xfrm>
            <a:off x="3498644" y="1220621"/>
            <a:ext cx="5972384" cy="4950157"/>
            <a:chOff x="1905208" y="1421"/>
            <a:chExt cx="5972384" cy="4950157"/>
          </a:xfrm>
        </p:grpSpPr>
        <p:sp>
          <p:nvSpPr>
            <p:cNvPr id="332" name="Google Shape;332;p25"/>
            <p:cNvSpPr/>
            <p:nvPr/>
          </p:nvSpPr>
          <p:spPr>
            <a:xfrm>
              <a:off x="3869174" y="1421"/>
              <a:ext cx="2044452" cy="1022226"/>
            </a:xfrm>
            <a:prstGeom prst="roundRect">
              <a:avLst>
                <a:gd fmla="val 10000" name="adj"/>
              </a:avLst>
            </a:prstGeom>
            <a:solidFill>
              <a:schemeClr val="lt1"/>
            </a:solidFill>
            <a:ln cap="flat" cmpd="sng" w="19050">
              <a:solidFill>
                <a:schemeClr val="dk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5"/>
            <p:cNvSpPr txBox="1"/>
            <p:nvPr/>
          </p:nvSpPr>
          <p:spPr>
            <a:xfrm>
              <a:off x="3899114" y="31361"/>
              <a:ext cx="1984572" cy="962346"/>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None/>
              </a:pPr>
              <a:r>
                <a:rPr b="1" lang="en-US" sz="1700">
                  <a:solidFill>
                    <a:schemeClr val="lt1"/>
                  </a:solidFill>
                  <a:latin typeface="Arial"/>
                  <a:ea typeface="Arial"/>
                  <a:cs typeface="Arial"/>
                  <a:sym typeface="Arial"/>
                </a:rPr>
                <a:t>ORIGNAL CASE</a:t>
              </a:r>
              <a:endParaRPr/>
            </a:p>
            <a:p>
              <a:pPr indent="0" lvl="0" marL="0" marR="0" rtl="0" algn="ctr">
                <a:lnSpc>
                  <a:spcPct val="90000"/>
                </a:lnSpc>
                <a:spcBef>
                  <a:spcPts val="595"/>
                </a:spcBef>
                <a:spcAft>
                  <a:spcPts val="0"/>
                </a:spcAft>
                <a:buNone/>
              </a:pPr>
              <a:r>
                <a:rPr b="0" lang="en-US" sz="1700">
                  <a:solidFill>
                    <a:schemeClr val="lt1"/>
                  </a:solidFill>
                  <a:latin typeface="Arial"/>
                  <a:ea typeface="Arial"/>
                  <a:cs typeface="Arial"/>
                  <a:sym typeface="Arial"/>
                </a:rPr>
                <a:t> </a:t>
              </a:r>
              <a:r>
                <a:rPr b="0" lang="en-US" sz="1400">
                  <a:solidFill>
                    <a:schemeClr val="lt1"/>
                  </a:solidFill>
                  <a:latin typeface="Arial"/>
                  <a:ea typeface="Arial"/>
                  <a:cs typeface="Arial"/>
                  <a:sym typeface="Arial"/>
                </a:rPr>
                <a:t>zakat </a:t>
              </a:r>
              <a:r>
                <a:rPr lang="en-US" sz="1400">
                  <a:solidFill>
                    <a:schemeClr val="lt1"/>
                  </a:solidFill>
                  <a:latin typeface="Arial"/>
                  <a:ea typeface="Arial"/>
                  <a:cs typeface="Arial"/>
                  <a:sym typeface="Arial"/>
                </a:rPr>
                <a:t>of property</a:t>
              </a:r>
              <a:endParaRPr sz="1700">
                <a:solidFill>
                  <a:schemeClr val="lt1"/>
                </a:solidFill>
                <a:latin typeface="Arial"/>
                <a:ea typeface="Arial"/>
                <a:cs typeface="Arial"/>
                <a:sym typeface="Arial"/>
              </a:endParaRPr>
            </a:p>
          </p:txBody>
        </p:sp>
        <p:sp>
          <p:nvSpPr>
            <p:cNvPr id="334" name="Google Shape;334;p25"/>
            <p:cNvSpPr/>
            <p:nvPr/>
          </p:nvSpPr>
          <p:spPr>
            <a:xfrm rot="2700000">
              <a:off x="5340655" y="1315627"/>
              <a:ext cx="1065456" cy="357779"/>
            </a:xfrm>
            <a:prstGeom prst="leftRightArrow">
              <a:avLst>
                <a:gd fmla="val 60000" name="adj1"/>
                <a:gd fmla="val 50000" name="adj2"/>
              </a:avLst>
            </a:pr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5"/>
            <p:cNvSpPr txBox="1"/>
            <p:nvPr/>
          </p:nvSpPr>
          <p:spPr>
            <a:xfrm rot="2700000">
              <a:off x="5447989" y="1387183"/>
              <a:ext cx="850788" cy="21466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1600">
                <a:solidFill>
                  <a:schemeClr val="lt1"/>
                </a:solidFill>
                <a:latin typeface="Arial"/>
                <a:ea typeface="Arial"/>
                <a:cs typeface="Arial"/>
                <a:sym typeface="Arial"/>
              </a:endParaRPr>
            </a:p>
          </p:txBody>
        </p:sp>
        <p:sp>
          <p:nvSpPr>
            <p:cNvPr id="336" name="Google Shape;336;p25"/>
            <p:cNvSpPr/>
            <p:nvPr/>
          </p:nvSpPr>
          <p:spPr>
            <a:xfrm>
              <a:off x="5833140" y="1965386"/>
              <a:ext cx="2044452" cy="1022226"/>
            </a:xfrm>
            <a:prstGeom prst="roundRect">
              <a:avLst>
                <a:gd fmla="val 10000" name="adj"/>
              </a:avLst>
            </a:prstGeom>
            <a:solidFill>
              <a:schemeClr val="lt1"/>
            </a:solidFill>
            <a:ln cap="flat" cmpd="sng" w="19050">
              <a:solidFill>
                <a:schemeClr val="dk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5"/>
            <p:cNvSpPr txBox="1"/>
            <p:nvPr/>
          </p:nvSpPr>
          <p:spPr>
            <a:xfrm>
              <a:off x="5863080" y="1995326"/>
              <a:ext cx="1984572" cy="962346"/>
            </a:xfrm>
            <a:prstGeom prst="rect">
              <a:avLst/>
            </a:prstGeom>
            <a:noFill/>
            <a:ln>
              <a:noFill/>
            </a:ln>
          </p:spPr>
          <p:txBody>
            <a:bodyPr anchorCtr="0" anchor="ctr" bIns="64750" lIns="64750" spcFirstLastPara="1" rIns="64750" wrap="square" tIns="64750">
              <a:noAutofit/>
            </a:bodyPr>
            <a:lstStyle/>
            <a:p>
              <a:pPr indent="0" lvl="0" marL="0" marR="0" rtl="0" algn="ctr">
                <a:lnSpc>
                  <a:spcPct val="90000"/>
                </a:lnSpc>
                <a:spcBef>
                  <a:spcPts val="0"/>
                </a:spcBef>
                <a:spcAft>
                  <a:spcPts val="0"/>
                </a:spcAft>
                <a:buNone/>
              </a:pPr>
              <a:r>
                <a:rPr b="1" lang="en-US" sz="1700">
                  <a:solidFill>
                    <a:schemeClr val="lt1"/>
                  </a:solidFill>
                  <a:latin typeface="Arial"/>
                  <a:ea typeface="Arial"/>
                  <a:cs typeface="Arial"/>
                  <a:sym typeface="Arial"/>
                </a:rPr>
                <a:t>NEW CASE</a:t>
              </a:r>
              <a:endParaRPr/>
            </a:p>
            <a:p>
              <a:pPr indent="0" lvl="0" marL="0" marR="0" rtl="0" algn="ctr">
                <a:lnSpc>
                  <a:spcPct val="90000"/>
                </a:lnSpc>
                <a:spcBef>
                  <a:spcPts val="595"/>
                </a:spcBef>
                <a:spcAft>
                  <a:spcPts val="0"/>
                </a:spcAft>
                <a:buNone/>
              </a:pPr>
              <a:r>
                <a:rPr lang="en-US" sz="1700">
                  <a:solidFill>
                    <a:schemeClr val="lt1"/>
                  </a:solidFill>
                  <a:latin typeface="Arial"/>
                  <a:ea typeface="Arial"/>
                  <a:cs typeface="Arial"/>
                  <a:sym typeface="Arial"/>
                </a:rPr>
                <a:t> </a:t>
              </a:r>
              <a:r>
                <a:rPr lang="en-US" sz="1400">
                  <a:solidFill>
                    <a:schemeClr val="lt1"/>
                  </a:solidFill>
                  <a:latin typeface="Arial"/>
                  <a:ea typeface="Arial"/>
                  <a:cs typeface="Arial"/>
                  <a:sym typeface="Arial"/>
                </a:rPr>
                <a:t>zakat of salary/income</a:t>
              </a:r>
              <a:endParaRPr sz="1700">
                <a:solidFill>
                  <a:schemeClr val="lt1"/>
                </a:solidFill>
                <a:latin typeface="Arial"/>
                <a:ea typeface="Arial"/>
                <a:cs typeface="Arial"/>
                <a:sym typeface="Arial"/>
              </a:endParaRPr>
            </a:p>
          </p:txBody>
        </p:sp>
        <p:sp>
          <p:nvSpPr>
            <p:cNvPr id="338" name="Google Shape;338;p25"/>
            <p:cNvSpPr/>
            <p:nvPr/>
          </p:nvSpPr>
          <p:spPr>
            <a:xfrm rot="8100000">
              <a:off x="5340655" y="3279593"/>
              <a:ext cx="1065456" cy="357779"/>
            </a:xfrm>
            <a:prstGeom prst="leftRightArrow">
              <a:avLst>
                <a:gd fmla="val 60000" name="adj1"/>
                <a:gd fmla="val 50000" name="adj2"/>
              </a:avLst>
            </a:pr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5"/>
            <p:cNvSpPr txBox="1"/>
            <p:nvPr/>
          </p:nvSpPr>
          <p:spPr>
            <a:xfrm rot="-2700000">
              <a:off x="5447989" y="3351149"/>
              <a:ext cx="850788" cy="21466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1600">
                <a:solidFill>
                  <a:schemeClr val="lt1"/>
                </a:solidFill>
                <a:latin typeface="Arial"/>
                <a:ea typeface="Arial"/>
                <a:cs typeface="Arial"/>
                <a:sym typeface="Arial"/>
              </a:endParaRPr>
            </a:p>
          </p:txBody>
        </p:sp>
        <p:sp>
          <p:nvSpPr>
            <p:cNvPr id="340" name="Google Shape;340;p25"/>
            <p:cNvSpPr/>
            <p:nvPr/>
          </p:nvSpPr>
          <p:spPr>
            <a:xfrm>
              <a:off x="3869174" y="3929352"/>
              <a:ext cx="2044452" cy="1022226"/>
            </a:xfrm>
            <a:prstGeom prst="roundRect">
              <a:avLst>
                <a:gd fmla="val 10000" name="adj"/>
              </a:avLst>
            </a:prstGeom>
            <a:solidFill>
              <a:schemeClr val="lt1"/>
            </a:solidFill>
            <a:ln cap="flat" cmpd="sng" w="19050">
              <a:solidFill>
                <a:schemeClr val="dk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5"/>
            <p:cNvSpPr txBox="1"/>
            <p:nvPr/>
          </p:nvSpPr>
          <p:spPr>
            <a:xfrm>
              <a:off x="3899114" y="3959292"/>
              <a:ext cx="1984572" cy="962346"/>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1" lang="en-US" sz="1400">
                  <a:solidFill>
                    <a:schemeClr val="lt1"/>
                  </a:solidFill>
                  <a:latin typeface="Arial"/>
                  <a:ea typeface="Arial"/>
                  <a:cs typeface="Arial"/>
                  <a:sym typeface="Arial"/>
                </a:rPr>
                <a:t>EFFECTIVE CASE</a:t>
              </a:r>
              <a:endParaRPr/>
            </a:p>
            <a:p>
              <a:pPr indent="0" lvl="0" marL="0" marR="0" rtl="0" algn="ctr">
                <a:lnSpc>
                  <a:spcPct val="90000"/>
                </a:lnSpc>
                <a:spcBef>
                  <a:spcPts val="490"/>
                </a:spcBef>
                <a:spcAft>
                  <a:spcPts val="0"/>
                </a:spcAft>
                <a:buNone/>
              </a:pPr>
              <a:r>
                <a:rPr lang="en-US" sz="1100">
                  <a:solidFill>
                    <a:schemeClr val="lt1"/>
                  </a:solidFill>
                  <a:latin typeface="Arial"/>
                  <a:ea typeface="Arial"/>
                  <a:cs typeface="Arial"/>
                  <a:sym typeface="Arial"/>
                </a:rPr>
                <a:t>an increase to one’s property</a:t>
              </a:r>
              <a:endParaRPr sz="1100">
                <a:solidFill>
                  <a:schemeClr val="lt1"/>
                </a:solidFill>
                <a:latin typeface="Arial"/>
                <a:ea typeface="Arial"/>
                <a:cs typeface="Arial"/>
                <a:sym typeface="Arial"/>
              </a:endParaRPr>
            </a:p>
          </p:txBody>
        </p:sp>
        <p:sp>
          <p:nvSpPr>
            <p:cNvPr id="342" name="Google Shape;342;p25"/>
            <p:cNvSpPr/>
            <p:nvPr/>
          </p:nvSpPr>
          <p:spPr>
            <a:xfrm rot="-8100000">
              <a:off x="3376689" y="3279593"/>
              <a:ext cx="1065456" cy="357779"/>
            </a:xfrm>
            <a:prstGeom prst="leftRightArrow">
              <a:avLst>
                <a:gd fmla="val 60000" name="adj1"/>
                <a:gd fmla="val 50000" name="adj2"/>
              </a:avLst>
            </a:pr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5"/>
            <p:cNvSpPr txBox="1"/>
            <p:nvPr/>
          </p:nvSpPr>
          <p:spPr>
            <a:xfrm rot="2700000">
              <a:off x="3484023" y="3351149"/>
              <a:ext cx="850788" cy="21466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1600">
                <a:solidFill>
                  <a:schemeClr val="lt1"/>
                </a:solidFill>
                <a:latin typeface="Arial"/>
                <a:ea typeface="Arial"/>
                <a:cs typeface="Arial"/>
                <a:sym typeface="Arial"/>
              </a:endParaRPr>
            </a:p>
          </p:txBody>
        </p:sp>
        <p:sp>
          <p:nvSpPr>
            <p:cNvPr id="344" name="Google Shape;344;p25"/>
            <p:cNvSpPr/>
            <p:nvPr/>
          </p:nvSpPr>
          <p:spPr>
            <a:xfrm>
              <a:off x="1905208" y="1965386"/>
              <a:ext cx="2044452" cy="1022226"/>
            </a:xfrm>
            <a:prstGeom prst="roundRect">
              <a:avLst>
                <a:gd fmla="val 10000" name="adj"/>
              </a:avLst>
            </a:prstGeom>
            <a:solidFill>
              <a:schemeClr val="lt1"/>
            </a:solidFill>
            <a:ln cap="flat" cmpd="sng" w="19050">
              <a:solidFill>
                <a:schemeClr val="dk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5"/>
            <p:cNvSpPr txBox="1"/>
            <p:nvPr/>
          </p:nvSpPr>
          <p:spPr>
            <a:xfrm>
              <a:off x="1935148" y="1995326"/>
              <a:ext cx="1984572" cy="962346"/>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1" lang="en-US" sz="1400">
                  <a:solidFill>
                    <a:schemeClr val="lt1"/>
                  </a:solidFill>
                  <a:latin typeface="Arial"/>
                  <a:ea typeface="Arial"/>
                  <a:cs typeface="Arial"/>
                  <a:sym typeface="Arial"/>
                </a:rPr>
                <a:t>COMPULSORY/WAJB</a:t>
              </a:r>
              <a:r>
                <a:rPr lang="en-US" sz="1050">
                  <a:solidFill>
                    <a:schemeClr val="lt1"/>
                  </a:solidFill>
                  <a:latin typeface="Arial"/>
                  <a:ea typeface="Arial"/>
                  <a:cs typeface="Arial"/>
                  <a:sym typeface="Arial"/>
                </a:rPr>
                <a:t> </a:t>
              </a:r>
              <a:r>
                <a:rPr lang="en-US" sz="1200">
                  <a:solidFill>
                    <a:schemeClr val="lt1"/>
                  </a:solidFill>
                  <a:latin typeface="Arial"/>
                  <a:ea typeface="Arial"/>
                  <a:cs typeface="Arial"/>
                  <a:sym typeface="Arial"/>
                </a:rPr>
                <a:t>zakat (follow the rate of zakat of property, i.e. 2.5% of the annual salary)</a:t>
              </a:r>
              <a:endParaRPr sz="1200">
                <a:solidFill>
                  <a:schemeClr val="lt1"/>
                </a:solidFill>
                <a:latin typeface="Arial"/>
                <a:ea typeface="Arial"/>
                <a:cs typeface="Arial"/>
                <a:sym typeface="Arial"/>
              </a:endParaRPr>
            </a:p>
          </p:txBody>
        </p:sp>
        <p:sp>
          <p:nvSpPr>
            <p:cNvPr id="346" name="Google Shape;346;p25"/>
            <p:cNvSpPr/>
            <p:nvPr/>
          </p:nvSpPr>
          <p:spPr>
            <a:xfrm rot="-2700000">
              <a:off x="3376689" y="1315627"/>
              <a:ext cx="1065456" cy="357779"/>
            </a:xfrm>
            <a:prstGeom prst="leftRightArrow">
              <a:avLst>
                <a:gd fmla="val 60000" name="adj1"/>
                <a:gd fmla="val 50000" name="adj2"/>
              </a:avLst>
            </a:prstGeom>
            <a:solidFill>
              <a:srgbClr val="A8A8A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5"/>
            <p:cNvSpPr txBox="1"/>
            <p:nvPr/>
          </p:nvSpPr>
          <p:spPr>
            <a:xfrm rot="-2700000">
              <a:off x="3484023" y="1387183"/>
              <a:ext cx="850788" cy="214667"/>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t/>
              </a:r>
              <a:endParaRPr sz="1600">
                <a:solidFill>
                  <a:schemeClr val="lt1"/>
                </a:solidFill>
                <a:latin typeface="Arial"/>
                <a:ea typeface="Arial"/>
                <a:cs typeface="Arial"/>
                <a:sym typeface="Arial"/>
              </a:endParaRPr>
            </a:p>
          </p:txBody>
        </p:sp>
      </p:grpSp>
    </p:spTree>
  </p:cSld>
  <p:clrMapOvr>
    <a:masterClrMapping/>
  </p:clrMapOvr>
  <mc:AlternateContent>
    <mc:Choice Requires="p14">
      <p:transition spd="slow" p14:dur="1600">
        <p14:gallery dir="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6"/>
          <p:cNvSpPr txBox="1"/>
          <p:nvPr>
            <p:ph type="ctrTitle"/>
          </p:nvPr>
        </p:nvSpPr>
        <p:spPr>
          <a:xfrm>
            <a:off x="2817812" y="2819400"/>
            <a:ext cx="7635088" cy="1232327"/>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343F49"/>
              </a:buClr>
              <a:buSzPts val="3600"/>
              <a:buFont typeface="Arial"/>
              <a:buNone/>
            </a:pPr>
            <a:r>
              <a:rPr lang="en-US" sz="3600"/>
              <a:t>THANKS FOR KEEPING EYE ON THE CONTENT</a:t>
            </a:r>
            <a:endParaRPr sz="3600"/>
          </a:p>
        </p:txBody>
      </p:sp>
      <p:sp>
        <p:nvSpPr>
          <p:cNvPr id="353" name="Google Shape;353;p26"/>
          <p:cNvSpPr txBox="1"/>
          <p:nvPr>
            <p:ph idx="1" type="subTitle"/>
          </p:nvPr>
        </p:nvSpPr>
        <p:spPr>
          <a:xfrm>
            <a:off x="2428669" y="4344915"/>
            <a:ext cx="7516442" cy="111608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lang="en-US">
                <a:latin typeface="Algerian"/>
                <a:ea typeface="Algerian"/>
                <a:cs typeface="Algerian"/>
                <a:sym typeface="Algerian"/>
              </a:rPr>
              <a:t>LECTURER :</a:t>
            </a:r>
            <a:r>
              <a:rPr b="1" lang="en-US">
                <a:latin typeface="Algerian"/>
                <a:ea typeface="Algerian"/>
                <a:cs typeface="Algerian"/>
                <a:sym typeface="Algerian"/>
              </a:rPr>
              <a:t>MAHMOOD AKHTAR</a:t>
            </a:r>
            <a:endParaRPr/>
          </a:p>
          <a:p>
            <a:pPr indent="0" lvl="0" marL="0" rtl="0" algn="l">
              <a:lnSpc>
                <a:spcPct val="90000"/>
              </a:lnSpc>
              <a:spcBef>
                <a:spcPts val="0"/>
              </a:spcBef>
              <a:spcAft>
                <a:spcPts val="0"/>
              </a:spcAft>
              <a:buClr>
                <a:schemeClr val="dk1"/>
              </a:buClr>
              <a:buSzPts val="3200"/>
              <a:buNone/>
            </a:pPr>
            <a:r>
              <a:t/>
            </a:r>
            <a:endParaRPr>
              <a:latin typeface="Algerian"/>
              <a:ea typeface="Algerian"/>
              <a:cs typeface="Algerian"/>
              <a:sym typeface="Algerian"/>
            </a:endParaRPr>
          </a:p>
        </p:txBody>
      </p:sp>
      <p:sp>
        <p:nvSpPr>
          <p:cNvPr id="354" name="Google Shape;354;p26"/>
          <p:cNvSpPr txBox="1"/>
          <p:nvPr/>
        </p:nvSpPr>
        <p:spPr>
          <a:xfrm>
            <a:off x="2055812" y="914400"/>
            <a:ext cx="9530176" cy="1600200"/>
          </a:xfrm>
          <a:prstGeom prst="rect">
            <a:avLst/>
          </a:prstGeom>
          <a:noFill/>
          <a:ln>
            <a:noFill/>
          </a:ln>
        </p:spPr>
        <p:txBody>
          <a:bodyPr anchorCtr="0" anchor="t" bIns="45700" lIns="91425" spcFirstLastPara="1" rIns="91425" wrap="square" tIns="45700">
            <a:normAutofit lnSpcReduction="10000"/>
          </a:bodyPr>
          <a:lstStyle/>
          <a:p>
            <a:pPr indent="0" lvl="0" marL="0" marR="0" rtl="0" algn="ctr">
              <a:lnSpc>
                <a:spcPct val="90000"/>
              </a:lnSpc>
              <a:spcBef>
                <a:spcPts val="0"/>
              </a:spcBef>
              <a:spcAft>
                <a:spcPts val="0"/>
              </a:spcAft>
              <a:buClr>
                <a:schemeClr val="dk1"/>
              </a:buClr>
              <a:buSzPts val="5600"/>
              <a:buFont typeface="Arial"/>
              <a:buNone/>
            </a:pPr>
            <a:r>
              <a:rPr lang="en-US" sz="5600">
                <a:solidFill>
                  <a:schemeClr val="dk1"/>
                </a:solidFill>
                <a:latin typeface="Algerian"/>
                <a:ea typeface="Algerian"/>
                <a:cs typeface="Algerian"/>
                <a:sym typeface="Algerian"/>
              </a:rPr>
              <a:t>THE LIFE YOUR ARE LIVING IS ALSO DREAM OF MILLIONS</a:t>
            </a:r>
            <a:endParaRPr sz="5600">
              <a:solidFill>
                <a:schemeClr val="dk1"/>
              </a:solidFill>
              <a:latin typeface="Algerian"/>
              <a:ea typeface="Algerian"/>
              <a:cs typeface="Algerian"/>
              <a:sym typeface="Algerian"/>
            </a:endParaRPr>
          </a:p>
        </p:txBody>
      </p:sp>
    </p:spTree>
  </p:cSld>
  <p:clrMapOvr>
    <a:masterClrMapping/>
  </p:clrMapOvr>
  <mc:AlternateContent>
    <mc:Choice Requires="p14">
      <p:transition spd="slow" p14:dur="1600">
        <p14:gallery dir="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27"/>
          <p:cNvSpPr txBox="1"/>
          <p:nvPr>
            <p:ph type="title"/>
          </p:nvPr>
        </p:nvSpPr>
        <p:spPr>
          <a:xfrm>
            <a:off x="1074240" y="381000"/>
            <a:ext cx="3293422" cy="13716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43F49"/>
              </a:buClr>
              <a:buSzPts val="2800"/>
              <a:buFont typeface="Arial"/>
              <a:buNone/>
            </a:pPr>
            <a:r>
              <a:rPr lang="en-US"/>
              <a:t>ADD A SLIDE TITLE - 5</a:t>
            </a:r>
            <a:endParaRPr/>
          </a:p>
        </p:txBody>
      </p:sp>
      <p:sp>
        <p:nvSpPr>
          <p:cNvPr id="360" name="Google Shape;360;p27"/>
          <p:cNvSpPr txBox="1"/>
          <p:nvPr>
            <p:ph idx="1" type="body"/>
          </p:nvPr>
        </p:nvSpPr>
        <p:spPr>
          <a:xfrm>
            <a:off x="1074240" y="1828800"/>
            <a:ext cx="3293422" cy="43434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t/>
            </a:r>
            <a:endParaRPr/>
          </a:p>
        </p:txBody>
      </p:sp>
    </p:spTree>
  </p:cSld>
  <p:clrMapOvr>
    <a:masterClrMapping/>
  </p:clrMapOvr>
  <mc:AlternateContent>
    <mc:Choice Requires="p14">
      <p:transition spd="slow" p14:dur="1600">
        <p14:gallery dir="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grpSp>
        <p:nvGrpSpPr>
          <p:cNvPr id="148" name="Google Shape;148;p14"/>
          <p:cNvGrpSpPr/>
          <p:nvPr/>
        </p:nvGrpSpPr>
        <p:grpSpPr>
          <a:xfrm>
            <a:off x="-3573468" y="960816"/>
            <a:ext cx="14888667" cy="6155568"/>
            <a:chOff x="-5166903" y="-791784"/>
            <a:chExt cx="14888667" cy="6155568"/>
          </a:xfrm>
        </p:grpSpPr>
        <p:sp>
          <p:nvSpPr>
            <p:cNvPr id="149" name="Google Shape;149;p14"/>
            <p:cNvSpPr/>
            <p:nvPr/>
          </p:nvSpPr>
          <p:spPr>
            <a:xfrm>
              <a:off x="-5166903" y="-791784"/>
              <a:ext cx="6155568" cy="6155568"/>
            </a:xfrm>
            <a:prstGeom prst="blockArc">
              <a:avLst>
                <a:gd fmla="val 18900000" name="adj1"/>
                <a:gd fmla="val 2700000" name="adj2"/>
                <a:gd fmla="val 351" name="adj3"/>
              </a:avLst>
            </a:prstGeom>
            <a:noFill/>
            <a:ln cap="flat" cmpd="sng" w="9525">
              <a:solidFill>
                <a:srgbClr val="947A89"/>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4"/>
            <p:cNvSpPr/>
            <p:nvPr/>
          </p:nvSpPr>
          <p:spPr>
            <a:xfrm>
              <a:off x="320725" y="207843"/>
              <a:ext cx="9401039" cy="415503"/>
            </a:xfrm>
            <a:prstGeom prst="rect">
              <a:avLst/>
            </a:prstGeom>
            <a:gradFill>
              <a:gsLst>
                <a:gs pos="0">
                  <a:srgbClr val="C3A5B7"/>
                </a:gs>
                <a:gs pos="50000">
                  <a:srgbClr val="BD98AE"/>
                </a:gs>
                <a:gs pos="100000">
                  <a:srgbClr val="A8839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4"/>
            <p:cNvSpPr txBox="1"/>
            <p:nvPr/>
          </p:nvSpPr>
          <p:spPr>
            <a:xfrm>
              <a:off x="320725" y="207843"/>
              <a:ext cx="9401039" cy="415503"/>
            </a:xfrm>
            <a:prstGeom prst="rect">
              <a:avLst/>
            </a:prstGeom>
            <a:noFill/>
            <a:ln>
              <a:noFill/>
            </a:ln>
          </p:spPr>
          <p:txBody>
            <a:bodyPr anchorCtr="0" anchor="ctr" bIns="55875" lIns="329800" spcFirstLastPara="1" rIns="55875" wrap="square" tIns="55875">
              <a:noAutofit/>
            </a:bodyPr>
            <a:lstStyle/>
            <a:p>
              <a:pPr indent="0" lvl="0" marL="0" marR="0" rtl="0" algn="l">
                <a:lnSpc>
                  <a:spcPct val="90000"/>
                </a:lnSpc>
                <a:spcBef>
                  <a:spcPts val="0"/>
                </a:spcBef>
                <a:spcAft>
                  <a:spcPts val="0"/>
                </a:spcAft>
                <a:buNone/>
              </a:pPr>
              <a:r>
                <a:rPr lang="en-US" sz="2200">
                  <a:solidFill>
                    <a:schemeClr val="lt1"/>
                  </a:solidFill>
                  <a:latin typeface="Arial"/>
                  <a:ea typeface="Arial"/>
                  <a:cs typeface="Arial"/>
                  <a:sym typeface="Arial"/>
                </a:rPr>
                <a:t>Literal &amp; thematically meaning</a:t>
              </a:r>
              <a:endParaRPr sz="2200">
                <a:solidFill>
                  <a:schemeClr val="lt1"/>
                </a:solidFill>
                <a:latin typeface="Arial"/>
                <a:ea typeface="Arial"/>
                <a:cs typeface="Arial"/>
                <a:sym typeface="Arial"/>
              </a:endParaRPr>
            </a:p>
          </p:txBody>
        </p:sp>
        <p:sp>
          <p:nvSpPr>
            <p:cNvPr id="152" name="Google Shape;152;p14"/>
            <p:cNvSpPr/>
            <p:nvPr/>
          </p:nvSpPr>
          <p:spPr>
            <a:xfrm>
              <a:off x="61036" y="155905"/>
              <a:ext cx="519379" cy="519379"/>
            </a:xfrm>
            <a:prstGeom prst="ellipse">
              <a:avLst/>
            </a:prstGeom>
            <a:solidFill>
              <a:schemeClr val="lt1"/>
            </a:solidFill>
            <a:ln cap="flat" cmpd="sng" w="9525">
              <a:solidFill>
                <a:schemeClr val="accent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4"/>
            <p:cNvSpPr/>
            <p:nvPr/>
          </p:nvSpPr>
          <p:spPr>
            <a:xfrm>
              <a:off x="697001" y="831463"/>
              <a:ext cx="9024763" cy="415503"/>
            </a:xfrm>
            <a:prstGeom prst="rect">
              <a:avLst/>
            </a:prstGeom>
            <a:gradFill>
              <a:gsLst>
                <a:gs pos="0">
                  <a:srgbClr val="C3A5B7"/>
                </a:gs>
                <a:gs pos="50000">
                  <a:srgbClr val="BD98AE"/>
                </a:gs>
                <a:gs pos="100000">
                  <a:srgbClr val="A8839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
            <p:cNvSpPr txBox="1"/>
            <p:nvPr/>
          </p:nvSpPr>
          <p:spPr>
            <a:xfrm>
              <a:off x="697001" y="831463"/>
              <a:ext cx="9024763" cy="415503"/>
            </a:xfrm>
            <a:prstGeom prst="rect">
              <a:avLst/>
            </a:prstGeom>
            <a:noFill/>
            <a:ln>
              <a:noFill/>
            </a:ln>
          </p:spPr>
          <p:txBody>
            <a:bodyPr anchorCtr="0" anchor="ctr" bIns="55875" lIns="329800" spcFirstLastPara="1" rIns="55875" wrap="square" tIns="55875">
              <a:noAutofit/>
            </a:bodyPr>
            <a:lstStyle/>
            <a:p>
              <a:pPr indent="0" lvl="0" marL="0" marR="0" rtl="0" algn="l">
                <a:lnSpc>
                  <a:spcPct val="90000"/>
                </a:lnSpc>
                <a:spcBef>
                  <a:spcPts val="0"/>
                </a:spcBef>
                <a:spcAft>
                  <a:spcPts val="0"/>
                </a:spcAft>
                <a:buNone/>
              </a:pPr>
              <a:r>
                <a:rPr lang="en-US" sz="2200">
                  <a:solidFill>
                    <a:schemeClr val="lt1"/>
                  </a:solidFill>
                  <a:latin typeface="Arial"/>
                  <a:ea typeface="Arial"/>
                  <a:cs typeface="Arial"/>
                  <a:sym typeface="Arial"/>
                </a:rPr>
                <a:t>Definition of Qiyas &amp; Ijtihaad</a:t>
              </a:r>
              <a:endParaRPr sz="2200">
                <a:solidFill>
                  <a:schemeClr val="lt1"/>
                </a:solidFill>
                <a:latin typeface="Arial"/>
                <a:ea typeface="Arial"/>
                <a:cs typeface="Arial"/>
                <a:sym typeface="Arial"/>
              </a:endParaRPr>
            </a:p>
          </p:txBody>
        </p:sp>
        <p:sp>
          <p:nvSpPr>
            <p:cNvPr id="155" name="Google Shape;155;p14"/>
            <p:cNvSpPr/>
            <p:nvPr/>
          </p:nvSpPr>
          <p:spPr>
            <a:xfrm>
              <a:off x="437311" y="779526"/>
              <a:ext cx="519379" cy="519379"/>
            </a:xfrm>
            <a:prstGeom prst="ellipse">
              <a:avLst/>
            </a:prstGeom>
            <a:solidFill>
              <a:schemeClr val="lt1"/>
            </a:solidFill>
            <a:ln cap="flat" cmpd="sng" w="9525">
              <a:solidFill>
                <a:schemeClr val="accent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4"/>
            <p:cNvSpPr/>
            <p:nvPr/>
          </p:nvSpPr>
          <p:spPr>
            <a:xfrm>
              <a:off x="903198" y="1454627"/>
              <a:ext cx="8818566" cy="415503"/>
            </a:xfrm>
            <a:prstGeom prst="rect">
              <a:avLst/>
            </a:prstGeom>
            <a:gradFill>
              <a:gsLst>
                <a:gs pos="0">
                  <a:srgbClr val="C3A5B7"/>
                </a:gs>
                <a:gs pos="50000">
                  <a:srgbClr val="BD98AE"/>
                </a:gs>
                <a:gs pos="100000">
                  <a:srgbClr val="A8839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4"/>
            <p:cNvSpPr txBox="1"/>
            <p:nvPr/>
          </p:nvSpPr>
          <p:spPr>
            <a:xfrm>
              <a:off x="903198" y="1454627"/>
              <a:ext cx="8818566" cy="415503"/>
            </a:xfrm>
            <a:prstGeom prst="rect">
              <a:avLst/>
            </a:prstGeom>
            <a:noFill/>
            <a:ln>
              <a:noFill/>
            </a:ln>
          </p:spPr>
          <p:txBody>
            <a:bodyPr anchorCtr="0" anchor="ctr" bIns="55875" lIns="329800" spcFirstLastPara="1" rIns="55875" wrap="square" tIns="55875">
              <a:noAutofit/>
            </a:bodyPr>
            <a:lstStyle/>
            <a:p>
              <a:pPr indent="0" lvl="0" marL="0" marR="0" rtl="0" algn="l">
                <a:lnSpc>
                  <a:spcPct val="90000"/>
                </a:lnSpc>
                <a:spcBef>
                  <a:spcPts val="0"/>
                </a:spcBef>
                <a:spcAft>
                  <a:spcPts val="0"/>
                </a:spcAft>
                <a:buNone/>
              </a:pPr>
              <a:r>
                <a:rPr lang="en-US" sz="2200">
                  <a:solidFill>
                    <a:schemeClr val="lt1"/>
                  </a:solidFill>
                  <a:latin typeface="Arial"/>
                  <a:ea typeface="Arial"/>
                  <a:cs typeface="Arial"/>
                  <a:sym typeface="Arial"/>
                </a:rPr>
                <a:t>Requirements &amp; importance of Qiyas</a:t>
              </a:r>
              <a:endParaRPr sz="2200">
                <a:solidFill>
                  <a:schemeClr val="lt1"/>
                </a:solidFill>
                <a:latin typeface="Arial"/>
                <a:ea typeface="Arial"/>
                <a:cs typeface="Arial"/>
                <a:sym typeface="Arial"/>
              </a:endParaRPr>
            </a:p>
          </p:txBody>
        </p:sp>
        <p:sp>
          <p:nvSpPr>
            <p:cNvPr id="158" name="Google Shape;158;p14"/>
            <p:cNvSpPr/>
            <p:nvPr/>
          </p:nvSpPr>
          <p:spPr>
            <a:xfrm>
              <a:off x="643508" y="1402689"/>
              <a:ext cx="519379" cy="519379"/>
            </a:xfrm>
            <a:prstGeom prst="ellipse">
              <a:avLst/>
            </a:prstGeom>
            <a:solidFill>
              <a:schemeClr val="lt1"/>
            </a:solidFill>
            <a:ln cap="flat" cmpd="sng" w="9525">
              <a:solidFill>
                <a:schemeClr val="accent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4"/>
            <p:cNvSpPr/>
            <p:nvPr/>
          </p:nvSpPr>
          <p:spPr>
            <a:xfrm>
              <a:off x="969035" y="2078248"/>
              <a:ext cx="8752729" cy="415503"/>
            </a:xfrm>
            <a:prstGeom prst="rect">
              <a:avLst/>
            </a:prstGeom>
            <a:gradFill>
              <a:gsLst>
                <a:gs pos="0">
                  <a:srgbClr val="C3A5B7"/>
                </a:gs>
                <a:gs pos="50000">
                  <a:srgbClr val="BD98AE"/>
                </a:gs>
                <a:gs pos="100000">
                  <a:srgbClr val="A8839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
            <p:cNvSpPr txBox="1"/>
            <p:nvPr/>
          </p:nvSpPr>
          <p:spPr>
            <a:xfrm>
              <a:off x="969035" y="2078248"/>
              <a:ext cx="8752729" cy="415503"/>
            </a:xfrm>
            <a:prstGeom prst="rect">
              <a:avLst/>
            </a:prstGeom>
            <a:noFill/>
            <a:ln>
              <a:noFill/>
            </a:ln>
          </p:spPr>
          <p:txBody>
            <a:bodyPr anchorCtr="0" anchor="ctr" bIns="55875" lIns="329800" spcFirstLastPara="1" rIns="55875" wrap="square" tIns="55875">
              <a:noAutofit/>
            </a:bodyPr>
            <a:lstStyle/>
            <a:p>
              <a:pPr indent="0" lvl="0" marL="0" marR="0" rtl="0" algn="l">
                <a:lnSpc>
                  <a:spcPct val="90000"/>
                </a:lnSpc>
                <a:spcBef>
                  <a:spcPts val="0"/>
                </a:spcBef>
                <a:spcAft>
                  <a:spcPts val="0"/>
                </a:spcAft>
                <a:buNone/>
              </a:pPr>
              <a:r>
                <a:rPr lang="en-US" sz="2200">
                  <a:solidFill>
                    <a:schemeClr val="lt1"/>
                  </a:solidFill>
                  <a:latin typeface="Arial"/>
                  <a:ea typeface="Arial"/>
                  <a:cs typeface="Arial"/>
                  <a:sym typeface="Arial"/>
                </a:rPr>
                <a:t>Arguments</a:t>
              </a:r>
              <a:endParaRPr sz="2200">
                <a:solidFill>
                  <a:schemeClr val="lt1"/>
                </a:solidFill>
                <a:latin typeface="Arial"/>
                <a:ea typeface="Arial"/>
                <a:cs typeface="Arial"/>
                <a:sym typeface="Arial"/>
              </a:endParaRPr>
            </a:p>
          </p:txBody>
        </p:sp>
        <p:sp>
          <p:nvSpPr>
            <p:cNvPr id="161" name="Google Shape;161;p14"/>
            <p:cNvSpPr/>
            <p:nvPr/>
          </p:nvSpPr>
          <p:spPr>
            <a:xfrm>
              <a:off x="709345" y="2026310"/>
              <a:ext cx="519379" cy="519379"/>
            </a:xfrm>
            <a:prstGeom prst="ellipse">
              <a:avLst/>
            </a:prstGeom>
            <a:solidFill>
              <a:schemeClr val="lt1"/>
            </a:solidFill>
            <a:ln cap="flat" cmpd="sng" w="9525">
              <a:solidFill>
                <a:schemeClr val="accent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4"/>
            <p:cNvSpPr/>
            <p:nvPr/>
          </p:nvSpPr>
          <p:spPr>
            <a:xfrm>
              <a:off x="903198" y="2701869"/>
              <a:ext cx="8818566" cy="415503"/>
            </a:xfrm>
            <a:prstGeom prst="rect">
              <a:avLst/>
            </a:prstGeom>
            <a:gradFill>
              <a:gsLst>
                <a:gs pos="0">
                  <a:srgbClr val="C3A5B7"/>
                </a:gs>
                <a:gs pos="50000">
                  <a:srgbClr val="BD98AE"/>
                </a:gs>
                <a:gs pos="100000">
                  <a:srgbClr val="A8839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4"/>
            <p:cNvSpPr txBox="1"/>
            <p:nvPr/>
          </p:nvSpPr>
          <p:spPr>
            <a:xfrm>
              <a:off x="903198" y="2701869"/>
              <a:ext cx="8818566" cy="415503"/>
            </a:xfrm>
            <a:prstGeom prst="rect">
              <a:avLst/>
            </a:prstGeom>
            <a:noFill/>
            <a:ln>
              <a:noFill/>
            </a:ln>
          </p:spPr>
          <p:txBody>
            <a:bodyPr anchorCtr="0" anchor="ctr" bIns="55875" lIns="329800" spcFirstLastPara="1" rIns="55875" wrap="square" tIns="55875">
              <a:noAutofit/>
            </a:bodyPr>
            <a:lstStyle/>
            <a:p>
              <a:pPr indent="0" lvl="0" marL="0" marR="0" rtl="0" algn="l">
                <a:lnSpc>
                  <a:spcPct val="90000"/>
                </a:lnSpc>
                <a:spcBef>
                  <a:spcPts val="0"/>
                </a:spcBef>
                <a:spcAft>
                  <a:spcPts val="0"/>
                </a:spcAft>
                <a:buNone/>
              </a:pPr>
              <a:r>
                <a:rPr lang="en-US" sz="2200">
                  <a:solidFill>
                    <a:schemeClr val="lt1"/>
                  </a:solidFill>
                  <a:latin typeface="Arial"/>
                  <a:ea typeface="Arial"/>
                  <a:cs typeface="Arial"/>
                  <a:sym typeface="Arial"/>
                </a:rPr>
                <a:t>Important Components of Qiyas</a:t>
              </a:r>
              <a:endParaRPr sz="2200">
                <a:solidFill>
                  <a:schemeClr val="lt1"/>
                </a:solidFill>
                <a:latin typeface="Arial"/>
                <a:ea typeface="Arial"/>
                <a:cs typeface="Arial"/>
                <a:sym typeface="Arial"/>
              </a:endParaRPr>
            </a:p>
          </p:txBody>
        </p:sp>
        <p:sp>
          <p:nvSpPr>
            <p:cNvPr id="164" name="Google Shape;164;p14"/>
            <p:cNvSpPr/>
            <p:nvPr/>
          </p:nvSpPr>
          <p:spPr>
            <a:xfrm>
              <a:off x="643508" y="2649931"/>
              <a:ext cx="519379" cy="519379"/>
            </a:xfrm>
            <a:prstGeom prst="ellipse">
              <a:avLst/>
            </a:prstGeom>
            <a:solidFill>
              <a:schemeClr val="lt1"/>
            </a:solidFill>
            <a:ln cap="flat" cmpd="sng" w="9525">
              <a:solidFill>
                <a:schemeClr val="accent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
            <p:cNvSpPr/>
            <p:nvPr/>
          </p:nvSpPr>
          <p:spPr>
            <a:xfrm>
              <a:off x="697001" y="3325032"/>
              <a:ext cx="9024763" cy="415503"/>
            </a:xfrm>
            <a:prstGeom prst="rect">
              <a:avLst/>
            </a:prstGeom>
            <a:gradFill>
              <a:gsLst>
                <a:gs pos="0">
                  <a:srgbClr val="C3A5B7"/>
                </a:gs>
                <a:gs pos="50000">
                  <a:srgbClr val="BD98AE"/>
                </a:gs>
                <a:gs pos="100000">
                  <a:srgbClr val="A8839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
            <p:cNvSpPr txBox="1"/>
            <p:nvPr/>
          </p:nvSpPr>
          <p:spPr>
            <a:xfrm>
              <a:off x="697001" y="3325032"/>
              <a:ext cx="9024763" cy="415503"/>
            </a:xfrm>
            <a:prstGeom prst="rect">
              <a:avLst/>
            </a:prstGeom>
            <a:noFill/>
            <a:ln>
              <a:noFill/>
            </a:ln>
          </p:spPr>
          <p:txBody>
            <a:bodyPr anchorCtr="0" anchor="ctr" bIns="55875" lIns="329800" spcFirstLastPara="1" rIns="55875" wrap="square" tIns="55875">
              <a:noAutofit/>
            </a:bodyPr>
            <a:lstStyle/>
            <a:p>
              <a:pPr indent="0" lvl="0" marL="0" marR="0" rtl="0" algn="l">
                <a:lnSpc>
                  <a:spcPct val="90000"/>
                </a:lnSpc>
                <a:spcBef>
                  <a:spcPts val="0"/>
                </a:spcBef>
                <a:spcAft>
                  <a:spcPts val="0"/>
                </a:spcAft>
                <a:buNone/>
              </a:pPr>
              <a:r>
                <a:rPr lang="en-US" sz="2200">
                  <a:solidFill>
                    <a:schemeClr val="lt1"/>
                  </a:solidFill>
                  <a:latin typeface="Arial"/>
                  <a:ea typeface="Arial"/>
                  <a:cs typeface="Arial"/>
                  <a:sym typeface="Arial"/>
                </a:rPr>
                <a:t>Examples of Qiyas</a:t>
              </a:r>
              <a:endParaRPr sz="2200">
                <a:solidFill>
                  <a:schemeClr val="lt1"/>
                </a:solidFill>
                <a:latin typeface="Arial"/>
                <a:ea typeface="Arial"/>
                <a:cs typeface="Arial"/>
                <a:sym typeface="Arial"/>
              </a:endParaRPr>
            </a:p>
          </p:txBody>
        </p:sp>
        <p:sp>
          <p:nvSpPr>
            <p:cNvPr id="167" name="Google Shape;167;p14"/>
            <p:cNvSpPr/>
            <p:nvPr/>
          </p:nvSpPr>
          <p:spPr>
            <a:xfrm>
              <a:off x="437311" y="3273094"/>
              <a:ext cx="519379" cy="519379"/>
            </a:xfrm>
            <a:prstGeom prst="ellipse">
              <a:avLst/>
            </a:prstGeom>
            <a:solidFill>
              <a:schemeClr val="lt1"/>
            </a:solidFill>
            <a:ln cap="flat" cmpd="sng" w="9525">
              <a:solidFill>
                <a:schemeClr val="accent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4"/>
            <p:cNvSpPr/>
            <p:nvPr/>
          </p:nvSpPr>
          <p:spPr>
            <a:xfrm>
              <a:off x="320725" y="3948653"/>
              <a:ext cx="9401039" cy="415503"/>
            </a:xfrm>
            <a:prstGeom prst="rect">
              <a:avLst/>
            </a:prstGeom>
            <a:gradFill>
              <a:gsLst>
                <a:gs pos="0">
                  <a:srgbClr val="C3A5B7"/>
                </a:gs>
                <a:gs pos="50000">
                  <a:srgbClr val="BD98AE"/>
                </a:gs>
                <a:gs pos="100000">
                  <a:srgbClr val="A88399"/>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
            <p:cNvSpPr txBox="1"/>
            <p:nvPr/>
          </p:nvSpPr>
          <p:spPr>
            <a:xfrm>
              <a:off x="320725" y="3948653"/>
              <a:ext cx="9401039" cy="415503"/>
            </a:xfrm>
            <a:prstGeom prst="rect">
              <a:avLst/>
            </a:prstGeom>
            <a:noFill/>
            <a:ln>
              <a:noFill/>
            </a:ln>
          </p:spPr>
          <p:txBody>
            <a:bodyPr anchorCtr="0" anchor="ctr" bIns="55875" lIns="329800" spcFirstLastPara="1" rIns="55875" wrap="square" tIns="55875">
              <a:noAutofit/>
            </a:bodyPr>
            <a:lstStyle/>
            <a:p>
              <a:pPr indent="0" lvl="0" marL="0" marR="0" rtl="0" algn="l">
                <a:lnSpc>
                  <a:spcPct val="90000"/>
                </a:lnSpc>
                <a:spcBef>
                  <a:spcPts val="0"/>
                </a:spcBef>
                <a:spcAft>
                  <a:spcPts val="0"/>
                </a:spcAft>
                <a:buNone/>
              </a:pPr>
              <a:r>
                <a:rPr lang="en-US" sz="2200">
                  <a:solidFill>
                    <a:schemeClr val="lt1"/>
                  </a:solidFill>
                  <a:latin typeface="Arial"/>
                  <a:ea typeface="Arial"/>
                  <a:cs typeface="Arial"/>
                  <a:sym typeface="Arial"/>
                </a:rPr>
                <a:t>Conditions</a:t>
              </a:r>
              <a:endParaRPr sz="2200">
                <a:solidFill>
                  <a:schemeClr val="lt1"/>
                </a:solidFill>
                <a:latin typeface="Arial"/>
                <a:ea typeface="Arial"/>
                <a:cs typeface="Arial"/>
                <a:sym typeface="Arial"/>
              </a:endParaRPr>
            </a:p>
          </p:txBody>
        </p:sp>
        <p:sp>
          <p:nvSpPr>
            <p:cNvPr id="170" name="Google Shape;170;p14"/>
            <p:cNvSpPr/>
            <p:nvPr/>
          </p:nvSpPr>
          <p:spPr>
            <a:xfrm>
              <a:off x="61036" y="3896715"/>
              <a:ext cx="519379" cy="519379"/>
            </a:xfrm>
            <a:prstGeom prst="ellipse">
              <a:avLst/>
            </a:prstGeom>
            <a:solidFill>
              <a:schemeClr val="lt1"/>
            </a:solidFill>
            <a:ln cap="flat" cmpd="sng" w="9525">
              <a:solidFill>
                <a:schemeClr val="accent5"/>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1" name="Google Shape;171;p14"/>
          <p:cNvSpPr/>
          <p:nvPr/>
        </p:nvSpPr>
        <p:spPr>
          <a:xfrm>
            <a:off x="3808412" y="533400"/>
            <a:ext cx="4267200" cy="1066800"/>
          </a:xfrm>
          <a:prstGeom prst="roundRect">
            <a:avLst>
              <a:gd fmla="val 16667" name="adj"/>
            </a:avLst>
          </a:prstGeom>
          <a:solidFill>
            <a:srgbClr val="D6C1CE"/>
          </a:solidFill>
          <a:ln cap="flat" cmpd="sng" w="12700">
            <a:solidFill>
              <a:srgbClr val="717C8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Arial"/>
                <a:ea typeface="Arial"/>
                <a:cs typeface="Arial"/>
                <a:sym typeface="Arial"/>
              </a:rPr>
              <a:t> </a:t>
            </a:r>
            <a:r>
              <a:rPr b="1" lang="en-US" sz="3200">
                <a:solidFill>
                  <a:schemeClr val="dk1"/>
                </a:solidFill>
                <a:latin typeface="Arial"/>
                <a:ea typeface="Arial"/>
                <a:cs typeface="Arial"/>
                <a:sym typeface="Arial"/>
              </a:rPr>
              <a:t>Contents of lecture</a:t>
            </a:r>
            <a:endParaRPr b="1" sz="3200">
              <a:solidFill>
                <a:schemeClr val="dk1"/>
              </a:solidFill>
              <a:latin typeface="Arial"/>
              <a:ea typeface="Arial"/>
              <a:cs typeface="Arial"/>
              <a:sym typeface="Arial"/>
            </a:endParaRPr>
          </a:p>
        </p:txBody>
      </p:sp>
    </p:spTree>
  </p:cSld>
  <p:clrMapOvr>
    <a:masterClrMapping/>
  </p:clrMapOvr>
  <mc:AlternateContent>
    <mc:Choice Requires="p14">
      <p:transition spd="slow" p14:dur="1600">
        <p14:gallery dir="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grpSp>
        <p:nvGrpSpPr>
          <p:cNvPr id="176" name="Google Shape;176;p15"/>
          <p:cNvGrpSpPr/>
          <p:nvPr/>
        </p:nvGrpSpPr>
        <p:grpSpPr>
          <a:xfrm>
            <a:off x="2317659" y="1307368"/>
            <a:ext cx="7899645" cy="4235522"/>
            <a:chOff x="286188" y="586996"/>
            <a:chExt cx="7899645" cy="4235522"/>
          </a:xfrm>
        </p:grpSpPr>
        <p:sp>
          <p:nvSpPr>
            <p:cNvPr id="177" name="Google Shape;177;p15"/>
            <p:cNvSpPr/>
            <p:nvPr/>
          </p:nvSpPr>
          <p:spPr>
            <a:xfrm>
              <a:off x="4259743" y="3773324"/>
              <a:ext cx="550057" cy="534555"/>
            </a:xfrm>
            <a:custGeom>
              <a:rect b="b" l="l" r="r" t="t"/>
              <a:pathLst>
                <a:path extrusionOk="0" h="120000" w="120000">
                  <a:moveTo>
                    <a:pt x="0" y="0"/>
                  </a:moveTo>
                  <a:lnTo>
                    <a:pt x="60000" y="0"/>
                  </a:lnTo>
                  <a:lnTo>
                    <a:pt x="60000" y="120000"/>
                  </a:lnTo>
                  <a:lnTo>
                    <a:pt x="120000" y="120000"/>
                  </a:lnTo>
                </a:path>
              </a:pathLst>
            </a:custGeom>
            <a:noFill/>
            <a:ln cap="flat" cmpd="sng" w="12700">
              <a:solidFill>
                <a:srgbClr val="7030A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
            <p:cNvSpPr txBox="1"/>
            <p:nvPr/>
          </p:nvSpPr>
          <p:spPr>
            <a:xfrm>
              <a:off x="4515596" y="4021426"/>
              <a:ext cx="38350" cy="38350"/>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Arial"/>
                <a:ea typeface="Arial"/>
                <a:cs typeface="Arial"/>
                <a:sym typeface="Arial"/>
              </a:endParaRPr>
            </a:p>
          </p:txBody>
        </p:sp>
        <p:sp>
          <p:nvSpPr>
            <p:cNvPr id="179" name="Google Shape;179;p15"/>
            <p:cNvSpPr/>
            <p:nvPr/>
          </p:nvSpPr>
          <p:spPr>
            <a:xfrm>
              <a:off x="1234040" y="2708628"/>
              <a:ext cx="408837" cy="1064696"/>
            </a:xfrm>
            <a:custGeom>
              <a:rect b="b" l="l" r="r" t="t"/>
              <a:pathLst>
                <a:path extrusionOk="0" h="120000" w="120000">
                  <a:moveTo>
                    <a:pt x="0" y="0"/>
                  </a:moveTo>
                  <a:lnTo>
                    <a:pt x="60000" y="0"/>
                  </a:lnTo>
                  <a:lnTo>
                    <a:pt x="60000" y="120000"/>
                  </a:lnTo>
                  <a:lnTo>
                    <a:pt x="120000" y="120000"/>
                  </a:lnTo>
                </a:path>
              </a:pathLst>
            </a:custGeom>
            <a:noFill/>
            <a:ln cap="flat" cmpd="sng" w="12700">
              <a:solidFill>
                <a:srgbClr val="7030A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5"/>
            <p:cNvSpPr txBox="1"/>
            <p:nvPr/>
          </p:nvSpPr>
          <p:spPr>
            <a:xfrm>
              <a:off x="1409946" y="3212463"/>
              <a:ext cx="57024" cy="5702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Arial"/>
                <a:ea typeface="Arial"/>
                <a:cs typeface="Arial"/>
                <a:sym typeface="Arial"/>
              </a:endParaRPr>
            </a:p>
          </p:txBody>
        </p:sp>
        <p:sp>
          <p:nvSpPr>
            <p:cNvPr id="181" name="Google Shape;181;p15"/>
            <p:cNvSpPr/>
            <p:nvPr/>
          </p:nvSpPr>
          <p:spPr>
            <a:xfrm>
              <a:off x="4256907" y="1101635"/>
              <a:ext cx="552893" cy="620881"/>
            </a:xfrm>
            <a:custGeom>
              <a:rect b="b" l="l" r="r" t="t"/>
              <a:pathLst>
                <a:path extrusionOk="0" h="120000" w="120000">
                  <a:moveTo>
                    <a:pt x="0" y="120000"/>
                  </a:moveTo>
                  <a:lnTo>
                    <a:pt x="60000" y="120000"/>
                  </a:lnTo>
                  <a:lnTo>
                    <a:pt x="60000" y="0"/>
                  </a:lnTo>
                  <a:lnTo>
                    <a:pt x="120000" y="0"/>
                  </a:lnTo>
                </a:path>
              </a:pathLst>
            </a:custGeom>
            <a:noFill/>
            <a:ln cap="flat" cmpd="sng" w="12700">
              <a:solidFill>
                <a:srgbClr val="7030A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
            <p:cNvSpPr txBox="1"/>
            <p:nvPr/>
          </p:nvSpPr>
          <p:spPr>
            <a:xfrm>
              <a:off x="4512569" y="1391292"/>
              <a:ext cx="41568" cy="41568"/>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Arial"/>
                <a:ea typeface="Arial"/>
                <a:cs typeface="Arial"/>
                <a:sym typeface="Arial"/>
              </a:endParaRPr>
            </a:p>
          </p:txBody>
        </p:sp>
        <p:sp>
          <p:nvSpPr>
            <p:cNvPr id="183" name="Google Shape;183;p15"/>
            <p:cNvSpPr/>
            <p:nvPr/>
          </p:nvSpPr>
          <p:spPr>
            <a:xfrm>
              <a:off x="1234040" y="1722517"/>
              <a:ext cx="406001" cy="986110"/>
            </a:xfrm>
            <a:custGeom>
              <a:rect b="b" l="l" r="r" t="t"/>
              <a:pathLst>
                <a:path extrusionOk="0" h="120000" w="120000">
                  <a:moveTo>
                    <a:pt x="0" y="120000"/>
                  </a:moveTo>
                  <a:lnTo>
                    <a:pt x="60000" y="120000"/>
                  </a:lnTo>
                  <a:lnTo>
                    <a:pt x="60000" y="0"/>
                  </a:lnTo>
                  <a:lnTo>
                    <a:pt x="120000" y="0"/>
                  </a:lnTo>
                </a:path>
              </a:pathLst>
            </a:custGeom>
            <a:noFill/>
            <a:ln cap="flat" cmpd="sng" w="12700">
              <a:solidFill>
                <a:srgbClr val="7030A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
            <p:cNvSpPr txBox="1"/>
            <p:nvPr/>
          </p:nvSpPr>
          <p:spPr>
            <a:xfrm>
              <a:off x="1410380" y="2188912"/>
              <a:ext cx="53321" cy="53321"/>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Arial"/>
                <a:ea typeface="Arial"/>
                <a:cs typeface="Arial"/>
                <a:sym typeface="Arial"/>
              </a:endParaRPr>
            </a:p>
          </p:txBody>
        </p:sp>
        <p:sp>
          <p:nvSpPr>
            <p:cNvPr id="185" name="Google Shape;185;p15"/>
            <p:cNvSpPr/>
            <p:nvPr/>
          </p:nvSpPr>
          <p:spPr>
            <a:xfrm rot="-5400000">
              <a:off x="-1199253" y="2234701"/>
              <a:ext cx="3918734" cy="947852"/>
            </a:xfrm>
            <a:prstGeom prst="rect">
              <a:avLst/>
            </a:prstGeom>
            <a:solidFill>
              <a:srgbClr val="D6C1C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5"/>
            <p:cNvSpPr txBox="1"/>
            <p:nvPr/>
          </p:nvSpPr>
          <p:spPr>
            <a:xfrm rot="-5400000">
              <a:off x="-1199253" y="2234701"/>
              <a:ext cx="3918734" cy="947852"/>
            </a:xfrm>
            <a:prstGeom prst="rect">
              <a:avLst/>
            </a:prstGeom>
            <a:noFill/>
            <a:ln>
              <a:noFill/>
            </a:ln>
          </p:spPr>
          <p:txBody>
            <a:bodyPr anchorCtr="0" anchor="ctr" bIns="21575" lIns="21575" spcFirstLastPara="1" rIns="21575" wrap="square" tIns="21575">
              <a:noAutofit/>
            </a:bodyPr>
            <a:lstStyle/>
            <a:p>
              <a:pPr indent="0" lvl="0" marL="0" marR="0" rtl="0" algn="ctr">
                <a:lnSpc>
                  <a:spcPct val="90000"/>
                </a:lnSpc>
                <a:spcBef>
                  <a:spcPts val="0"/>
                </a:spcBef>
                <a:spcAft>
                  <a:spcPts val="0"/>
                </a:spcAft>
                <a:buNone/>
              </a:pPr>
              <a:r>
                <a:rPr b="0" lang="en-US" sz="3400" cap="none">
                  <a:solidFill>
                    <a:schemeClr val="dk1"/>
                  </a:solidFill>
                  <a:latin typeface="Arial"/>
                  <a:ea typeface="Arial"/>
                  <a:cs typeface="Arial"/>
                  <a:sym typeface="Arial"/>
                </a:rPr>
                <a:t>Literal meanings of Qiyas &amp; Ijithaad</a:t>
              </a:r>
              <a:endParaRPr b="0" sz="3400" cap="none">
                <a:solidFill>
                  <a:schemeClr val="dk1"/>
                </a:solidFill>
                <a:latin typeface="Arial"/>
                <a:ea typeface="Arial"/>
                <a:cs typeface="Arial"/>
                <a:sym typeface="Arial"/>
              </a:endParaRPr>
            </a:p>
          </p:txBody>
        </p:sp>
        <p:sp>
          <p:nvSpPr>
            <p:cNvPr id="187" name="Google Shape;187;p15"/>
            <p:cNvSpPr/>
            <p:nvPr/>
          </p:nvSpPr>
          <p:spPr>
            <a:xfrm>
              <a:off x="1640042" y="1207877"/>
              <a:ext cx="2616865" cy="1029278"/>
            </a:xfrm>
            <a:prstGeom prst="rect">
              <a:avLst/>
            </a:prstGeom>
            <a:solidFill>
              <a:srgbClr val="D6C1C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5"/>
            <p:cNvSpPr txBox="1"/>
            <p:nvPr/>
          </p:nvSpPr>
          <p:spPr>
            <a:xfrm>
              <a:off x="1640042" y="1207877"/>
              <a:ext cx="2616865" cy="1029278"/>
            </a:xfrm>
            <a:prstGeom prst="rect">
              <a:avLst/>
            </a:prstGeom>
            <a:noFill/>
            <a:ln>
              <a:noFill/>
            </a:ln>
          </p:spPr>
          <p:txBody>
            <a:bodyPr anchorCtr="0" anchor="ctr" bIns="21575" lIns="21575" spcFirstLastPara="1" rIns="21575" wrap="square" tIns="21575">
              <a:noAutofit/>
            </a:bodyPr>
            <a:lstStyle/>
            <a:p>
              <a:pPr indent="0" lvl="0" marL="0" marR="0" rtl="0" algn="ctr">
                <a:lnSpc>
                  <a:spcPct val="90000"/>
                </a:lnSpc>
                <a:spcBef>
                  <a:spcPts val="0"/>
                </a:spcBef>
                <a:spcAft>
                  <a:spcPts val="0"/>
                </a:spcAft>
                <a:buNone/>
              </a:pPr>
              <a:r>
                <a:rPr b="0" lang="en-US" sz="3400" cap="none">
                  <a:solidFill>
                    <a:schemeClr val="dk1"/>
                  </a:solidFill>
                  <a:latin typeface="Arial"/>
                  <a:ea typeface="Arial"/>
                  <a:cs typeface="Arial"/>
                  <a:sym typeface="Arial"/>
                </a:rPr>
                <a:t>Ijtihaad</a:t>
              </a:r>
              <a:endParaRPr b="0" sz="3400" cap="none">
                <a:solidFill>
                  <a:schemeClr val="dk1"/>
                </a:solidFill>
                <a:latin typeface="Arial"/>
                <a:ea typeface="Arial"/>
                <a:cs typeface="Arial"/>
                <a:sym typeface="Arial"/>
              </a:endParaRPr>
            </a:p>
          </p:txBody>
        </p:sp>
        <p:sp>
          <p:nvSpPr>
            <p:cNvPr id="189" name="Google Shape;189;p15"/>
            <p:cNvSpPr/>
            <p:nvPr/>
          </p:nvSpPr>
          <p:spPr>
            <a:xfrm>
              <a:off x="4809800" y="586996"/>
              <a:ext cx="3376033" cy="1029278"/>
            </a:xfrm>
            <a:prstGeom prst="rect">
              <a:avLst/>
            </a:prstGeom>
            <a:solidFill>
              <a:srgbClr val="D6C1C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5"/>
            <p:cNvSpPr txBox="1"/>
            <p:nvPr/>
          </p:nvSpPr>
          <p:spPr>
            <a:xfrm>
              <a:off x="4809800" y="586996"/>
              <a:ext cx="3376033" cy="1029278"/>
            </a:xfrm>
            <a:prstGeom prst="rect">
              <a:avLst/>
            </a:prstGeom>
            <a:noFill/>
            <a:ln>
              <a:noFill/>
            </a:ln>
          </p:spPr>
          <p:txBody>
            <a:bodyPr anchorCtr="0" anchor="ctr" bIns="21575" lIns="21575" spcFirstLastPara="1" rIns="21575" wrap="square" tIns="21575">
              <a:noAutofit/>
            </a:bodyPr>
            <a:lstStyle/>
            <a:p>
              <a:pPr indent="0" lvl="0" marL="0" marR="0" rtl="0" algn="ctr">
                <a:lnSpc>
                  <a:spcPct val="90000"/>
                </a:lnSpc>
                <a:spcBef>
                  <a:spcPts val="0"/>
                </a:spcBef>
                <a:spcAft>
                  <a:spcPts val="0"/>
                </a:spcAft>
                <a:buNone/>
              </a:pPr>
              <a:r>
                <a:rPr b="0" lang="en-US" sz="3400" cap="none">
                  <a:solidFill>
                    <a:schemeClr val="dk1"/>
                  </a:solidFill>
                  <a:latin typeface="Arial"/>
                  <a:ea typeface="Arial"/>
                  <a:cs typeface="Arial"/>
                  <a:sym typeface="Arial"/>
                </a:rPr>
                <a:t>to work  hard, to struggle </a:t>
              </a:r>
              <a:endParaRPr b="0" sz="3400" cap="none">
                <a:solidFill>
                  <a:schemeClr val="dk1"/>
                </a:solidFill>
                <a:latin typeface="Arial"/>
                <a:ea typeface="Arial"/>
                <a:cs typeface="Arial"/>
                <a:sym typeface="Arial"/>
              </a:endParaRPr>
            </a:p>
          </p:txBody>
        </p:sp>
        <p:sp>
          <p:nvSpPr>
            <p:cNvPr id="191" name="Google Shape;191;p15"/>
            <p:cNvSpPr/>
            <p:nvPr/>
          </p:nvSpPr>
          <p:spPr>
            <a:xfrm>
              <a:off x="1642878" y="3258684"/>
              <a:ext cx="2616865" cy="1029278"/>
            </a:xfrm>
            <a:prstGeom prst="rect">
              <a:avLst/>
            </a:prstGeom>
            <a:solidFill>
              <a:srgbClr val="D6C1C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txBox="1"/>
            <p:nvPr/>
          </p:nvSpPr>
          <p:spPr>
            <a:xfrm>
              <a:off x="1642878" y="3258684"/>
              <a:ext cx="2616865" cy="1029278"/>
            </a:xfrm>
            <a:prstGeom prst="rect">
              <a:avLst/>
            </a:prstGeom>
            <a:noFill/>
            <a:ln>
              <a:noFill/>
            </a:ln>
          </p:spPr>
          <p:txBody>
            <a:bodyPr anchorCtr="0" anchor="ctr" bIns="21575" lIns="21575" spcFirstLastPara="1" rIns="21575" wrap="square" tIns="21575">
              <a:noAutofit/>
            </a:bodyPr>
            <a:lstStyle/>
            <a:p>
              <a:pPr indent="0" lvl="0" marL="0" marR="0" rtl="0" algn="ctr">
                <a:lnSpc>
                  <a:spcPct val="90000"/>
                </a:lnSpc>
                <a:spcBef>
                  <a:spcPts val="0"/>
                </a:spcBef>
                <a:spcAft>
                  <a:spcPts val="0"/>
                </a:spcAft>
                <a:buNone/>
              </a:pPr>
              <a:r>
                <a:rPr b="0" lang="en-US" sz="3400" cap="none">
                  <a:solidFill>
                    <a:schemeClr val="dk1"/>
                  </a:solidFill>
                  <a:latin typeface="Arial"/>
                  <a:ea typeface="Arial"/>
                  <a:cs typeface="Arial"/>
                  <a:sym typeface="Arial"/>
                </a:rPr>
                <a:t>Qiyas</a:t>
              </a:r>
              <a:endParaRPr b="0" sz="3400" cap="none">
                <a:solidFill>
                  <a:schemeClr val="dk1"/>
                </a:solidFill>
                <a:latin typeface="Arial"/>
                <a:ea typeface="Arial"/>
                <a:cs typeface="Arial"/>
                <a:sym typeface="Arial"/>
              </a:endParaRPr>
            </a:p>
          </p:txBody>
        </p:sp>
        <p:sp>
          <p:nvSpPr>
            <p:cNvPr id="193" name="Google Shape;193;p15"/>
            <p:cNvSpPr/>
            <p:nvPr/>
          </p:nvSpPr>
          <p:spPr>
            <a:xfrm>
              <a:off x="4809800" y="3793240"/>
              <a:ext cx="3376033" cy="1029278"/>
            </a:xfrm>
            <a:prstGeom prst="rect">
              <a:avLst/>
            </a:prstGeom>
            <a:solidFill>
              <a:srgbClr val="D6C1CE"/>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5"/>
            <p:cNvSpPr txBox="1"/>
            <p:nvPr/>
          </p:nvSpPr>
          <p:spPr>
            <a:xfrm>
              <a:off x="4809800" y="3793240"/>
              <a:ext cx="3376033" cy="1029278"/>
            </a:xfrm>
            <a:prstGeom prst="rect">
              <a:avLst/>
            </a:prstGeom>
            <a:noFill/>
            <a:ln>
              <a:noFill/>
            </a:ln>
          </p:spPr>
          <p:txBody>
            <a:bodyPr anchorCtr="0" anchor="ctr" bIns="21575" lIns="21575" spcFirstLastPara="1" rIns="21575" wrap="square" tIns="21575">
              <a:noAutofit/>
            </a:bodyPr>
            <a:lstStyle/>
            <a:p>
              <a:pPr indent="0" lvl="0" marL="0" marR="0" rtl="0" algn="ctr">
                <a:lnSpc>
                  <a:spcPct val="90000"/>
                </a:lnSpc>
                <a:spcBef>
                  <a:spcPts val="0"/>
                </a:spcBef>
                <a:spcAft>
                  <a:spcPts val="0"/>
                </a:spcAft>
                <a:buNone/>
              </a:pPr>
              <a:r>
                <a:rPr b="0" lang="en-US" sz="3400" cap="none">
                  <a:solidFill>
                    <a:schemeClr val="dk1"/>
                  </a:solidFill>
                  <a:latin typeface="Arial"/>
                  <a:ea typeface="Arial"/>
                  <a:cs typeface="Arial"/>
                  <a:sym typeface="Arial"/>
                </a:rPr>
                <a:t>Opinion, guess, thought, estimate</a:t>
              </a:r>
              <a:endParaRPr b="0" sz="3400" cap="none">
                <a:solidFill>
                  <a:schemeClr val="dk1"/>
                </a:solidFill>
                <a:latin typeface="Arial"/>
                <a:ea typeface="Arial"/>
                <a:cs typeface="Arial"/>
                <a:sym typeface="Arial"/>
              </a:endParaRPr>
            </a:p>
          </p:txBody>
        </p:sp>
      </p:grpSp>
    </p:spTree>
  </p:cSld>
  <p:clrMapOvr>
    <a:masterClrMapping/>
  </p:clrMapOvr>
  <mc:AlternateContent>
    <mc:Choice Requires="p14">
      <p:transition spd="slow" p14:dur="1600">
        <p14:gallery dir="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grpSp>
        <p:nvGrpSpPr>
          <p:cNvPr id="199" name="Google Shape;199;p16"/>
          <p:cNvGrpSpPr/>
          <p:nvPr/>
        </p:nvGrpSpPr>
        <p:grpSpPr>
          <a:xfrm>
            <a:off x="2034437" y="1066805"/>
            <a:ext cx="8706941" cy="3311179"/>
            <a:chOff x="2966" y="346433"/>
            <a:chExt cx="8706941" cy="3311179"/>
          </a:xfrm>
        </p:grpSpPr>
        <p:sp>
          <p:nvSpPr>
            <p:cNvPr id="200" name="Google Shape;200;p16"/>
            <p:cNvSpPr/>
            <p:nvPr/>
          </p:nvSpPr>
          <p:spPr>
            <a:xfrm>
              <a:off x="4356437" y="860360"/>
              <a:ext cx="2383574" cy="827356"/>
            </a:xfrm>
            <a:custGeom>
              <a:rect b="b" l="l" r="r" t="t"/>
              <a:pathLst>
                <a:path extrusionOk="0" h="120000" w="120000">
                  <a:moveTo>
                    <a:pt x="0" y="0"/>
                  </a:moveTo>
                  <a:lnTo>
                    <a:pt x="0" y="60000"/>
                  </a:lnTo>
                  <a:lnTo>
                    <a:pt x="120000" y="60000"/>
                  </a:lnTo>
                  <a:lnTo>
                    <a:pt x="120000" y="120000"/>
                  </a:lnTo>
                </a:path>
              </a:pathLst>
            </a:custGeom>
            <a:noFill/>
            <a:ln cap="flat" cmpd="sng" w="12700">
              <a:solidFill>
                <a:srgbClr val="7030A0"/>
              </a:solidFill>
              <a:prstDash val="solid"/>
              <a:miter lim="800000"/>
              <a:headEnd len="sm" w="sm" type="none"/>
              <a:tailEnd len="sm" w="sm" type="none"/>
            </a:ln>
          </p:spPr>
        </p:sp>
        <p:sp>
          <p:nvSpPr>
            <p:cNvPr id="201" name="Google Shape;201;p16"/>
            <p:cNvSpPr/>
            <p:nvPr/>
          </p:nvSpPr>
          <p:spPr>
            <a:xfrm>
              <a:off x="1972862" y="860360"/>
              <a:ext cx="2383574" cy="827356"/>
            </a:xfrm>
            <a:custGeom>
              <a:rect b="b" l="l" r="r" t="t"/>
              <a:pathLst>
                <a:path extrusionOk="0" h="120000" w="120000">
                  <a:moveTo>
                    <a:pt x="120000" y="0"/>
                  </a:moveTo>
                  <a:lnTo>
                    <a:pt x="120000" y="60000"/>
                  </a:lnTo>
                  <a:lnTo>
                    <a:pt x="0" y="60000"/>
                  </a:lnTo>
                  <a:lnTo>
                    <a:pt x="0" y="120000"/>
                  </a:lnTo>
                </a:path>
              </a:pathLst>
            </a:custGeom>
            <a:noFill/>
            <a:ln cap="flat" cmpd="sng" w="12700">
              <a:solidFill>
                <a:srgbClr val="7030A0"/>
              </a:solidFill>
              <a:prstDash val="solid"/>
              <a:miter lim="800000"/>
              <a:headEnd len="sm" w="sm" type="none"/>
              <a:tailEnd len="sm" w="sm" type="none"/>
            </a:ln>
          </p:spPr>
        </p:sp>
        <p:sp>
          <p:nvSpPr>
            <p:cNvPr id="202" name="Google Shape;202;p16"/>
            <p:cNvSpPr/>
            <p:nvPr/>
          </p:nvSpPr>
          <p:spPr>
            <a:xfrm>
              <a:off x="2386541" y="346433"/>
              <a:ext cx="3939792" cy="513926"/>
            </a:xfrm>
            <a:prstGeom prst="rect">
              <a:avLst/>
            </a:prstGeom>
            <a:solidFill>
              <a:srgbClr val="D6C1CE"/>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6"/>
            <p:cNvSpPr txBox="1"/>
            <p:nvPr/>
          </p:nvSpPr>
          <p:spPr>
            <a:xfrm>
              <a:off x="2386541" y="346433"/>
              <a:ext cx="3939792" cy="513926"/>
            </a:xfrm>
            <a:prstGeom prst="rect">
              <a:avLst/>
            </a:prstGeom>
            <a:noFill/>
            <a:ln>
              <a:noFill/>
            </a:ln>
          </p:spPr>
          <p:txBody>
            <a:bodyPr anchorCtr="0" anchor="ctr" bIns="13325" lIns="13325" spcFirstLastPara="1" rIns="13325" wrap="square" tIns="13325">
              <a:noAutofit/>
            </a:bodyPr>
            <a:lstStyle/>
            <a:p>
              <a:pPr indent="0" lvl="0" marL="0" marR="0" rtl="0" algn="ctr">
                <a:lnSpc>
                  <a:spcPct val="90000"/>
                </a:lnSpc>
                <a:spcBef>
                  <a:spcPts val="0"/>
                </a:spcBef>
                <a:spcAft>
                  <a:spcPts val="0"/>
                </a:spcAft>
                <a:buNone/>
              </a:pPr>
              <a:r>
                <a:rPr b="0" lang="en-US" sz="2100" cap="none">
                  <a:solidFill>
                    <a:schemeClr val="dk1"/>
                  </a:solidFill>
                  <a:latin typeface="Arial"/>
                  <a:ea typeface="Arial"/>
                  <a:cs typeface="Arial"/>
                  <a:sym typeface="Arial"/>
                </a:rPr>
                <a:t>Thematically Qiyas meaning</a:t>
              </a:r>
              <a:endParaRPr b="0" sz="2100" cap="none">
                <a:solidFill>
                  <a:schemeClr val="dk1"/>
                </a:solidFill>
                <a:latin typeface="Arial"/>
                <a:ea typeface="Arial"/>
                <a:cs typeface="Arial"/>
                <a:sym typeface="Arial"/>
              </a:endParaRPr>
            </a:p>
          </p:txBody>
        </p:sp>
        <p:sp>
          <p:nvSpPr>
            <p:cNvPr id="204" name="Google Shape;204;p16"/>
            <p:cNvSpPr/>
            <p:nvPr/>
          </p:nvSpPr>
          <p:spPr>
            <a:xfrm>
              <a:off x="2966" y="1687716"/>
              <a:ext cx="3939792" cy="1969896"/>
            </a:xfrm>
            <a:prstGeom prst="rect">
              <a:avLst/>
            </a:prstGeom>
            <a:solidFill>
              <a:srgbClr val="D6C1CE"/>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6"/>
            <p:cNvSpPr txBox="1"/>
            <p:nvPr/>
          </p:nvSpPr>
          <p:spPr>
            <a:xfrm>
              <a:off x="2966" y="1687716"/>
              <a:ext cx="3939792" cy="1969896"/>
            </a:xfrm>
            <a:prstGeom prst="rect">
              <a:avLst/>
            </a:prstGeom>
            <a:noFill/>
            <a:ln>
              <a:noFill/>
            </a:ln>
          </p:spPr>
          <p:txBody>
            <a:bodyPr anchorCtr="0" anchor="ctr" bIns="13325" lIns="13325" spcFirstLastPara="1" rIns="13325" wrap="square" tIns="13325">
              <a:noAutofit/>
            </a:bodyPr>
            <a:lstStyle/>
            <a:p>
              <a:pPr indent="0" lvl="0" marL="0" marR="0" rtl="0" algn="ctr">
                <a:lnSpc>
                  <a:spcPct val="90000"/>
                </a:lnSpc>
                <a:spcBef>
                  <a:spcPts val="0"/>
                </a:spcBef>
                <a:spcAft>
                  <a:spcPts val="0"/>
                </a:spcAft>
                <a:buNone/>
              </a:pPr>
              <a:r>
                <a:rPr b="0" lang="en-US" sz="2100" cap="none">
                  <a:solidFill>
                    <a:schemeClr val="dk1"/>
                  </a:solidFill>
                  <a:latin typeface="Arial"/>
                  <a:ea typeface="Arial"/>
                  <a:cs typeface="Arial"/>
                  <a:sym typeface="Arial"/>
                </a:rPr>
                <a:t>To transmit the rolling of the root to its off shoot because of the common effective cause which is not understood by mere knowledge of the language, is called Qiyas &amp; Analogy.</a:t>
              </a:r>
              <a:endParaRPr b="0" sz="2100" cap="none">
                <a:solidFill>
                  <a:schemeClr val="dk1"/>
                </a:solidFill>
                <a:latin typeface="Arial"/>
                <a:ea typeface="Arial"/>
                <a:cs typeface="Arial"/>
                <a:sym typeface="Arial"/>
              </a:endParaRPr>
            </a:p>
          </p:txBody>
        </p:sp>
        <p:sp>
          <p:nvSpPr>
            <p:cNvPr id="206" name="Google Shape;206;p16"/>
            <p:cNvSpPr/>
            <p:nvPr/>
          </p:nvSpPr>
          <p:spPr>
            <a:xfrm>
              <a:off x="4770115" y="1687716"/>
              <a:ext cx="3939792" cy="1969896"/>
            </a:xfrm>
            <a:prstGeom prst="rect">
              <a:avLst/>
            </a:prstGeom>
            <a:solidFill>
              <a:srgbClr val="D6C1CE"/>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txBox="1"/>
            <p:nvPr/>
          </p:nvSpPr>
          <p:spPr>
            <a:xfrm>
              <a:off x="4770115" y="1687716"/>
              <a:ext cx="3939792" cy="1969896"/>
            </a:xfrm>
            <a:prstGeom prst="rect">
              <a:avLst/>
            </a:prstGeom>
            <a:noFill/>
            <a:ln>
              <a:noFill/>
            </a:ln>
          </p:spPr>
          <p:txBody>
            <a:bodyPr anchorCtr="0" anchor="ctr" bIns="13325" lIns="13325" spcFirstLastPara="1" rIns="13325" wrap="square" tIns="13325">
              <a:noAutofit/>
            </a:bodyPr>
            <a:lstStyle/>
            <a:p>
              <a:pPr indent="0" lvl="0" marL="0" marR="0" rtl="0" algn="ctr">
                <a:lnSpc>
                  <a:spcPct val="90000"/>
                </a:lnSpc>
                <a:spcBef>
                  <a:spcPts val="0"/>
                </a:spcBef>
                <a:spcAft>
                  <a:spcPts val="0"/>
                </a:spcAft>
                <a:buNone/>
              </a:pPr>
              <a:r>
                <a:rPr b="0" lang="en-US" sz="2100" cap="none">
                  <a:solidFill>
                    <a:schemeClr val="dk1"/>
                  </a:solidFill>
                  <a:latin typeface="Arial"/>
                  <a:ea typeface="Arial"/>
                  <a:cs typeface="Arial"/>
                  <a:sym typeface="Arial"/>
                </a:rPr>
                <a:t>«ھو تعدیۃ الحکم من الاصل الی الفرع لعلۃ متحدۃ لاتدرک بمجردۃ اللغۃ»</a:t>
              </a:r>
              <a:endParaRPr b="0" sz="2100" cap="none">
                <a:solidFill>
                  <a:schemeClr val="dk1"/>
                </a:solidFill>
                <a:latin typeface="Arial"/>
                <a:ea typeface="Arial"/>
                <a:cs typeface="Arial"/>
                <a:sym typeface="Arial"/>
              </a:endParaRPr>
            </a:p>
          </p:txBody>
        </p:sp>
      </p:grpSp>
    </p:spTree>
  </p:cSld>
  <p:clrMapOvr>
    <a:masterClrMapping/>
  </p:clrMapOvr>
  <mc:AlternateContent>
    <mc:Choice Requires="p14">
      <p:transition spd="slow" p14:dur="1600">
        <p14:gallery dir="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7"/>
          <p:cNvSpPr txBox="1"/>
          <p:nvPr>
            <p:ph type="title"/>
          </p:nvPr>
        </p:nvSpPr>
        <p:spPr>
          <a:xfrm>
            <a:off x="1593436" y="177800"/>
            <a:ext cx="9782801" cy="12398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43F49"/>
              </a:buClr>
              <a:buSzPts val="3600"/>
              <a:buFont typeface="Arial"/>
              <a:buNone/>
            </a:pPr>
            <a:r>
              <a:rPr lang="en-US"/>
              <a:t>Requirements and importance of Qiyas</a:t>
            </a:r>
            <a:endParaRPr/>
          </a:p>
        </p:txBody>
      </p:sp>
      <p:sp>
        <p:nvSpPr>
          <p:cNvPr id="213" name="Google Shape;213;p17"/>
          <p:cNvSpPr txBox="1"/>
          <p:nvPr>
            <p:ph idx="1" type="body"/>
          </p:nvPr>
        </p:nvSpPr>
        <p:spPr>
          <a:xfrm>
            <a:off x="1593436" y="1600200"/>
            <a:ext cx="9782801" cy="4572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This world is progressive and changeable, the circumstances and the customs are changing the passage of time.</a:t>
            </a:r>
            <a:endParaRPr/>
          </a:p>
          <a:p>
            <a:pPr indent="0" lvl="0" marL="0" rtl="0" algn="l">
              <a:lnSpc>
                <a:spcPct val="90000"/>
              </a:lnSpc>
              <a:spcBef>
                <a:spcPts val="1400"/>
              </a:spcBef>
              <a:spcAft>
                <a:spcPts val="0"/>
              </a:spcAft>
              <a:buClr>
                <a:schemeClr val="dk1"/>
              </a:buClr>
              <a:buSzPts val="2800"/>
              <a:buNone/>
            </a:pPr>
            <a:r>
              <a:rPr lang="en-US"/>
              <a:t>There are so many new problems and points we have to face them. Being Muslims, we need to know the Islamic Sharia’s point of view about some certain points. And the only way to know about its  is the Qiyas. So Qiyas is necessary and important.</a:t>
            </a:r>
            <a:endParaRPr/>
          </a:p>
        </p:txBody>
      </p:sp>
    </p:spTree>
  </p:cSld>
  <p:clrMapOvr>
    <a:masterClrMapping/>
  </p:clrMapOvr>
  <mc:AlternateContent>
    <mc:Choice Requires="p14">
      <p:transition spd="slow" p14:dur="1600">
        <p14:gallery dir="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grpSp>
        <p:nvGrpSpPr>
          <p:cNvPr id="218" name="Google Shape;218;p18"/>
          <p:cNvGrpSpPr/>
          <p:nvPr/>
        </p:nvGrpSpPr>
        <p:grpSpPr>
          <a:xfrm>
            <a:off x="2060960" y="533400"/>
            <a:ext cx="9362303" cy="4840373"/>
            <a:chOff x="5148" y="0"/>
            <a:chExt cx="9362303" cy="4840373"/>
          </a:xfrm>
        </p:grpSpPr>
        <p:sp>
          <p:nvSpPr>
            <p:cNvPr id="219" name="Google Shape;219;p18"/>
            <p:cNvSpPr/>
            <p:nvPr/>
          </p:nvSpPr>
          <p:spPr>
            <a:xfrm>
              <a:off x="3730962" y="0"/>
              <a:ext cx="1910674" cy="1273782"/>
            </a:xfrm>
            <a:prstGeom prst="roundRect">
              <a:avLst>
                <a:gd fmla="val 10000"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8"/>
            <p:cNvSpPr txBox="1"/>
            <p:nvPr/>
          </p:nvSpPr>
          <p:spPr>
            <a:xfrm>
              <a:off x="3768270" y="37308"/>
              <a:ext cx="1836058" cy="1199166"/>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None/>
              </a:pPr>
              <a:r>
                <a:rPr b="1" lang="en-US" sz="1500" cap="none">
                  <a:solidFill>
                    <a:srgbClr val="000000"/>
                  </a:solidFill>
                  <a:latin typeface="Arial"/>
                  <a:ea typeface="Arial"/>
                  <a:cs typeface="Arial"/>
                  <a:sym typeface="Arial"/>
                </a:rPr>
                <a:t>Essential elements of Qiyas</a:t>
              </a:r>
              <a:endParaRPr b="1" sz="1500" cap="none">
                <a:solidFill>
                  <a:srgbClr val="000000"/>
                </a:solidFill>
                <a:latin typeface="Arial"/>
                <a:ea typeface="Arial"/>
                <a:cs typeface="Arial"/>
                <a:sym typeface="Arial"/>
              </a:endParaRPr>
            </a:p>
          </p:txBody>
        </p:sp>
        <p:sp>
          <p:nvSpPr>
            <p:cNvPr id="221" name="Google Shape;221;p18"/>
            <p:cNvSpPr/>
            <p:nvPr/>
          </p:nvSpPr>
          <p:spPr>
            <a:xfrm>
              <a:off x="960485" y="1273782"/>
              <a:ext cx="3725814" cy="509513"/>
            </a:xfrm>
            <a:custGeom>
              <a:rect b="b" l="l" r="r" t="t"/>
              <a:pathLst>
                <a:path extrusionOk="0" h="120000" w="120000">
                  <a:moveTo>
                    <a:pt x="120000" y="0"/>
                  </a:moveTo>
                  <a:lnTo>
                    <a:pt x="120000" y="60000"/>
                  </a:lnTo>
                  <a:lnTo>
                    <a:pt x="0" y="60000"/>
                  </a:lnTo>
                  <a:lnTo>
                    <a:pt x="0" y="120000"/>
                  </a:lnTo>
                </a:path>
              </a:pathLst>
            </a:custGeom>
            <a:noFill/>
            <a:ln cap="flat" cmpd="sng" w="12700">
              <a:solidFill>
                <a:srgbClr val="7A8690"/>
              </a:solidFill>
              <a:prstDash val="solid"/>
              <a:miter lim="800000"/>
              <a:headEnd len="sm" w="sm" type="none"/>
              <a:tailEnd len="sm" w="sm" type="none"/>
            </a:ln>
          </p:spPr>
        </p:sp>
        <p:sp>
          <p:nvSpPr>
            <p:cNvPr id="222" name="Google Shape;222;p18"/>
            <p:cNvSpPr/>
            <p:nvPr/>
          </p:nvSpPr>
          <p:spPr>
            <a:xfrm>
              <a:off x="5148" y="1783295"/>
              <a:ext cx="1910674" cy="1273782"/>
            </a:xfrm>
            <a:prstGeom prst="roundRect">
              <a:avLst>
                <a:gd fmla="val 10000"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8"/>
            <p:cNvSpPr txBox="1"/>
            <p:nvPr/>
          </p:nvSpPr>
          <p:spPr>
            <a:xfrm>
              <a:off x="42456" y="1820603"/>
              <a:ext cx="1836058" cy="1199166"/>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None/>
              </a:pPr>
              <a:r>
                <a:rPr b="1" lang="en-US" sz="1500" cap="none">
                  <a:solidFill>
                    <a:srgbClr val="000000"/>
                  </a:solidFill>
                  <a:latin typeface="Arial"/>
                  <a:ea typeface="Arial"/>
                  <a:cs typeface="Arial"/>
                  <a:sym typeface="Arial"/>
                </a:rPr>
                <a:t>New parallel case.مقیس ، فرع،</a:t>
              </a:r>
              <a:endParaRPr b="1" sz="1500" cap="none">
                <a:solidFill>
                  <a:srgbClr val="000000"/>
                </a:solidFill>
                <a:latin typeface="Arial"/>
                <a:ea typeface="Arial"/>
                <a:cs typeface="Arial"/>
                <a:sym typeface="Arial"/>
              </a:endParaRPr>
            </a:p>
          </p:txBody>
        </p:sp>
        <p:sp>
          <p:nvSpPr>
            <p:cNvPr id="224" name="Google Shape;224;p18"/>
            <p:cNvSpPr/>
            <p:nvPr/>
          </p:nvSpPr>
          <p:spPr>
            <a:xfrm>
              <a:off x="914765" y="3057078"/>
              <a:ext cx="91440" cy="509513"/>
            </a:xfrm>
            <a:custGeom>
              <a:rect b="b" l="l" r="r" t="t"/>
              <a:pathLst>
                <a:path extrusionOk="0" h="120000" w="120000">
                  <a:moveTo>
                    <a:pt x="60000" y="0"/>
                  </a:moveTo>
                  <a:lnTo>
                    <a:pt x="60000" y="120000"/>
                  </a:lnTo>
                </a:path>
              </a:pathLst>
            </a:custGeom>
            <a:noFill/>
            <a:ln cap="flat" cmpd="sng" w="12700">
              <a:solidFill>
                <a:srgbClr val="8C99A5"/>
              </a:solidFill>
              <a:prstDash val="solid"/>
              <a:miter lim="800000"/>
              <a:headEnd len="sm" w="sm" type="none"/>
              <a:tailEnd len="sm" w="sm" type="none"/>
            </a:ln>
          </p:spPr>
        </p:sp>
        <p:sp>
          <p:nvSpPr>
            <p:cNvPr id="225" name="Google Shape;225;p18"/>
            <p:cNvSpPr/>
            <p:nvPr/>
          </p:nvSpPr>
          <p:spPr>
            <a:xfrm>
              <a:off x="5148" y="3566591"/>
              <a:ext cx="1910674" cy="1273782"/>
            </a:xfrm>
            <a:prstGeom prst="roundRect">
              <a:avLst>
                <a:gd fmla="val 10000"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8"/>
            <p:cNvSpPr txBox="1"/>
            <p:nvPr/>
          </p:nvSpPr>
          <p:spPr>
            <a:xfrm>
              <a:off x="42456" y="3603899"/>
              <a:ext cx="1836058" cy="1199166"/>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None/>
              </a:pPr>
              <a:r>
                <a:rPr b="1" lang="en-US" sz="1500" cap="none">
                  <a:solidFill>
                    <a:srgbClr val="000000"/>
                  </a:solidFill>
                  <a:latin typeface="Calibri"/>
                  <a:ea typeface="Calibri"/>
                  <a:cs typeface="Calibri"/>
                  <a:sym typeface="Calibri"/>
                </a:rPr>
                <a:t>Some new point we need to know about its status in the light of Qur’an &amp; Sunnah</a:t>
              </a:r>
              <a:endParaRPr b="1" sz="1500" cap="none">
                <a:solidFill>
                  <a:srgbClr val="000000"/>
                </a:solidFill>
                <a:latin typeface="Arial"/>
                <a:ea typeface="Arial"/>
                <a:cs typeface="Arial"/>
                <a:sym typeface="Arial"/>
              </a:endParaRPr>
            </a:p>
          </p:txBody>
        </p:sp>
        <p:sp>
          <p:nvSpPr>
            <p:cNvPr id="227" name="Google Shape;227;p18"/>
            <p:cNvSpPr/>
            <p:nvPr/>
          </p:nvSpPr>
          <p:spPr>
            <a:xfrm>
              <a:off x="3444361" y="1273782"/>
              <a:ext cx="1241938" cy="509513"/>
            </a:xfrm>
            <a:custGeom>
              <a:rect b="b" l="l" r="r" t="t"/>
              <a:pathLst>
                <a:path extrusionOk="0" h="120000" w="120000">
                  <a:moveTo>
                    <a:pt x="120000" y="0"/>
                  </a:moveTo>
                  <a:lnTo>
                    <a:pt x="120000" y="60000"/>
                  </a:lnTo>
                  <a:lnTo>
                    <a:pt x="0" y="60000"/>
                  </a:lnTo>
                  <a:lnTo>
                    <a:pt x="0" y="120000"/>
                  </a:lnTo>
                </a:path>
              </a:pathLst>
            </a:custGeom>
            <a:noFill/>
            <a:ln cap="flat" cmpd="sng" w="12700">
              <a:solidFill>
                <a:srgbClr val="7A8690"/>
              </a:solidFill>
              <a:prstDash val="solid"/>
              <a:miter lim="800000"/>
              <a:headEnd len="sm" w="sm" type="none"/>
              <a:tailEnd len="sm" w="sm" type="none"/>
            </a:ln>
          </p:spPr>
        </p:sp>
        <p:sp>
          <p:nvSpPr>
            <p:cNvPr id="228" name="Google Shape;228;p18"/>
            <p:cNvSpPr/>
            <p:nvPr/>
          </p:nvSpPr>
          <p:spPr>
            <a:xfrm>
              <a:off x="2489024" y="1783295"/>
              <a:ext cx="1910674" cy="1273782"/>
            </a:xfrm>
            <a:prstGeom prst="roundRect">
              <a:avLst>
                <a:gd fmla="val 10000"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8"/>
            <p:cNvSpPr txBox="1"/>
            <p:nvPr/>
          </p:nvSpPr>
          <p:spPr>
            <a:xfrm>
              <a:off x="2526332" y="1820603"/>
              <a:ext cx="1836058" cy="1199166"/>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None/>
              </a:pPr>
              <a:r>
                <a:rPr b="1" lang="en-US" sz="1500" cap="none">
                  <a:solidFill>
                    <a:srgbClr val="000000"/>
                  </a:solidFill>
                  <a:latin typeface="Calibri"/>
                  <a:ea typeface="Calibri"/>
                  <a:cs typeface="Calibri"/>
                  <a:sym typeface="Calibri"/>
                </a:rPr>
                <a:t>Original case مقیس علیہ،اصل ،</a:t>
              </a:r>
              <a:endParaRPr b="1" sz="1500" cap="none">
                <a:solidFill>
                  <a:srgbClr val="000000"/>
                </a:solidFill>
                <a:latin typeface="Arial"/>
                <a:ea typeface="Arial"/>
                <a:cs typeface="Arial"/>
                <a:sym typeface="Arial"/>
              </a:endParaRPr>
            </a:p>
          </p:txBody>
        </p:sp>
        <p:sp>
          <p:nvSpPr>
            <p:cNvPr id="230" name="Google Shape;230;p18"/>
            <p:cNvSpPr/>
            <p:nvPr/>
          </p:nvSpPr>
          <p:spPr>
            <a:xfrm>
              <a:off x="3398641" y="3057078"/>
              <a:ext cx="91440" cy="509513"/>
            </a:xfrm>
            <a:custGeom>
              <a:rect b="b" l="l" r="r" t="t"/>
              <a:pathLst>
                <a:path extrusionOk="0" h="120000" w="120000">
                  <a:moveTo>
                    <a:pt x="60000" y="0"/>
                  </a:moveTo>
                  <a:lnTo>
                    <a:pt x="60000" y="120000"/>
                  </a:lnTo>
                </a:path>
              </a:pathLst>
            </a:custGeom>
            <a:noFill/>
            <a:ln cap="flat" cmpd="sng" w="12700">
              <a:solidFill>
                <a:srgbClr val="8C99A5"/>
              </a:solidFill>
              <a:prstDash val="solid"/>
              <a:miter lim="800000"/>
              <a:headEnd len="sm" w="sm" type="none"/>
              <a:tailEnd len="sm" w="sm" type="none"/>
            </a:ln>
          </p:spPr>
        </p:sp>
        <p:sp>
          <p:nvSpPr>
            <p:cNvPr id="231" name="Google Shape;231;p18"/>
            <p:cNvSpPr/>
            <p:nvPr/>
          </p:nvSpPr>
          <p:spPr>
            <a:xfrm>
              <a:off x="2489024" y="3566591"/>
              <a:ext cx="1910674" cy="1273782"/>
            </a:xfrm>
            <a:prstGeom prst="roundRect">
              <a:avLst>
                <a:gd fmla="val 10000"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8"/>
            <p:cNvSpPr txBox="1"/>
            <p:nvPr/>
          </p:nvSpPr>
          <p:spPr>
            <a:xfrm>
              <a:off x="2526332" y="3603899"/>
              <a:ext cx="1836058" cy="1199166"/>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None/>
              </a:pPr>
              <a:r>
                <a:rPr b="1" lang="en-US" sz="1500" cap="none">
                  <a:solidFill>
                    <a:srgbClr val="000000"/>
                  </a:solidFill>
                  <a:latin typeface="Calibri"/>
                  <a:ea typeface="Calibri"/>
                  <a:cs typeface="Calibri"/>
                  <a:sym typeface="Calibri"/>
                </a:rPr>
                <a:t>Some certain point of law which is already sure and clear in Qur’an &amp; Sunnah</a:t>
              </a:r>
              <a:endParaRPr b="1" sz="1500" cap="none">
                <a:solidFill>
                  <a:srgbClr val="000000"/>
                </a:solidFill>
                <a:latin typeface="Arial"/>
                <a:ea typeface="Arial"/>
                <a:cs typeface="Arial"/>
                <a:sym typeface="Arial"/>
              </a:endParaRPr>
            </a:p>
          </p:txBody>
        </p:sp>
        <p:sp>
          <p:nvSpPr>
            <p:cNvPr id="233" name="Google Shape;233;p18"/>
            <p:cNvSpPr/>
            <p:nvPr/>
          </p:nvSpPr>
          <p:spPr>
            <a:xfrm>
              <a:off x="4686300" y="1273782"/>
              <a:ext cx="1241938" cy="509513"/>
            </a:xfrm>
            <a:custGeom>
              <a:rect b="b" l="l" r="r" t="t"/>
              <a:pathLst>
                <a:path extrusionOk="0" h="120000" w="120000">
                  <a:moveTo>
                    <a:pt x="0" y="0"/>
                  </a:moveTo>
                  <a:lnTo>
                    <a:pt x="0" y="60000"/>
                  </a:lnTo>
                  <a:lnTo>
                    <a:pt x="120000" y="60000"/>
                  </a:lnTo>
                  <a:lnTo>
                    <a:pt x="120000" y="120000"/>
                  </a:lnTo>
                </a:path>
              </a:pathLst>
            </a:custGeom>
            <a:noFill/>
            <a:ln cap="flat" cmpd="sng" w="12700">
              <a:solidFill>
                <a:srgbClr val="7A8690"/>
              </a:solidFill>
              <a:prstDash val="solid"/>
              <a:miter lim="800000"/>
              <a:headEnd len="sm" w="sm" type="none"/>
              <a:tailEnd len="sm" w="sm" type="none"/>
            </a:ln>
          </p:spPr>
        </p:sp>
        <p:sp>
          <p:nvSpPr>
            <p:cNvPr id="234" name="Google Shape;234;p18"/>
            <p:cNvSpPr/>
            <p:nvPr/>
          </p:nvSpPr>
          <p:spPr>
            <a:xfrm>
              <a:off x="4972901" y="1783295"/>
              <a:ext cx="1910674" cy="1273782"/>
            </a:xfrm>
            <a:prstGeom prst="roundRect">
              <a:avLst>
                <a:gd fmla="val 10000"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8"/>
            <p:cNvSpPr txBox="1"/>
            <p:nvPr/>
          </p:nvSpPr>
          <p:spPr>
            <a:xfrm>
              <a:off x="5010209" y="1820603"/>
              <a:ext cx="1836058" cy="1199166"/>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None/>
              </a:pPr>
              <a:r>
                <a:rPr b="1" lang="en-US" sz="1500" cap="none">
                  <a:solidFill>
                    <a:srgbClr val="000000"/>
                  </a:solidFill>
                  <a:latin typeface="Calibri"/>
                  <a:ea typeface="Calibri"/>
                  <a:cs typeface="Calibri"/>
                  <a:sym typeface="Calibri"/>
                </a:rPr>
                <a:t>Effective cause علت</a:t>
              </a:r>
              <a:endParaRPr b="1" sz="1500" cap="none">
                <a:solidFill>
                  <a:srgbClr val="000000"/>
                </a:solidFill>
                <a:latin typeface="Arial"/>
                <a:ea typeface="Arial"/>
                <a:cs typeface="Arial"/>
                <a:sym typeface="Arial"/>
              </a:endParaRPr>
            </a:p>
          </p:txBody>
        </p:sp>
        <p:sp>
          <p:nvSpPr>
            <p:cNvPr id="236" name="Google Shape;236;p18"/>
            <p:cNvSpPr/>
            <p:nvPr/>
          </p:nvSpPr>
          <p:spPr>
            <a:xfrm>
              <a:off x="5882518" y="3057078"/>
              <a:ext cx="91440" cy="509513"/>
            </a:xfrm>
            <a:custGeom>
              <a:rect b="b" l="l" r="r" t="t"/>
              <a:pathLst>
                <a:path extrusionOk="0" h="120000" w="120000">
                  <a:moveTo>
                    <a:pt x="60000" y="0"/>
                  </a:moveTo>
                  <a:lnTo>
                    <a:pt x="60000" y="120000"/>
                  </a:lnTo>
                </a:path>
              </a:pathLst>
            </a:custGeom>
            <a:noFill/>
            <a:ln cap="flat" cmpd="sng" w="12700">
              <a:solidFill>
                <a:srgbClr val="8C99A5"/>
              </a:solidFill>
              <a:prstDash val="solid"/>
              <a:miter lim="800000"/>
              <a:headEnd len="sm" w="sm" type="none"/>
              <a:tailEnd len="sm" w="sm" type="none"/>
            </a:ln>
          </p:spPr>
        </p:sp>
        <p:sp>
          <p:nvSpPr>
            <p:cNvPr id="237" name="Google Shape;237;p18"/>
            <p:cNvSpPr/>
            <p:nvPr/>
          </p:nvSpPr>
          <p:spPr>
            <a:xfrm>
              <a:off x="4972901" y="3566591"/>
              <a:ext cx="1910674" cy="1273782"/>
            </a:xfrm>
            <a:prstGeom prst="roundRect">
              <a:avLst>
                <a:gd fmla="val 10000"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8"/>
            <p:cNvSpPr txBox="1"/>
            <p:nvPr/>
          </p:nvSpPr>
          <p:spPr>
            <a:xfrm>
              <a:off x="5010209" y="3603899"/>
              <a:ext cx="1836058" cy="1199166"/>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None/>
              </a:pPr>
              <a:r>
                <a:rPr b="1" lang="en-US" sz="1500" cap="none">
                  <a:solidFill>
                    <a:srgbClr val="000000"/>
                  </a:solidFill>
                  <a:latin typeface="Calibri"/>
                  <a:ea typeface="Calibri"/>
                  <a:cs typeface="Calibri"/>
                  <a:sym typeface="Calibri"/>
                </a:rPr>
                <a:t>The reason &amp; the causes for some typical commandment in some certain point of law.</a:t>
              </a:r>
              <a:endParaRPr b="1" sz="1500" cap="none">
                <a:solidFill>
                  <a:srgbClr val="000000"/>
                </a:solidFill>
                <a:latin typeface="Arial"/>
                <a:ea typeface="Arial"/>
                <a:cs typeface="Arial"/>
                <a:sym typeface="Arial"/>
              </a:endParaRPr>
            </a:p>
          </p:txBody>
        </p:sp>
        <p:sp>
          <p:nvSpPr>
            <p:cNvPr id="239" name="Google Shape;239;p18"/>
            <p:cNvSpPr/>
            <p:nvPr/>
          </p:nvSpPr>
          <p:spPr>
            <a:xfrm>
              <a:off x="4686300" y="1273782"/>
              <a:ext cx="3725814" cy="509513"/>
            </a:xfrm>
            <a:custGeom>
              <a:rect b="b" l="l" r="r" t="t"/>
              <a:pathLst>
                <a:path extrusionOk="0" h="120000" w="120000">
                  <a:moveTo>
                    <a:pt x="0" y="0"/>
                  </a:moveTo>
                  <a:lnTo>
                    <a:pt x="0" y="60000"/>
                  </a:lnTo>
                  <a:lnTo>
                    <a:pt x="120000" y="60000"/>
                  </a:lnTo>
                  <a:lnTo>
                    <a:pt x="120000" y="120000"/>
                  </a:lnTo>
                </a:path>
              </a:pathLst>
            </a:custGeom>
            <a:noFill/>
            <a:ln cap="flat" cmpd="sng" w="12700">
              <a:solidFill>
                <a:srgbClr val="7A8690"/>
              </a:solidFill>
              <a:prstDash val="solid"/>
              <a:miter lim="800000"/>
              <a:headEnd len="sm" w="sm" type="none"/>
              <a:tailEnd len="sm" w="sm" type="none"/>
            </a:ln>
          </p:spPr>
        </p:sp>
        <p:sp>
          <p:nvSpPr>
            <p:cNvPr id="240" name="Google Shape;240;p18"/>
            <p:cNvSpPr/>
            <p:nvPr/>
          </p:nvSpPr>
          <p:spPr>
            <a:xfrm>
              <a:off x="7456777" y="1783295"/>
              <a:ext cx="1910674" cy="1273782"/>
            </a:xfrm>
            <a:prstGeom prst="roundRect">
              <a:avLst>
                <a:gd fmla="val 10000"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8"/>
            <p:cNvSpPr txBox="1"/>
            <p:nvPr/>
          </p:nvSpPr>
          <p:spPr>
            <a:xfrm>
              <a:off x="7494085" y="1820603"/>
              <a:ext cx="1836058" cy="1199166"/>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None/>
              </a:pPr>
              <a:r>
                <a:rPr b="1" lang="en-US" sz="1500" cap="none">
                  <a:solidFill>
                    <a:srgbClr val="000000"/>
                  </a:solidFill>
                  <a:latin typeface="Calibri"/>
                  <a:ea typeface="Calibri"/>
                  <a:cs typeface="Calibri"/>
                  <a:sym typeface="Calibri"/>
                </a:rPr>
                <a:t>Legal ruling of original case حکم</a:t>
              </a:r>
              <a:endParaRPr b="1" sz="1500" cap="none">
                <a:solidFill>
                  <a:srgbClr val="000000"/>
                </a:solidFill>
                <a:latin typeface="Arial"/>
                <a:ea typeface="Arial"/>
                <a:cs typeface="Arial"/>
                <a:sym typeface="Arial"/>
              </a:endParaRPr>
            </a:p>
          </p:txBody>
        </p:sp>
        <p:sp>
          <p:nvSpPr>
            <p:cNvPr id="242" name="Google Shape;242;p18"/>
            <p:cNvSpPr/>
            <p:nvPr/>
          </p:nvSpPr>
          <p:spPr>
            <a:xfrm>
              <a:off x="8366394" y="3057078"/>
              <a:ext cx="91440" cy="509513"/>
            </a:xfrm>
            <a:custGeom>
              <a:rect b="b" l="l" r="r" t="t"/>
              <a:pathLst>
                <a:path extrusionOk="0" h="120000" w="120000">
                  <a:moveTo>
                    <a:pt x="60000" y="0"/>
                  </a:moveTo>
                  <a:lnTo>
                    <a:pt x="60000" y="120000"/>
                  </a:lnTo>
                </a:path>
              </a:pathLst>
            </a:custGeom>
            <a:noFill/>
            <a:ln cap="flat" cmpd="sng" w="12700">
              <a:solidFill>
                <a:srgbClr val="8C99A5"/>
              </a:solidFill>
              <a:prstDash val="solid"/>
              <a:miter lim="800000"/>
              <a:headEnd len="sm" w="sm" type="none"/>
              <a:tailEnd len="sm" w="sm" type="none"/>
            </a:ln>
          </p:spPr>
        </p:sp>
        <p:sp>
          <p:nvSpPr>
            <p:cNvPr id="243" name="Google Shape;243;p18"/>
            <p:cNvSpPr/>
            <p:nvPr/>
          </p:nvSpPr>
          <p:spPr>
            <a:xfrm>
              <a:off x="7456777" y="3566591"/>
              <a:ext cx="1910674" cy="1273782"/>
            </a:xfrm>
            <a:prstGeom prst="roundRect">
              <a:avLst>
                <a:gd fmla="val 10000"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8"/>
            <p:cNvSpPr txBox="1"/>
            <p:nvPr/>
          </p:nvSpPr>
          <p:spPr>
            <a:xfrm>
              <a:off x="7494085" y="3603899"/>
              <a:ext cx="1836058" cy="1199166"/>
            </a:xfrm>
            <a:prstGeom prst="rect">
              <a:avLst/>
            </a:prstGeom>
            <a:noFill/>
            <a:ln>
              <a:noFill/>
            </a:ln>
          </p:spPr>
          <p:txBody>
            <a:bodyPr anchorCtr="0" anchor="ctr" bIns="57150" lIns="57150" spcFirstLastPara="1" rIns="57150" wrap="square" tIns="57150">
              <a:noAutofit/>
            </a:bodyPr>
            <a:lstStyle/>
            <a:p>
              <a:pPr indent="0" lvl="0" marL="0" marR="0" rtl="0" algn="ctr">
                <a:lnSpc>
                  <a:spcPct val="90000"/>
                </a:lnSpc>
                <a:spcBef>
                  <a:spcPts val="0"/>
                </a:spcBef>
                <a:spcAft>
                  <a:spcPts val="0"/>
                </a:spcAft>
                <a:buNone/>
              </a:pPr>
              <a:r>
                <a:rPr b="1" lang="en-US" sz="1500" cap="none">
                  <a:solidFill>
                    <a:srgbClr val="000000"/>
                  </a:solidFill>
                  <a:latin typeface="Calibri"/>
                  <a:ea typeface="Calibri"/>
                  <a:cs typeface="Calibri"/>
                  <a:sym typeface="Calibri"/>
                </a:rPr>
                <a:t>The ruling which is mentioned for the root, and which the jurists transmit and extend to the offshoot.</a:t>
              </a:r>
              <a:endParaRPr b="1" sz="1500" cap="none">
                <a:solidFill>
                  <a:srgbClr val="000000"/>
                </a:solidFill>
                <a:latin typeface="Arial"/>
                <a:ea typeface="Arial"/>
                <a:cs typeface="Arial"/>
                <a:sym typeface="Arial"/>
              </a:endParaRPr>
            </a:p>
          </p:txBody>
        </p:sp>
      </p:grpSp>
    </p:spTree>
  </p:cSld>
  <p:clrMapOvr>
    <a:masterClrMapping/>
  </p:clrMapOvr>
  <mc:AlternateContent>
    <mc:Choice Requires="p14">
      <p:transition spd="slow" p14:dur="1600">
        <p14:gallery dir="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9"/>
          <p:cNvSpPr txBox="1"/>
          <p:nvPr>
            <p:ph type="title"/>
          </p:nvPr>
        </p:nvSpPr>
        <p:spPr>
          <a:xfrm>
            <a:off x="1593436" y="177800"/>
            <a:ext cx="9782801" cy="12398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43F49"/>
              </a:buClr>
              <a:buSzPts val="3600"/>
              <a:buFont typeface="Arial"/>
              <a:buNone/>
            </a:pPr>
            <a:r>
              <a:rPr lang="en-US"/>
              <a:t>Arguments</a:t>
            </a:r>
            <a:endParaRPr/>
          </a:p>
        </p:txBody>
      </p:sp>
      <p:sp>
        <p:nvSpPr>
          <p:cNvPr id="250" name="Google Shape;250;p19"/>
          <p:cNvSpPr txBox="1"/>
          <p:nvPr>
            <p:ph idx="1" type="body"/>
          </p:nvPr>
        </p:nvSpPr>
        <p:spPr>
          <a:xfrm>
            <a:off x="1593436" y="1600200"/>
            <a:ext cx="9782801" cy="4572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 For example,</a:t>
            </a:r>
            <a:endParaRPr/>
          </a:p>
          <a:p>
            <a:pPr indent="0" lvl="0" marL="0" rtl="0" algn="l">
              <a:lnSpc>
                <a:spcPct val="90000"/>
              </a:lnSpc>
              <a:spcBef>
                <a:spcPts val="1400"/>
              </a:spcBef>
              <a:spcAft>
                <a:spcPts val="0"/>
              </a:spcAft>
              <a:buClr>
                <a:schemeClr val="dk1"/>
              </a:buClr>
              <a:buSzPts val="2000"/>
              <a:buNone/>
            </a:pPr>
            <a:r>
              <a:rPr lang="en-US" sz="2000"/>
              <a:t> “A woman came to the Messenger of Allah (peace be upon him) requesting him to give her legal opinion (fatwa). She said: Messenger of Allah my father has died and performance of hajj was due to him. May I perform the hajj on his behalf? Allah’s Messenger said: Tell me if your father owed a debt and you paid it, would that benefit him? She replied: yes. The Messenger of Allah (peace be upon him) said: Perform the hajj on his behalf, the debt due to Allah deserves most to be paid.” (It is reported by al-Bukhari and al-Nasa’i)</a:t>
            </a:r>
            <a:endParaRPr/>
          </a:p>
          <a:p>
            <a:pPr indent="0" lvl="0" marL="0" rtl="0" algn="l">
              <a:lnSpc>
                <a:spcPct val="90000"/>
              </a:lnSpc>
              <a:spcBef>
                <a:spcPts val="1400"/>
              </a:spcBef>
              <a:spcAft>
                <a:spcPts val="0"/>
              </a:spcAft>
              <a:buClr>
                <a:schemeClr val="dk1"/>
              </a:buClr>
              <a:buSzPts val="2000"/>
              <a:buNone/>
            </a:pPr>
            <a:r>
              <a:rPr lang="en-US" sz="2000"/>
              <a:t>Example no 2:Hazrat ma’az was sent to YAMAN as governor.</a:t>
            </a:r>
            <a:endParaRPr/>
          </a:p>
          <a:p>
            <a:pPr indent="0" lvl="0" marL="0" rtl="0" algn="l">
              <a:lnSpc>
                <a:spcPct val="90000"/>
              </a:lnSpc>
              <a:spcBef>
                <a:spcPts val="1400"/>
              </a:spcBef>
              <a:spcAft>
                <a:spcPts val="0"/>
              </a:spcAft>
              <a:buClr>
                <a:schemeClr val="dk1"/>
              </a:buClr>
              <a:buSzPts val="2000"/>
              <a:buNone/>
            </a:pPr>
            <a:r>
              <a:t/>
            </a:r>
            <a:endParaRPr sz="2000"/>
          </a:p>
        </p:txBody>
      </p:sp>
    </p:spTree>
  </p:cSld>
  <p:clrMapOvr>
    <a:masterClrMapping/>
  </p:clrMapOvr>
  <mc:AlternateContent>
    <mc:Choice Requires="p14">
      <p:transition spd="slow" p14:dur="1600">
        <p14:gallery dir="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0"/>
          <p:cNvSpPr txBox="1"/>
          <p:nvPr>
            <p:ph type="title"/>
          </p:nvPr>
        </p:nvSpPr>
        <p:spPr>
          <a:xfrm>
            <a:off x="1593436" y="177800"/>
            <a:ext cx="9782801" cy="12398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43F49"/>
              </a:buClr>
              <a:buSzPts val="3600"/>
              <a:buFont typeface="Arial"/>
              <a:buNone/>
            </a:pPr>
            <a:r>
              <a:rPr lang="en-US"/>
              <a:t>                More examples</a:t>
            </a:r>
            <a:endParaRPr/>
          </a:p>
        </p:txBody>
      </p:sp>
      <p:sp>
        <p:nvSpPr>
          <p:cNvPr id="256" name="Google Shape;256;p20"/>
          <p:cNvSpPr txBox="1"/>
          <p:nvPr/>
        </p:nvSpPr>
        <p:spPr>
          <a:xfrm>
            <a:off x="2522436" y="1295400"/>
            <a:ext cx="7924800" cy="5078313"/>
          </a:xfrm>
          <a:prstGeom prst="rect">
            <a:avLst/>
          </a:prstGeom>
          <a:noFill/>
          <a:ln>
            <a:noFill/>
          </a:ln>
        </p:spPr>
        <p:txBody>
          <a:bodyPr anchorCtr="0" anchor="t" bIns="45700" lIns="91425" spcFirstLastPara="1" rIns="91425" wrap="square" tIns="45700">
            <a:spAutoFit/>
          </a:bodyPr>
          <a:lstStyle/>
          <a:p>
            <a:pPr indent="0" lvl="0" marL="0" marR="0" rtl="0" algn="l">
              <a:lnSpc>
                <a:spcPct val="300000"/>
              </a:lnSpc>
              <a:spcBef>
                <a:spcPts val="0"/>
              </a:spcBef>
              <a:spcAft>
                <a:spcPts val="0"/>
              </a:spcAft>
              <a:buNone/>
            </a:pPr>
            <a:r>
              <a:rPr lang="en-US" sz="1800">
                <a:solidFill>
                  <a:schemeClr val="dk1"/>
                </a:solidFill>
                <a:latin typeface="Arial"/>
                <a:ea typeface="Arial"/>
                <a:cs typeface="Arial"/>
                <a:sym typeface="Arial"/>
              </a:rPr>
              <a:t>“The Messenger of Allah (peace be upon him)</a:t>
            </a:r>
            <a:endParaRPr/>
          </a:p>
          <a:p>
            <a:pPr indent="0" lvl="0" marL="0" marR="0" rtl="0" algn="l">
              <a:lnSpc>
                <a:spcPct val="300000"/>
              </a:lnSpc>
              <a:spcBef>
                <a:spcPts val="0"/>
              </a:spcBef>
              <a:spcAft>
                <a:spcPts val="0"/>
              </a:spcAft>
              <a:buNone/>
            </a:pPr>
            <a:r>
              <a:rPr lang="en-US" sz="1800">
                <a:solidFill>
                  <a:schemeClr val="dk1"/>
                </a:solidFill>
                <a:latin typeface="Arial"/>
                <a:ea typeface="Arial"/>
                <a:cs typeface="Arial"/>
                <a:sym typeface="Arial"/>
              </a:rPr>
              <a:t>said to Umar ibn al-Khattab when he asked him about kissing the wife by one who was fasting: </a:t>
            </a:r>
            <a:endParaRPr sz="1800">
              <a:solidFill>
                <a:schemeClr val="dk1"/>
              </a:solidFill>
              <a:latin typeface="Arial"/>
              <a:ea typeface="Arial"/>
              <a:cs typeface="Arial"/>
              <a:sym typeface="Arial"/>
            </a:endParaRPr>
          </a:p>
          <a:p>
            <a:pPr indent="0" lvl="0" marL="0" marR="0" rtl="0" algn="l">
              <a:lnSpc>
                <a:spcPct val="300000"/>
              </a:lnSpc>
              <a:spcBef>
                <a:spcPts val="0"/>
              </a:spcBef>
              <a:spcAft>
                <a:spcPts val="0"/>
              </a:spcAft>
              <a:buNone/>
            </a:pPr>
            <a:r>
              <a:rPr lang="en-US" sz="1800">
                <a:solidFill>
                  <a:schemeClr val="dk1"/>
                </a:solidFill>
                <a:latin typeface="Arial"/>
                <a:ea typeface="Arial"/>
                <a:cs typeface="Arial"/>
                <a:sym typeface="Arial"/>
              </a:rPr>
              <a:t>Tell me if you rinse your mouth with</a:t>
            </a:r>
            <a:endParaRPr/>
          </a:p>
          <a:p>
            <a:pPr indent="0" lvl="0" marL="0" marR="0" rtl="0" algn="l">
              <a:lnSpc>
                <a:spcPct val="300000"/>
              </a:lnSpc>
              <a:spcBef>
                <a:spcPts val="0"/>
              </a:spcBef>
              <a:spcAft>
                <a:spcPts val="0"/>
              </a:spcAft>
              <a:buNone/>
            </a:pPr>
            <a:r>
              <a:rPr lang="en-US" sz="1800">
                <a:solidFill>
                  <a:schemeClr val="dk1"/>
                </a:solidFill>
                <a:latin typeface="Arial"/>
                <a:ea typeface="Arial"/>
                <a:cs typeface="Arial"/>
                <a:sym typeface="Arial"/>
              </a:rPr>
              <a:t>water then eject it, what will you do? Umar said: It doesn’t matter. The Messenger of Allah said: It is all right.” (It is reported by Abu Dawood)</a:t>
            </a:r>
            <a:endParaRPr sz="1800">
              <a:solidFill>
                <a:schemeClr val="dk1"/>
              </a:solidFill>
              <a:latin typeface="Arial"/>
              <a:ea typeface="Arial"/>
              <a:cs typeface="Arial"/>
              <a:sym typeface="Arial"/>
            </a:endParaRPr>
          </a:p>
        </p:txBody>
      </p:sp>
    </p:spTree>
  </p:cSld>
  <p:clrMapOvr>
    <a:masterClrMapping/>
  </p:clrMapOvr>
  <mc:AlternateContent>
    <mc:Choice Requires="p14">
      <p:transition spd="slow" p14:dur="1600">
        <p14:gallery dir="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grpSp>
        <p:nvGrpSpPr>
          <p:cNvPr id="261" name="Google Shape;261;p21"/>
          <p:cNvGrpSpPr/>
          <p:nvPr/>
        </p:nvGrpSpPr>
        <p:grpSpPr>
          <a:xfrm>
            <a:off x="2093316" y="611032"/>
            <a:ext cx="6325791" cy="5864535"/>
            <a:chOff x="951904" y="1432"/>
            <a:chExt cx="6325791" cy="5864535"/>
          </a:xfrm>
        </p:grpSpPr>
        <p:sp>
          <p:nvSpPr>
            <p:cNvPr id="262" name="Google Shape;262;p21"/>
            <p:cNvSpPr/>
            <p:nvPr/>
          </p:nvSpPr>
          <p:spPr>
            <a:xfrm>
              <a:off x="951904" y="2274763"/>
              <a:ext cx="2635746" cy="1317873"/>
            </a:xfrm>
            <a:prstGeom prst="roundRect">
              <a:avLst>
                <a:gd fmla="val 10000"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1"/>
            <p:cNvSpPr txBox="1"/>
            <p:nvPr/>
          </p:nvSpPr>
          <p:spPr>
            <a:xfrm>
              <a:off x="990503" y="2313362"/>
              <a:ext cx="2558548" cy="1240675"/>
            </a:xfrm>
            <a:prstGeom prst="rect">
              <a:avLst/>
            </a:prstGeom>
            <a:noFill/>
            <a:ln>
              <a:noFill/>
            </a:ln>
          </p:spPr>
          <p:txBody>
            <a:bodyPr anchorCtr="0" anchor="ctr" bIns="19050" lIns="19050" spcFirstLastPara="1" rIns="19050" wrap="square" tIns="19050">
              <a:noAutofit/>
            </a:bodyPr>
            <a:lstStyle/>
            <a:p>
              <a:pPr indent="0" lvl="0" marL="0" marR="0" rtl="0" algn="ctr">
                <a:lnSpc>
                  <a:spcPct val="90000"/>
                </a:lnSpc>
                <a:spcBef>
                  <a:spcPts val="0"/>
                </a:spcBef>
                <a:spcAft>
                  <a:spcPts val="0"/>
                </a:spcAft>
                <a:buNone/>
              </a:pPr>
              <a:r>
                <a:rPr lang="en-US" sz="3000">
                  <a:solidFill>
                    <a:schemeClr val="lt1"/>
                  </a:solidFill>
                  <a:latin typeface="Arial"/>
                  <a:ea typeface="Arial"/>
                  <a:cs typeface="Arial"/>
                  <a:sym typeface="Arial"/>
                </a:rPr>
                <a:t>Pre requisites for analogical deduction</a:t>
              </a:r>
              <a:endParaRPr sz="3000">
                <a:solidFill>
                  <a:schemeClr val="lt1"/>
                </a:solidFill>
                <a:latin typeface="Arial"/>
                <a:ea typeface="Arial"/>
                <a:cs typeface="Arial"/>
                <a:sym typeface="Arial"/>
              </a:endParaRPr>
            </a:p>
          </p:txBody>
        </p:sp>
        <p:sp>
          <p:nvSpPr>
            <p:cNvPr id="264" name="Google Shape;264;p21"/>
            <p:cNvSpPr/>
            <p:nvPr/>
          </p:nvSpPr>
          <p:spPr>
            <a:xfrm rot="-3907178">
              <a:off x="2861845" y="1776819"/>
              <a:ext cx="2505908" cy="40429"/>
            </a:xfrm>
            <a:custGeom>
              <a:rect b="b" l="l" r="r" t="t"/>
              <a:pathLst>
                <a:path extrusionOk="0" h="120000" w="120000">
                  <a:moveTo>
                    <a:pt x="0" y="59999"/>
                  </a:moveTo>
                  <a:lnTo>
                    <a:pt x="120000" y="59999"/>
                  </a:lnTo>
                </a:path>
              </a:pathLst>
            </a:custGeom>
            <a:noFill/>
            <a:ln cap="flat" cmpd="sng" w="12700">
              <a:solidFill>
                <a:srgbClr val="7A869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1"/>
            <p:cNvSpPr txBox="1"/>
            <p:nvPr/>
          </p:nvSpPr>
          <p:spPr>
            <a:xfrm rot="-3907178">
              <a:off x="4052152" y="1734386"/>
              <a:ext cx="125295" cy="125295"/>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900">
                <a:solidFill>
                  <a:schemeClr val="dk1"/>
                </a:solidFill>
                <a:latin typeface="Arial"/>
                <a:ea typeface="Arial"/>
                <a:cs typeface="Arial"/>
                <a:sym typeface="Arial"/>
              </a:endParaRPr>
            </a:p>
          </p:txBody>
        </p:sp>
        <p:sp>
          <p:nvSpPr>
            <p:cNvPr id="266" name="Google Shape;266;p21"/>
            <p:cNvSpPr/>
            <p:nvPr/>
          </p:nvSpPr>
          <p:spPr>
            <a:xfrm>
              <a:off x="4641949" y="1432"/>
              <a:ext cx="2635746" cy="1317873"/>
            </a:xfrm>
            <a:prstGeom prst="roundRect">
              <a:avLst>
                <a:gd fmla="val 10000"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1"/>
            <p:cNvSpPr txBox="1"/>
            <p:nvPr/>
          </p:nvSpPr>
          <p:spPr>
            <a:xfrm>
              <a:off x="4680548" y="40031"/>
              <a:ext cx="2558548" cy="1240675"/>
            </a:xfrm>
            <a:prstGeom prst="rect">
              <a:avLst/>
            </a:prstGeom>
            <a:noFill/>
            <a:ln>
              <a:noFill/>
            </a:ln>
          </p:spPr>
          <p:txBody>
            <a:bodyPr anchorCtr="0" anchor="ctr" bIns="19050" lIns="19050" spcFirstLastPara="1" rIns="19050" wrap="square" tIns="19050">
              <a:noAutofit/>
            </a:bodyPr>
            <a:lstStyle/>
            <a:p>
              <a:pPr indent="0" lvl="0" marL="0" marR="0" rtl="0" algn="ctr">
                <a:lnSpc>
                  <a:spcPct val="90000"/>
                </a:lnSpc>
                <a:spcBef>
                  <a:spcPts val="0"/>
                </a:spcBef>
                <a:spcAft>
                  <a:spcPts val="0"/>
                </a:spcAft>
                <a:buNone/>
              </a:pPr>
              <a:r>
                <a:rPr lang="en-US" sz="3000">
                  <a:solidFill>
                    <a:schemeClr val="lt1"/>
                  </a:solidFill>
                  <a:latin typeface="Arial"/>
                  <a:ea typeface="Arial"/>
                  <a:cs typeface="Arial"/>
                  <a:sym typeface="Arial"/>
                </a:rPr>
                <a:t>To understand its nature</a:t>
              </a:r>
              <a:endParaRPr sz="3000">
                <a:solidFill>
                  <a:schemeClr val="lt1"/>
                </a:solidFill>
                <a:latin typeface="Arial"/>
                <a:ea typeface="Arial"/>
                <a:cs typeface="Arial"/>
                <a:sym typeface="Arial"/>
              </a:endParaRPr>
            </a:p>
          </p:txBody>
        </p:sp>
        <p:sp>
          <p:nvSpPr>
            <p:cNvPr id="268" name="Google Shape;268;p21"/>
            <p:cNvSpPr/>
            <p:nvPr/>
          </p:nvSpPr>
          <p:spPr>
            <a:xfrm rot="-2142401">
              <a:off x="3465613" y="2534596"/>
              <a:ext cx="1298372" cy="40429"/>
            </a:xfrm>
            <a:custGeom>
              <a:rect b="b" l="l" r="r" t="t"/>
              <a:pathLst>
                <a:path extrusionOk="0" h="120000" w="120000">
                  <a:moveTo>
                    <a:pt x="0" y="59999"/>
                  </a:moveTo>
                  <a:lnTo>
                    <a:pt x="120000" y="59999"/>
                  </a:lnTo>
                </a:path>
              </a:pathLst>
            </a:custGeom>
            <a:noFill/>
            <a:ln cap="flat" cmpd="sng" w="12700">
              <a:solidFill>
                <a:srgbClr val="7A869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1"/>
            <p:cNvSpPr txBox="1"/>
            <p:nvPr/>
          </p:nvSpPr>
          <p:spPr>
            <a:xfrm rot="-2142401">
              <a:off x="4082340" y="2522352"/>
              <a:ext cx="64918" cy="64918"/>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Arial"/>
                <a:ea typeface="Arial"/>
                <a:cs typeface="Arial"/>
                <a:sym typeface="Arial"/>
              </a:endParaRPr>
            </a:p>
          </p:txBody>
        </p:sp>
        <p:sp>
          <p:nvSpPr>
            <p:cNvPr id="270" name="Google Shape;270;p21"/>
            <p:cNvSpPr/>
            <p:nvPr/>
          </p:nvSpPr>
          <p:spPr>
            <a:xfrm>
              <a:off x="4641949" y="1516986"/>
              <a:ext cx="2635746" cy="1317873"/>
            </a:xfrm>
            <a:prstGeom prst="roundRect">
              <a:avLst>
                <a:gd fmla="val 10000"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1"/>
            <p:cNvSpPr txBox="1"/>
            <p:nvPr/>
          </p:nvSpPr>
          <p:spPr>
            <a:xfrm>
              <a:off x="4680548" y="1555585"/>
              <a:ext cx="2558548" cy="1240675"/>
            </a:xfrm>
            <a:prstGeom prst="rect">
              <a:avLst/>
            </a:prstGeom>
            <a:noFill/>
            <a:ln>
              <a:noFill/>
            </a:ln>
          </p:spPr>
          <p:txBody>
            <a:bodyPr anchorCtr="0" anchor="ctr" bIns="19050" lIns="19050" spcFirstLastPara="1" rIns="19050" wrap="square" tIns="19050">
              <a:noAutofit/>
            </a:bodyPr>
            <a:lstStyle/>
            <a:p>
              <a:pPr indent="0" lvl="0" marL="0" marR="0" rtl="0" algn="ctr">
                <a:lnSpc>
                  <a:spcPct val="90000"/>
                </a:lnSpc>
                <a:spcBef>
                  <a:spcPts val="0"/>
                </a:spcBef>
                <a:spcAft>
                  <a:spcPts val="0"/>
                </a:spcAft>
                <a:buNone/>
              </a:pPr>
              <a:r>
                <a:rPr lang="en-US" sz="3000">
                  <a:solidFill>
                    <a:schemeClr val="lt1"/>
                  </a:solidFill>
                  <a:latin typeface="Arial"/>
                  <a:ea typeface="Arial"/>
                  <a:cs typeface="Arial"/>
                  <a:sym typeface="Arial"/>
                </a:rPr>
                <a:t>The scope of analogy</a:t>
              </a:r>
              <a:endParaRPr sz="3000">
                <a:solidFill>
                  <a:schemeClr val="lt1"/>
                </a:solidFill>
                <a:latin typeface="Arial"/>
                <a:ea typeface="Arial"/>
                <a:cs typeface="Arial"/>
                <a:sym typeface="Arial"/>
              </a:endParaRPr>
            </a:p>
          </p:txBody>
        </p:sp>
        <p:sp>
          <p:nvSpPr>
            <p:cNvPr id="272" name="Google Shape;272;p21"/>
            <p:cNvSpPr/>
            <p:nvPr/>
          </p:nvSpPr>
          <p:spPr>
            <a:xfrm rot="2142401">
              <a:off x="3465613" y="3292373"/>
              <a:ext cx="1298372" cy="40429"/>
            </a:xfrm>
            <a:custGeom>
              <a:rect b="b" l="l" r="r" t="t"/>
              <a:pathLst>
                <a:path extrusionOk="0" h="120000" w="120000">
                  <a:moveTo>
                    <a:pt x="0" y="59999"/>
                  </a:moveTo>
                  <a:lnTo>
                    <a:pt x="120000" y="59999"/>
                  </a:lnTo>
                </a:path>
              </a:pathLst>
            </a:custGeom>
            <a:noFill/>
            <a:ln cap="flat" cmpd="sng" w="12700">
              <a:solidFill>
                <a:srgbClr val="7A869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1"/>
            <p:cNvSpPr txBox="1"/>
            <p:nvPr/>
          </p:nvSpPr>
          <p:spPr>
            <a:xfrm rot="2142401">
              <a:off x="4082340" y="3280129"/>
              <a:ext cx="64918" cy="64918"/>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Arial"/>
                <a:ea typeface="Arial"/>
                <a:cs typeface="Arial"/>
                <a:sym typeface="Arial"/>
              </a:endParaRPr>
            </a:p>
          </p:txBody>
        </p:sp>
        <p:sp>
          <p:nvSpPr>
            <p:cNvPr id="274" name="Google Shape;274;p21"/>
            <p:cNvSpPr/>
            <p:nvPr/>
          </p:nvSpPr>
          <p:spPr>
            <a:xfrm>
              <a:off x="4641949" y="3032540"/>
              <a:ext cx="2635746" cy="1317873"/>
            </a:xfrm>
            <a:prstGeom prst="roundRect">
              <a:avLst>
                <a:gd fmla="val 10000"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1"/>
            <p:cNvSpPr txBox="1"/>
            <p:nvPr/>
          </p:nvSpPr>
          <p:spPr>
            <a:xfrm>
              <a:off x="4680548" y="3071139"/>
              <a:ext cx="2558548" cy="1240675"/>
            </a:xfrm>
            <a:prstGeom prst="rect">
              <a:avLst/>
            </a:prstGeom>
            <a:noFill/>
            <a:ln>
              <a:noFill/>
            </a:ln>
          </p:spPr>
          <p:txBody>
            <a:bodyPr anchorCtr="0" anchor="ctr" bIns="19050" lIns="19050" spcFirstLastPara="1" rIns="19050" wrap="square" tIns="19050">
              <a:noAutofit/>
            </a:bodyPr>
            <a:lstStyle/>
            <a:p>
              <a:pPr indent="0" lvl="0" marL="0" marR="0" rtl="0" algn="ctr">
                <a:lnSpc>
                  <a:spcPct val="90000"/>
                </a:lnSpc>
                <a:spcBef>
                  <a:spcPts val="0"/>
                </a:spcBef>
                <a:spcAft>
                  <a:spcPts val="0"/>
                </a:spcAft>
                <a:buNone/>
              </a:pPr>
              <a:r>
                <a:rPr lang="en-US" sz="3000">
                  <a:solidFill>
                    <a:schemeClr val="lt1"/>
                  </a:solidFill>
                  <a:latin typeface="Arial"/>
                  <a:ea typeface="Arial"/>
                  <a:cs typeface="Arial"/>
                  <a:sym typeface="Arial"/>
                </a:rPr>
                <a:t>To be capable of making Qiyas</a:t>
              </a:r>
              <a:endParaRPr sz="3000">
                <a:solidFill>
                  <a:schemeClr val="lt1"/>
                </a:solidFill>
                <a:latin typeface="Arial"/>
                <a:ea typeface="Arial"/>
                <a:cs typeface="Arial"/>
                <a:sym typeface="Arial"/>
              </a:endParaRPr>
            </a:p>
          </p:txBody>
        </p:sp>
        <p:sp>
          <p:nvSpPr>
            <p:cNvPr id="276" name="Google Shape;276;p21"/>
            <p:cNvSpPr/>
            <p:nvPr/>
          </p:nvSpPr>
          <p:spPr>
            <a:xfrm rot="3907178">
              <a:off x="2861845" y="4050150"/>
              <a:ext cx="2505908" cy="40429"/>
            </a:xfrm>
            <a:custGeom>
              <a:rect b="b" l="l" r="r" t="t"/>
              <a:pathLst>
                <a:path extrusionOk="0" h="120000" w="120000">
                  <a:moveTo>
                    <a:pt x="0" y="59999"/>
                  </a:moveTo>
                  <a:lnTo>
                    <a:pt x="120000" y="59999"/>
                  </a:lnTo>
                </a:path>
              </a:pathLst>
            </a:custGeom>
            <a:noFill/>
            <a:ln cap="flat" cmpd="sng" w="12700">
              <a:solidFill>
                <a:srgbClr val="7A8690"/>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1"/>
            <p:cNvSpPr txBox="1"/>
            <p:nvPr/>
          </p:nvSpPr>
          <p:spPr>
            <a:xfrm rot="3907178">
              <a:off x="4052152" y="4007717"/>
              <a:ext cx="125295" cy="125295"/>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900">
                <a:solidFill>
                  <a:schemeClr val="dk1"/>
                </a:solidFill>
                <a:latin typeface="Arial"/>
                <a:ea typeface="Arial"/>
                <a:cs typeface="Arial"/>
                <a:sym typeface="Arial"/>
              </a:endParaRPr>
            </a:p>
          </p:txBody>
        </p:sp>
        <p:sp>
          <p:nvSpPr>
            <p:cNvPr id="278" name="Google Shape;278;p21"/>
            <p:cNvSpPr/>
            <p:nvPr/>
          </p:nvSpPr>
          <p:spPr>
            <a:xfrm>
              <a:off x="4641949" y="4548094"/>
              <a:ext cx="2635746" cy="1317873"/>
            </a:xfrm>
            <a:prstGeom prst="roundRect">
              <a:avLst>
                <a:gd fmla="val 10000" name="adj"/>
              </a:avLst>
            </a:prstGeom>
            <a:solidFill>
              <a:schemeClr val="accent1"/>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1"/>
            <p:cNvSpPr txBox="1"/>
            <p:nvPr/>
          </p:nvSpPr>
          <p:spPr>
            <a:xfrm>
              <a:off x="4680548" y="4586693"/>
              <a:ext cx="2558548" cy="1240675"/>
            </a:xfrm>
            <a:prstGeom prst="rect">
              <a:avLst/>
            </a:prstGeom>
            <a:noFill/>
            <a:ln>
              <a:noFill/>
            </a:ln>
          </p:spPr>
          <p:txBody>
            <a:bodyPr anchorCtr="0" anchor="ctr" bIns="19050" lIns="19050" spcFirstLastPara="1" rIns="19050" wrap="square" tIns="19050">
              <a:noAutofit/>
            </a:bodyPr>
            <a:lstStyle/>
            <a:p>
              <a:pPr indent="0" lvl="0" marL="0" marR="0" rtl="0" algn="ctr">
                <a:lnSpc>
                  <a:spcPct val="90000"/>
                </a:lnSpc>
                <a:spcBef>
                  <a:spcPts val="0"/>
                </a:spcBef>
                <a:spcAft>
                  <a:spcPts val="0"/>
                </a:spcAft>
                <a:buNone/>
              </a:pPr>
              <a:r>
                <a:rPr lang="en-US" sz="3000">
                  <a:solidFill>
                    <a:schemeClr val="lt1"/>
                  </a:solidFill>
                  <a:latin typeface="Arial"/>
                  <a:ea typeface="Arial"/>
                  <a:cs typeface="Arial"/>
                  <a:sym typeface="Arial"/>
                </a:rPr>
                <a:t>To know the object of Qiyas</a:t>
              </a:r>
              <a:endParaRPr sz="3000">
                <a:solidFill>
                  <a:schemeClr val="lt1"/>
                </a:solidFill>
                <a:latin typeface="Arial"/>
                <a:ea typeface="Arial"/>
                <a:cs typeface="Arial"/>
                <a:sym typeface="Arial"/>
              </a:endParaRPr>
            </a:p>
          </p:txBody>
        </p:sp>
      </p:grpSp>
    </p:spTree>
  </p:cSld>
  <p:clrMapOvr>
    <a:masterClrMapping/>
  </p:clrMapOvr>
  <mc:AlternateContent>
    <mc:Choice Requires="p14">
      <p:transition spd="slow" p14:dur="1600">
        <p14:gallery dir="l"/>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Math 16x9">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Math_16x9">
      <a:dk1>
        <a:srgbClr val="465562"/>
      </a:dk1>
      <a:lt1>
        <a:srgbClr val="FFFFFF"/>
      </a:lt1>
      <a:dk2>
        <a:srgbClr val="000000"/>
      </a:dk2>
      <a:lt2>
        <a:srgbClr val="F2ECE2"/>
      </a:lt2>
      <a:accent1>
        <a:srgbClr val="9BAAB7"/>
      </a:accent1>
      <a:accent2>
        <a:srgbClr val="B8D082"/>
      </a:accent2>
      <a:accent3>
        <a:srgbClr val="EFDB85"/>
      </a:accent3>
      <a:accent4>
        <a:srgbClr val="E8A565"/>
      </a:accent4>
      <a:accent5>
        <a:srgbClr val="BC9AAE"/>
      </a:accent5>
      <a:accent6>
        <a:srgbClr val="BABABA"/>
      </a:accent6>
      <a:hlink>
        <a:srgbClr val="8FC48C"/>
      </a:hlink>
      <a:folHlink>
        <a:srgbClr val="A97C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