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Proxima Nova"/>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roximaNova-bold.fntdata"/><Relationship Id="rId11" Type="http://schemas.openxmlformats.org/officeDocument/2006/relationships/slide" Target="slides/slide7.xml"/><Relationship Id="rId22" Type="http://schemas.openxmlformats.org/officeDocument/2006/relationships/font" Target="fonts/ProximaNova-boldItalic.fntdata"/><Relationship Id="rId10" Type="http://schemas.openxmlformats.org/officeDocument/2006/relationships/slide" Target="slides/slide6.xml"/><Relationship Id="rId21" Type="http://schemas.openxmlformats.org/officeDocument/2006/relationships/font" Target="fonts/ProximaNova-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ProximaNova-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cap="none">
                <a:latin typeface="Calibri"/>
                <a:ea typeface="Calibri"/>
                <a:cs typeface="Calibri"/>
                <a:sym typeface="Calibri"/>
              </a:rPr>
              <a:t>“read between the lines”= </a:t>
            </a:r>
            <a:r>
              <a:rPr b="0" i="0" lang="en-US" sz="1200">
                <a:solidFill>
                  <a:schemeClr val="dk1"/>
                </a:solidFill>
                <a:latin typeface="Calibri"/>
                <a:ea typeface="Calibri"/>
                <a:cs typeface="Calibri"/>
                <a:sym typeface="Calibri"/>
              </a:rPr>
              <a:t>look for or discover a meaning that is implied rather than explicitly stated.</a:t>
            </a:r>
            <a:endParaRPr/>
          </a:p>
        </p:txBody>
      </p:sp>
      <p:sp>
        <p:nvSpPr>
          <p:cNvPr id="221" name="Google Shape;221;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Why?</a:t>
            </a:r>
            <a:endParaRPr/>
          </a:p>
          <a:p>
            <a:pPr indent="0" lvl="0" marL="0" rtl="0" algn="l">
              <a:spcBef>
                <a:spcPts val="0"/>
              </a:spcBef>
              <a:spcAft>
                <a:spcPts val="0"/>
              </a:spcAft>
              <a:buNone/>
            </a:pPr>
            <a:r>
              <a:rPr b="1" lang="en-US"/>
              <a:t>P</a:t>
            </a:r>
            <a:r>
              <a:rPr lang="en-US"/>
              <a:t>ersuade    </a:t>
            </a:r>
            <a:r>
              <a:rPr b="1" lang="en-US"/>
              <a:t>convince</a:t>
            </a:r>
            <a:endParaRPr/>
          </a:p>
          <a:p>
            <a:pPr indent="0" lvl="0" marL="0" rtl="0" algn="l">
              <a:spcBef>
                <a:spcPts val="0"/>
              </a:spcBef>
              <a:spcAft>
                <a:spcPts val="0"/>
              </a:spcAft>
              <a:buNone/>
            </a:pPr>
            <a:r>
              <a:rPr b="1" lang="en-US"/>
              <a:t>I</a:t>
            </a:r>
            <a:r>
              <a:rPr lang="en-US"/>
              <a:t>nform        give Facts</a:t>
            </a:r>
            <a:endParaRPr/>
          </a:p>
          <a:p>
            <a:pPr indent="0" lvl="0" marL="0" rtl="0" algn="l">
              <a:spcBef>
                <a:spcPts val="0"/>
              </a:spcBef>
              <a:spcAft>
                <a:spcPts val="0"/>
              </a:spcAft>
              <a:buNone/>
            </a:pPr>
            <a:r>
              <a:rPr b="1" lang="en-US"/>
              <a:t>E</a:t>
            </a:r>
            <a:r>
              <a:rPr lang="en-US"/>
              <a:t>ntertain     fiction</a:t>
            </a:r>
            <a:endParaRPr/>
          </a:p>
          <a:p>
            <a:pPr indent="0" lvl="0" marL="0" rtl="0" algn="l">
              <a:spcBef>
                <a:spcPts val="0"/>
              </a:spcBef>
              <a:spcAft>
                <a:spcPts val="0"/>
              </a:spcAft>
              <a:buNone/>
            </a:pPr>
            <a:r>
              <a:t/>
            </a:r>
            <a:endParaRPr/>
          </a:p>
        </p:txBody>
      </p:sp>
      <p:sp>
        <p:nvSpPr>
          <p:cNvPr id="163" name="Google Shape;16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3" name="Google Shape;21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sz="1200" cap="none">
                <a:latin typeface="Calibri"/>
                <a:ea typeface="Calibri"/>
                <a:cs typeface="Calibri"/>
                <a:sym typeface="Calibri"/>
              </a:rPr>
              <a:t>Different ways, each showing a different attitude or tone. </a:t>
            </a:r>
            <a:endParaRPr/>
          </a:p>
          <a:p>
            <a:pPr indent="0" lvl="0" marL="0" rtl="0" algn="l">
              <a:spcBef>
                <a:spcPts val="0"/>
              </a:spcBef>
              <a:spcAft>
                <a:spcPts val="0"/>
              </a:spcAft>
              <a:buNone/>
            </a:pPr>
            <a:r>
              <a:t/>
            </a:r>
            <a:endParaRPr/>
          </a:p>
        </p:txBody>
      </p:sp>
      <p:sp>
        <p:nvSpPr>
          <p:cNvPr id="214" name="Google Shape;21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pic>
        <p:nvPicPr>
          <p:cNvPr descr="Droplets-HD-Title-R1d.png" id="17" name="Google Shape;17;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8" name="Google Shape;18;p2"/>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Twentieth Centur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751012" y="3886200"/>
            <a:ext cx="8689976" cy="1371599"/>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SzPts val="2200"/>
              <a:buNone/>
              <a:defRPr sz="2200">
                <a:solidFill>
                  <a:srgbClr val="7F7F7F"/>
                </a:solidFill>
              </a:defRPr>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120000"/>
              </a:lnSpc>
              <a:spcBef>
                <a:spcPts val="500"/>
              </a:spcBef>
              <a:spcAft>
                <a:spcPts val="0"/>
              </a:spcAft>
              <a:buSzPts val="1600"/>
              <a:buNone/>
              <a:defRPr sz="1600"/>
            </a:lvl6pPr>
            <a:lvl7pPr lvl="6" algn="ctr">
              <a:lnSpc>
                <a:spcPct val="120000"/>
              </a:lnSpc>
              <a:spcBef>
                <a:spcPts val="500"/>
              </a:spcBef>
              <a:spcAft>
                <a:spcPts val="0"/>
              </a:spcAft>
              <a:buSzPts val="1600"/>
              <a:buNone/>
              <a:defRPr sz="1600"/>
            </a:lvl7pPr>
            <a:lvl8pPr lvl="7" algn="ctr">
              <a:lnSpc>
                <a:spcPct val="120000"/>
              </a:lnSpc>
              <a:spcBef>
                <a:spcPts val="500"/>
              </a:spcBef>
              <a:spcAft>
                <a:spcPts val="0"/>
              </a:spcAft>
              <a:buSzPts val="1600"/>
              <a:buNone/>
              <a:defRPr sz="1600"/>
            </a:lvl8pPr>
            <a:lvl9pPr lvl="8" algn="ctr">
              <a:lnSpc>
                <a:spcPct val="120000"/>
              </a:lnSpc>
              <a:spcBef>
                <a:spcPts val="500"/>
              </a:spcBef>
              <a:spcAft>
                <a:spcPts val="0"/>
              </a:spcAft>
              <a:buSzPts val="1600"/>
              <a:buNone/>
              <a:defRPr sz="1600"/>
            </a:lvl9pPr>
          </a:lstStyle>
          <a:p/>
        </p:txBody>
      </p:sp>
      <p:sp>
        <p:nvSpPr>
          <p:cNvPr id="20" name="Google Shape;20;p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2" name="Shape 82"/>
        <p:cNvGrpSpPr/>
        <p:nvPr/>
      </p:nvGrpSpPr>
      <p:grpSpPr>
        <a:xfrm>
          <a:off x="0" y="0"/>
          <a:ext cx="0" cy="0"/>
          <a:chOff x="0" y="0"/>
          <a:chExt cx="0" cy="0"/>
        </a:xfrm>
      </p:grpSpPr>
      <p:pic>
        <p:nvPicPr>
          <p:cNvPr descr="Droplets-HD-Content-R1d.png" id="83" name="Google Shape;83;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84" name="Google Shape;84;p11"/>
          <p:cNvSpPr txBox="1"/>
          <p:nvPr>
            <p:ph type="title"/>
          </p:nvPr>
        </p:nvSpPr>
        <p:spPr>
          <a:xfrm>
            <a:off x="913794" y="4289374"/>
            <a:ext cx="10364432" cy="81161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1"/>
          <p:cNvSpPr/>
          <p:nvPr>
            <p:ph idx="2" type="pic"/>
          </p:nvPr>
        </p:nvSpPr>
        <p:spPr>
          <a:xfrm>
            <a:off x="1184744" y="698261"/>
            <a:ext cx="9822532" cy="3214136"/>
          </a:xfrm>
          <a:prstGeom prst="roundRect">
            <a:avLst>
              <a:gd fmla="val 4944" name="adj"/>
            </a:avLst>
          </a:prstGeom>
          <a:noFill/>
          <a:ln cap="sq" cmpd="sng" w="82550">
            <a:solidFill>
              <a:srgbClr val="C0D3E4"/>
            </a:solidFill>
            <a:prstDash val="solid"/>
            <a:miter lim="800000"/>
            <a:headEnd len="sm" w="sm" type="none"/>
            <a:tailEnd len="sm" w="sm" type="none"/>
          </a:ln>
        </p:spPr>
      </p:sp>
      <p:sp>
        <p:nvSpPr>
          <p:cNvPr id="86" name="Google Shape;86;p11"/>
          <p:cNvSpPr txBox="1"/>
          <p:nvPr>
            <p:ph idx="1" type="body"/>
          </p:nvPr>
        </p:nvSpPr>
        <p:spPr>
          <a:xfrm>
            <a:off x="913774" y="5108728"/>
            <a:ext cx="10364452"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87" name="Google Shape;87;p1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0" name="Shape 90"/>
        <p:cNvGrpSpPr/>
        <p:nvPr/>
      </p:nvGrpSpPr>
      <p:grpSpPr>
        <a:xfrm>
          <a:off x="0" y="0"/>
          <a:ext cx="0" cy="0"/>
          <a:chOff x="0" y="0"/>
          <a:chExt cx="0" cy="0"/>
        </a:xfrm>
      </p:grpSpPr>
      <p:pic>
        <p:nvPicPr>
          <p:cNvPr descr="Droplets-HD-Content-R1d.png" id="91" name="Google Shape;91;p1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2" name="Google Shape;92;p12"/>
          <p:cNvSpPr txBox="1"/>
          <p:nvPr>
            <p:ph type="title"/>
          </p:nvPr>
        </p:nvSpPr>
        <p:spPr>
          <a:xfrm>
            <a:off x="913774" y="609599"/>
            <a:ext cx="10364452" cy="3427245"/>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3" name="Google Shape;93;p12"/>
          <p:cNvSpPr txBox="1"/>
          <p:nvPr>
            <p:ph idx="1" type="body"/>
          </p:nvPr>
        </p:nvSpPr>
        <p:spPr>
          <a:xfrm>
            <a:off x="913775" y="4204821"/>
            <a:ext cx="1036445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94" name="Google Shape;94;p12"/>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2"/>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2"/>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7" name="Shape 97"/>
        <p:cNvGrpSpPr/>
        <p:nvPr/>
      </p:nvGrpSpPr>
      <p:grpSpPr>
        <a:xfrm>
          <a:off x="0" y="0"/>
          <a:ext cx="0" cy="0"/>
          <a:chOff x="0" y="0"/>
          <a:chExt cx="0" cy="0"/>
        </a:xfrm>
      </p:grpSpPr>
      <p:pic>
        <p:nvPicPr>
          <p:cNvPr descr="Droplets-HD-Content-R1d.png" id="98" name="Google Shape;98;p1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99" name="Google Shape;99;p13"/>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3"/>
          <p:cNvSpPr txBox="1"/>
          <p:nvPr>
            <p:ph idx="1" type="body"/>
          </p:nvPr>
        </p:nvSpPr>
        <p:spPr>
          <a:xfrm>
            <a:off x="1720644" y="3610032"/>
            <a:ext cx="8752299" cy="59478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1" name="Google Shape;101;p13"/>
          <p:cNvSpPr txBox="1"/>
          <p:nvPr>
            <p:ph idx="2" type="body"/>
          </p:nvPr>
        </p:nvSpPr>
        <p:spPr>
          <a:xfrm>
            <a:off x="913774" y="4372796"/>
            <a:ext cx="10364452" cy="1421053"/>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02" name="Google Shape;102;p1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1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13"/>
          <p:cNvSpPr txBox="1"/>
          <p:nvPr/>
        </p:nvSpPr>
        <p:spPr>
          <a:xfrm>
            <a:off x="1001488" y="75416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
        <p:nvSpPr>
          <p:cNvPr id="106" name="Google Shape;106;p13"/>
          <p:cNvSpPr txBox="1"/>
          <p:nvPr/>
        </p:nvSpPr>
        <p:spPr>
          <a:xfrm>
            <a:off x="10557558" y="2993578"/>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dk1"/>
              </a:buClr>
              <a:buSzPts val="8000"/>
              <a:buFont typeface="Twentieth Century"/>
              <a:buNone/>
            </a:pPr>
            <a:r>
              <a:rPr b="0" lang="en-US" sz="8000" cap="none">
                <a:solidFill>
                  <a:schemeClr val="dk1"/>
                </a:solidFill>
                <a:latin typeface="Twentieth Century"/>
                <a:ea typeface="Twentieth Century"/>
                <a:cs typeface="Twentieth Century"/>
                <a:sym typeface="Twentieth Century"/>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7" name="Shape 107"/>
        <p:cNvGrpSpPr/>
        <p:nvPr/>
      </p:nvGrpSpPr>
      <p:grpSpPr>
        <a:xfrm>
          <a:off x="0" y="0"/>
          <a:ext cx="0" cy="0"/>
          <a:chOff x="0" y="0"/>
          <a:chExt cx="0" cy="0"/>
        </a:xfrm>
      </p:grpSpPr>
      <p:pic>
        <p:nvPicPr>
          <p:cNvPr descr="Droplets-HD-Content-R1d.png" id="108" name="Google Shape;108;p1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09" name="Google Shape;109;p14"/>
          <p:cNvSpPr txBox="1"/>
          <p:nvPr>
            <p:ph type="title"/>
          </p:nvPr>
        </p:nvSpPr>
        <p:spPr>
          <a:xfrm>
            <a:off x="913775" y="2138721"/>
            <a:ext cx="10364452"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0" name="Google Shape;110;p14"/>
          <p:cNvSpPr txBox="1"/>
          <p:nvPr>
            <p:ph idx="1" type="body"/>
          </p:nvPr>
        </p:nvSpPr>
        <p:spPr>
          <a:xfrm>
            <a:off x="913775" y="4662335"/>
            <a:ext cx="10364452"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111" name="Google Shape;111;p1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1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14" name="Shape 114"/>
        <p:cNvGrpSpPr/>
        <p:nvPr/>
      </p:nvGrpSpPr>
      <p:grpSpPr>
        <a:xfrm>
          <a:off x="0" y="0"/>
          <a:ext cx="0" cy="0"/>
          <a:chOff x="0" y="0"/>
          <a:chExt cx="0" cy="0"/>
        </a:xfrm>
      </p:grpSpPr>
      <p:pic>
        <p:nvPicPr>
          <p:cNvPr descr="Droplets-HD-Content-R1d.png" id="115" name="Google Shape;115;p1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16" name="Google Shape;116;p15"/>
          <p:cNvSpPr txBox="1"/>
          <p:nvPr>
            <p:ph type="title"/>
          </p:nvPr>
        </p:nvSpPr>
        <p:spPr>
          <a:xfrm>
            <a:off x="913774" y="609600"/>
            <a:ext cx="10364452" cy="160509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7" name="Google Shape;117;p15"/>
          <p:cNvSpPr txBox="1"/>
          <p:nvPr>
            <p:ph idx="1" type="body"/>
          </p:nvPr>
        </p:nvSpPr>
        <p:spPr>
          <a:xfrm>
            <a:off x="913774" y="2367093"/>
            <a:ext cx="3298976"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18" name="Google Shape;118;p15"/>
          <p:cNvSpPr txBox="1"/>
          <p:nvPr>
            <p:ph idx="2" type="body"/>
          </p:nvPr>
        </p:nvSpPr>
        <p:spPr>
          <a:xfrm>
            <a:off x="913774" y="2943355"/>
            <a:ext cx="3298976"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19" name="Google Shape;119;p15"/>
          <p:cNvSpPr txBox="1"/>
          <p:nvPr>
            <p:ph idx="3" type="body"/>
          </p:nvPr>
        </p:nvSpPr>
        <p:spPr>
          <a:xfrm>
            <a:off x="4452389" y="2367093"/>
            <a:ext cx="329152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0" name="Google Shape;120;p15"/>
          <p:cNvSpPr txBox="1"/>
          <p:nvPr>
            <p:ph idx="4" type="body"/>
          </p:nvPr>
        </p:nvSpPr>
        <p:spPr>
          <a:xfrm>
            <a:off x="4441348" y="2943355"/>
            <a:ext cx="3303351"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1" name="Google Shape;121;p15"/>
          <p:cNvSpPr txBox="1"/>
          <p:nvPr>
            <p:ph idx="5" type="body"/>
          </p:nvPr>
        </p:nvSpPr>
        <p:spPr>
          <a:xfrm>
            <a:off x="7973298" y="2367093"/>
            <a:ext cx="33049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400"/>
              <a:buNone/>
              <a:defRPr b="0" sz="24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22" name="Google Shape;122;p15"/>
          <p:cNvSpPr txBox="1"/>
          <p:nvPr>
            <p:ph idx="6" type="body"/>
          </p:nvPr>
        </p:nvSpPr>
        <p:spPr>
          <a:xfrm>
            <a:off x="7973298" y="2943355"/>
            <a:ext cx="3304928" cy="2847845"/>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23" name="Google Shape;123;p1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1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26" name="Shape 126"/>
        <p:cNvGrpSpPr/>
        <p:nvPr/>
      </p:nvGrpSpPr>
      <p:grpSpPr>
        <a:xfrm>
          <a:off x="0" y="0"/>
          <a:ext cx="0" cy="0"/>
          <a:chOff x="0" y="0"/>
          <a:chExt cx="0" cy="0"/>
        </a:xfrm>
      </p:grpSpPr>
      <p:pic>
        <p:nvPicPr>
          <p:cNvPr descr="Droplets-HD-Content-R1d.png" id="127" name="Google Shape;127;p1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8" name="Google Shape;128;p16"/>
          <p:cNvSpPr txBox="1"/>
          <p:nvPr>
            <p:ph type="title"/>
          </p:nvPr>
        </p:nvSpPr>
        <p:spPr>
          <a:xfrm>
            <a:off x="913774" y="610772"/>
            <a:ext cx="10364452" cy="1603922"/>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p16"/>
          <p:cNvSpPr txBox="1"/>
          <p:nvPr>
            <p:ph idx="1" type="body"/>
          </p:nvPr>
        </p:nvSpPr>
        <p:spPr>
          <a:xfrm>
            <a:off x="913774" y="4204820"/>
            <a:ext cx="3296409"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0" name="Google Shape;130;p16"/>
          <p:cNvSpPr/>
          <p:nvPr>
            <p:ph idx="2" type="pic"/>
          </p:nvPr>
        </p:nvSpPr>
        <p:spPr>
          <a:xfrm>
            <a:off x="913774" y="2367093"/>
            <a:ext cx="3296409" cy="1524000"/>
          </a:xfrm>
          <a:prstGeom prst="roundRect">
            <a:avLst>
              <a:gd fmla="val 9363" name="adj"/>
            </a:avLst>
          </a:prstGeom>
          <a:noFill/>
          <a:ln cap="sq" cmpd="sng" w="82550">
            <a:solidFill>
              <a:srgbClr val="C0D3E4"/>
            </a:solidFill>
            <a:prstDash val="solid"/>
            <a:miter lim="800000"/>
            <a:headEnd len="sm" w="sm" type="none"/>
            <a:tailEnd len="sm" w="sm" type="none"/>
          </a:ln>
        </p:spPr>
      </p:sp>
      <p:sp>
        <p:nvSpPr>
          <p:cNvPr id="131" name="Google Shape;131;p16"/>
          <p:cNvSpPr txBox="1"/>
          <p:nvPr>
            <p:ph idx="3" type="body"/>
          </p:nvPr>
        </p:nvSpPr>
        <p:spPr>
          <a:xfrm>
            <a:off x="913774" y="4781082"/>
            <a:ext cx="3296409" cy="101011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2" name="Google Shape;132;p16"/>
          <p:cNvSpPr txBox="1"/>
          <p:nvPr>
            <p:ph idx="4" type="body"/>
          </p:nvPr>
        </p:nvSpPr>
        <p:spPr>
          <a:xfrm>
            <a:off x="4442759" y="4204820"/>
            <a:ext cx="3301828"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3" name="Google Shape;133;p16"/>
          <p:cNvSpPr/>
          <p:nvPr>
            <p:ph idx="5" type="pic"/>
          </p:nvPr>
        </p:nvSpPr>
        <p:spPr>
          <a:xfrm>
            <a:off x="4441348" y="2367093"/>
            <a:ext cx="3303352" cy="1524000"/>
          </a:xfrm>
          <a:prstGeom prst="roundRect">
            <a:avLst>
              <a:gd fmla="val 8841" name="adj"/>
            </a:avLst>
          </a:prstGeom>
          <a:noFill/>
          <a:ln cap="sq" cmpd="sng" w="82550">
            <a:solidFill>
              <a:srgbClr val="C0D3E4"/>
            </a:solidFill>
            <a:prstDash val="solid"/>
            <a:miter lim="800000"/>
            <a:headEnd len="sm" w="sm" type="none"/>
            <a:tailEnd len="sm" w="sm" type="none"/>
          </a:ln>
        </p:spPr>
      </p:sp>
      <p:sp>
        <p:nvSpPr>
          <p:cNvPr id="134" name="Google Shape;134;p16"/>
          <p:cNvSpPr txBox="1"/>
          <p:nvPr>
            <p:ph idx="6" type="body"/>
          </p:nvPr>
        </p:nvSpPr>
        <p:spPr>
          <a:xfrm>
            <a:off x="4441348" y="4781080"/>
            <a:ext cx="3303352" cy="101011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5" name="Google Shape;135;p16"/>
          <p:cNvSpPr txBox="1"/>
          <p:nvPr>
            <p:ph idx="7" type="body"/>
          </p:nvPr>
        </p:nvSpPr>
        <p:spPr>
          <a:xfrm>
            <a:off x="7973298" y="4204820"/>
            <a:ext cx="3300681" cy="576262"/>
          </a:xfrm>
          <a:prstGeom prst="rect">
            <a:avLst/>
          </a:prstGeom>
          <a:noFill/>
          <a:ln>
            <a:noFill/>
          </a:ln>
        </p:spPr>
        <p:txBody>
          <a:bodyPr anchorCtr="0" anchor="b" bIns="45700" lIns="91425" spcFirstLastPara="1" rIns="91425" wrap="square" tIns="45700">
            <a:noAutofit/>
          </a:bodyPr>
          <a:lstStyle>
            <a:lvl1pPr indent="-228600" lvl="0" marL="457200" algn="ctr">
              <a:lnSpc>
                <a:spcPct val="85000"/>
              </a:lnSpc>
              <a:spcBef>
                <a:spcPts val="1000"/>
              </a:spcBef>
              <a:spcAft>
                <a:spcPts val="0"/>
              </a:spcAft>
              <a:buSzPts val="2200"/>
              <a:buNone/>
              <a:defRPr b="0" sz="22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136" name="Google Shape;136;p16"/>
          <p:cNvSpPr/>
          <p:nvPr>
            <p:ph idx="8" type="pic"/>
          </p:nvPr>
        </p:nvSpPr>
        <p:spPr>
          <a:xfrm>
            <a:off x="7973298" y="2367093"/>
            <a:ext cx="3304928" cy="1524000"/>
          </a:xfrm>
          <a:prstGeom prst="roundRect">
            <a:avLst>
              <a:gd fmla="val 8841" name="adj"/>
            </a:avLst>
          </a:prstGeom>
          <a:noFill/>
          <a:ln cap="sq" cmpd="sng" w="82550">
            <a:solidFill>
              <a:srgbClr val="C0D3E4"/>
            </a:solidFill>
            <a:prstDash val="solid"/>
            <a:miter lim="800000"/>
            <a:headEnd len="sm" w="sm" type="none"/>
            <a:tailEnd len="sm" w="sm" type="none"/>
          </a:ln>
        </p:spPr>
      </p:sp>
      <p:sp>
        <p:nvSpPr>
          <p:cNvPr id="137" name="Google Shape;137;p16"/>
          <p:cNvSpPr txBox="1"/>
          <p:nvPr>
            <p:ph idx="9" type="body"/>
          </p:nvPr>
        </p:nvSpPr>
        <p:spPr>
          <a:xfrm>
            <a:off x="7973173" y="4781078"/>
            <a:ext cx="3305053" cy="1010121"/>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400"/>
              <a:buNone/>
              <a:defRPr sz="1400"/>
            </a:lvl1pPr>
            <a:lvl2pPr indent="-228600" lvl="1" marL="914400" algn="l">
              <a:lnSpc>
                <a:spcPct val="120000"/>
              </a:lnSpc>
              <a:spcBef>
                <a:spcPts val="500"/>
              </a:spcBef>
              <a:spcAft>
                <a:spcPts val="0"/>
              </a:spcAft>
              <a:buSzPts val="1200"/>
              <a:buNone/>
              <a:defRPr sz="1200"/>
            </a:lvl2pPr>
            <a:lvl3pPr indent="-228600" lvl="2" marL="1371600" algn="l">
              <a:lnSpc>
                <a:spcPct val="120000"/>
              </a:lnSpc>
              <a:spcBef>
                <a:spcPts val="500"/>
              </a:spcBef>
              <a:spcAft>
                <a:spcPts val="0"/>
              </a:spcAft>
              <a:buSzPts val="1000"/>
              <a:buNone/>
              <a:defRPr sz="1000"/>
            </a:lvl3pPr>
            <a:lvl4pPr indent="-228600" lvl="3" marL="1828800" algn="l">
              <a:lnSpc>
                <a:spcPct val="120000"/>
              </a:lnSpc>
              <a:spcBef>
                <a:spcPts val="500"/>
              </a:spcBef>
              <a:spcAft>
                <a:spcPts val="0"/>
              </a:spcAft>
              <a:buSzPts val="900"/>
              <a:buNone/>
              <a:defRPr sz="900"/>
            </a:lvl4pPr>
            <a:lvl5pPr indent="-228600" lvl="4" marL="2286000" algn="l">
              <a:lnSpc>
                <a:spcPct val="120000"/>
              </a:lnSpc>
              <a:spcBef>
                <a:spcPts val="500"/>
              </a:spcBef>
              <a:spcAft>
                <a:spcPts val="0"/>
              </a:spcAft>
              <a:buSzPts val="900"/>
              <a:buNone/>
              <a:defRPr sz="900"/>
            </a:lvl5pPr>
            <a:lvl6pPr indent="-228600" lvl="5" marL="2743200" algn="l">
              <a:lnSpc>
                <a:spcPct val="120000"/>
              </a:lnSpc>
              <a:spcBef>
                <a:spcPts val="500"/>
              </a:spcBef>
              <a:spcAft>
                <a:spcPts val="0"/>
              </a:spcAft>
              <a:buSzPts val="900"/>
              <a:buNone/>
              <a:defRPr sz="900"/>
            </a:lvl6pPr>
            <a:lvl7pPr indent="-228600" lvl="6" marL="3200400" algn="l">
              <a:lnSpc>
                <a:spcPct val="120000"/>
              </a:lnSpc>
              <a:spcBef>
                <a:spcPts val="500"/>
              </a:spcBef>
              <a:spcAft>
                <a:spcPts val="0"/>
              </a:spcAft>
              <a:buSzPts val="900"/>
              <a:buNone/>
              <a:defRPr sz="900"/>
            </a:lvl7pPr>
            <a:lvl8pPr indent="-228600" lvl="7" marL="3657600" algn="l">
              <a:lnSpc>
                <a:spcPct val="120000"/>
              </a:lnSpc>
              <a:spcBef>
                <a:spcPts val="500"/>
              </a:spcBef>
              <a:spcAft>
                <a:spcPts val="0"/>
              </a:spcAft>
              <a:buSzPts val="900"/>
              <a:buNone/>
              <a:defRPr sz="900"/>
            </a:lvl8pPr>
            <a:lvl9pPr indent="-228600" lvl="8" marL="4114800" algn="l">
              <a:lnSpc>
                <a:spcPct val="120000"/>
              </a:lnSpc>
              <a:spcBef>
                <a:spcPts val="500"/>
              </a:spcBef>
              <a:spcAft>
                <a:spcPts val="0"/>
              </a:spcAft>
              <a:buSzPts val="900"/>
              <a:buNone/>
              <a:defRPr sz="900"/>
            </a:lvl9pPr>
          </a:lstStyle>
          <a:p/>
        </p:txBody>
      </p:sp>
      <p:sp>
        <p:nvSpPr>
          <p:cNvPr id="138" name="Google Shape;138;p1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1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1" name="Shape 141"/>
        <p:cNvGrpSpPr/>
        <p:nvPr/>
      </p:nvGrpSpPr>
      <p:grpSpPr>
        <a:xfrm>
          <a:off x="0" y="0"/>
          <a:ext cx="0" cy="0"/>
          <a:chOff x="0" y="0"/>
          <a:chExt cx="0" cy="0"/>
        </a:xfrm>
      </p:grpSpPr>
      <p:pic>
        <p:nvPicPr>
          <p:cNvPr descr="Droplets-HD-Content-R1d.png" id="142" name="Google Shape;142;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43" name="Google Shape;143;p1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4" name="Google Shape;144;p17"/>
          <p:cNvSpPr txBox="1"/>
          <p:nvPr>
            <p:ph idx="1" type="body"/>
          </p:nvPr>
        </p:nvSpPr>
        <p:spPr>
          <a:xfrm rot="5400000">
            <a:off x="4383948" y="-1103079"/>
            <a:ext cx="3424107" cy="1036445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45" name="Google Shape;145;p1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1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8" name="Shape 148"/>
        <p:cNvGrpSpPr/>
        <p:nvPr/>
      </p:nvGrpSpPr>
      <p:grpSpPr>
        <a:xfrm>
          <a:off x="0" y="0"/>
          <a:ext cx="0" cy="0"/>
          <a:chOff x="0" y="0"/>
          <a:chExt cx="0" cy="0"/>
        </a:xfrm>
      </p:grpSpPr>
      <p:pic>
        <p:nvPicPr>
          <p:cNvPr descr="Droplets-HD-Content-R1d.png" id="149" name="Google Shape;149;p1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0" name="Google Shape;150;p18"/>
          <p:cNvSpPr txBox="1"/>
          <p:nvPr>
            <p:ph type="title"/>
          </p:nvPr>
        </p:nvSpPr>
        <p:spPr>
          <a:xfrm rot="5400000">
            <a:off x="7410763" y="1923737"/>
            <a:ext cx="5181599" cy="255332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6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1" name="Google Shape;151;p18"/>
          <p:cNvSpPr txBox="1"/>
          <p:nvPr>
            <p:ph idx="1" type="body"/>
          </p:nvPr>
        </p:nvSpPr>
        <p:spPr>
          <a:xfrm rot="5400000">
            <a:off x="2152338" y="-628961"/>
            <a:ext cx="5181599" cy="7658724"/>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152" name="Google Shape;152;p1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1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pic>
        <p:nvPicPr>
          <p:cNvPr descr="Droplets-HD-Content-R1d.png" id="24" name="Google Shape;24;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5" name="Google Shape;25;p3"/>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
          <p:cNvSpPr txBox="1"/>
          <p:nvPr>
            <p:ph idx="1" type="body"/>
          </p:nvPr>
        </p:nvSpPr>
        <p:spPr>
          <a:xfrm>
            <a:off x="913774" y="2367092"/>
            <a:ext cx="103638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27" name="Google Shape;27;p3"/>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pic>
        <p:nvPicPr>
          <p:cNvPr descr="Droplets-HD-Content-R1d.png" id="31" name="Google Shape;31;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32" name="Google Shape;32;p4"/>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913774" y="2367092"/>
            <a:ext cx="5106026"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4" name="Google Shape;34;p4"/>
          <p:cNvSpPr txBox="1"/>
          <p:nvPr>
            <p:ph idx="2" type="body"/>
          </p:nvPr>
        </p:nvSpPr>
        <p:spPr>
          <a:xfrm>
            <a:off x="6172200" y="2367092"/>
            <a:ext cx="5105400" cy="342410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35" name="Google Shape;35;p4"/>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pic>
        <p:nvPicPr>
          <p:cNvPr descr="Droplets-HD-Content-R1d.png" id="39" name="Google Shape;39;p5"/>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0" name="Google Shape;40;p5"/>
          <p:cNvSpPr txBox="1"/>
          <p:nvPr>
            <p:ph type="title"/>
          </p:nvPr>
        </p:nvSpPr>
        <p:spPr>
          <a:xfrm>
            <a:off x="913774" y="828563"/>
            <a:ext cx="10351752" cy="2736819"/>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000"/>
              <a:buFont typeface="Twentieth Century"/>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5"/>
          <p:cNvSpPr txBox="1"/>
          <p:nvPr>
            <p:ph idx="1" type="body"/>
          </p:nvPr>
        </p:nvSpPr>
        <p:spPr>
          <a:xfrm>
            <a:off x="913774" y="3657457"/>
            <a:ext cx="10351752" cy="1368183"/>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2000"/>
              <a:buNone/>
              <a:defRPr sz="2000">
                <a:solidFill>
                  <a:srgbClr val="7F7F7F"/>
                </a:solidFill>
              </a:defRPr>
            </a:lvl1pPr>
            <a:lvl2pPr indent="-228600" lvl="1" marL="914400" algn="l">
              <a:lnSpc>
                <a:spcPct val="120000"/>
              </a:lnSpc>
              <a:spcBef>
                <a:spcPts val="500"/>
              </a:spcBef>
              <a:spcAft>
                <a:spcPts val="0"/>
              </a:spcAft>
              <a:buSzPts val="2000"/>
              <a:buNone/>
              <a:defRPr sz="2000">
                <a:solidFill>
                  <a:srgbClr val="888888"/>
                </a:solidFill>
              </a:defRPr>
            </a:lvl2pPr>
            <a:lvl3pPr indent="-228600" lvl="2" marL="1371600" algn="l">
              <a:lnSpc>
                <a:spcPct val="120000"/>
              </a:lnSpc>
              <a:spcBef>
                <a:spcPts val="500"/>
              </a:spcBef>
              <a:spcAft>
                <a:spcPts val="0"/>
              </a:spcAft>
              <a:buSzPts val="1800"/>
              <a:buNone/>
              <a:defRPr sz="1800">
                <a:solidFill>
                  <a:srgbClr val="888888"/>
                </a:solidFill>
              </a:defRPr>
            </a:lvl3pPr>
            <a:lvl4pPr indent="-228600" lvl="3" marL="1828800" algn="l">
              <a:lnSpc>
                <a:spcPct val="120000"/>
              </a:lnSpc>
              <a:spcBef>
                <a:spcPts val="500"/>
              </a:spcBef>
              <a:spcAft>
                <a:spcPts val="0"/>
              </a:spcAft>
              <a:buSzPts val="1600"/>
              <a:buNone/>
              <a:defRPr sz="1600">
                <a:solidFill>
                  <a:srgbClr val="888888"/>
                </a:solidFill>
              </a:defRPr>
            </a:lvl4pPr>
            <a:lvl5pPr indent="-228600" lvl="4" marL="2286000" algn="l">
              <a:lnSpc>
                <a:spcPct val="120000"/>
              </a:lnSpc>
              <a:spcBef>
                <a:spcPts val="500"/>
              </a:spcBef>
              <a:spcAft>
                <a:spcPts val="0"/>
              </a:spcAft>
              <a:buSzPts val="1600"/>
              <a:buNone/>
              <a:defRPr sz="1600">
                <a:solidFill>
                  <a:srgbClr val="888888"/>
                </a:solidFill>
              </a:defRPr>
            </a:lvl5pPr>
            <a:lvl6pPr indent="-228600" lvl="5" marL="2743200" algn="l">
              <a:lnSpc>
                <a:spcPct val="120000"/>
              </a:lnSpc>
              <a:spcBef>
                <a:spcPts val="500"/>
              </a:spcBef>
              <a:spcAft>
                <a:spcPts val="0"/>
              </a:spcAft>
              <a:buSzPts val="1600"/>
              <a:buNone/>
              <a:defRPr sz="1600">
                <a:solidFill>
                  <a:srgbClr val="888888"/>
                </a:solidFill>
              </a:defRPr>
            </a:lvl6pPr>
            <a:lvl7pPr indent="-228600" lvl="6" marL="3200400" algn="l">
              <a:lnSpc>
                <a:spcPct val="120000"/>
              </a:lnSpc>
              <a:spcBef>
                <a:spcPts val="500"/>
              </a:spcBef>
              <a:spcAft>
                <a:spcPts val="0"/>
              </a:spcAft>
              <a:buSzPts val="1600"/>
              <a:buNone/>
              <a:defRPr sz="1600">
                <a:solidFill>
                  <a:srgbClr val="888888"/>
                </a:solidFill>
              </a:defRPr>
            </a:lvl7pPr>
            <a:lvl8pPr indent="-228600" lvl="7" marL="3657600" algn="l">
              <a:lnSpc>
                <a:spcPct val="120000"/>
              </a:lnSpc>
              <a:spcBef>
                <a:spcPts val="500"/>
              </a:spcBef>
              <a:spcAft>
                <a:spcPts val="0"/>
              </a:spcAft>
              <a:buSzPts val="1600"/>
              <a:buNone/>
              <a:defRPr sz="1600">
                <a:solidFill>
                  <a:srgbClr val="888888"/>
                </a:solidFill>
              </a:defRPr>
            </a:lvl8pPr>
            <a:lvl9pPr indent="-228600" lvl="8" marL="4114800" algn="l">
              <a:lnSpc>
                <a:spcPct val="120000"/>
              </a:lnSpc>
              <a:spcBef>
                <a:spcPts val="500"/>
              </a:spcBef>
              <a:spcAft>
                <a:spcPts val="0"/>
              </a:spcAft>
              <a:buSzPts val="1600"/>
              <a:buNone/>
              <a:defRPr sz="1600">
                <a:solidFill>
                  <a:srgbClr val="888888"/>
                </a:solidFill>
              </a:defRPr>
            </a:lvl9pPr>
          </a:lstStyle>
          <a:p/>
        </p:txBody>
      </p:sp>
      <p:sp>
        <p:nvSpPr>
          <p:cNvPr id="42" name="Google Shape;42;p5"/>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pic>
        <p:nvPicPr>
          <p:cNvPr descr="Droplets-HD-Content-R1d.png" id="46" name="Google Shape;46;p6"/>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47" name="Google Shape;47;p6"/>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6"/>
          <p:cNvSpPr txBox="1"/>
          <p:nvPr>
            <p:ph idx="1" type="body"/>
          </p:nvPr>
        </p:nvSpPr>
        <p:spPr>
          <a:xfrm>
            <a:off x="1146328" y="2371018"/>
            <a:ext cx="487347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49" name="Google Shape;49;p6"/>
          <p:cNvSpPr txBox="1"/>
          <p:nvPr>
            <p:ph idx="2" type="body"/>
          </p:nvPr>
        </p:nvSpPr>
        <p:spPr>
          <a:xfrm>
            <a:off x="913774" y="3051012"/>
            <a:ext cx="5106027"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0" name="Google Shape;50;p6"/>
          <p:cNvSpPr txBox="1"/>
          <p:nvPr>
            <p:ph idx="3" type="body"/>
          </p:nvPr>
        </p:nvSpPr>
        <p:spPr>
          <a:xfrm>
            <a:off x="6396423" y="2371018"/>
            <a:ext cx="4881804" cy="679994"/>
          </a:xfrm>
          <a:prstGeom prst="rect">
            <a:avLst/>
          </a:prstGeom>
          <a:noFill/>
          <a:ln>
            <a:noFill/>
          </a:ln>
        </p:spPr>
        <p:txBody>
          <a:bodyPr anchorCtr="0" anchor="b" bIns="45700" lIns="91425" spcFirstLastPara="1" rIns="91425" wrap="square" tIns="45700">
            <a:noAutofit/>
          </a:bodyPr>
          <a:lstStyle>
            <a:lvl1pPr indent="-228600" lvl="0" marL="457200" algn="l">
              <a:lnSpc>
                <a:spcPct val="85000"/>
              </a:lnSpc>
              <a:spcBef>
                <a:spcPts val="1000"/>
              </a:spcBef>
              <a:spcAft>
                <a:spcPts val="0"/>
              </a:spcAft>
              <a:buSzPts val="2600"/>
              <a:buNone/>
              <a:defRPr b="0" sz="2600">
                <a:solidFill>
                  <a:schemeClr val="dk1"/>
                </a:solidFill>
              </a:defRPr>
            </a:lvl1pPr>
            <a:lvl2pPr indent="-228600" lvl="1" marL="914400" algn="l">
              <a:lnSpc>
                <a:spcPct val="120000"/>
              </a:lnSpc>
              <a:spcBef>
                <a:spcPts val="500"/>
              </a:spcBef>
              <a:spcAft>
                <a:spcPts val="0"/>
              </a:spcAft>
              <a:buSzPts val="2000"/>
              <a:buNone/>
              <a:defRPr b="1" sz="2000"/>
            </a:lvl2pPr>
            <a:lvl3pPr indent="-228600" lvl="2" marL="1371600" algn="l">
              <a:lnSpc>
                <a:spcPct val="120000"/>
              </a:lnSpc>
              <a:spcBef>
                <a:spcPts val="500"/>
              </a:spcBef>
              <a:spcAft>
                <a:spcPts val="0"/>
              </a:spcAft>
              <a:buSzPts val="1800"/>
              <a:buNone/>
              <a:defRPr b="1" sz="1800"/>
            </a:lvl3pPr>
            <a:lvl4pPr indent="-228600" lvl="3" marL="1828800" algn="l">
              <a:lnSpc>
                <a:spcPct val="120000"/>
              </a:lnSpc>
              <a:spcBef>
                <a:spcPts val="500"/>
              </a:spcBef>
              <a:spcAft>
                <a:spcPts val="0"/>
              </a:spcAft>
              <a:buSzPts val="1600"/>
              <a:buNone/>
              <a:defRPr b="1" sz="1600"/>
            </a:lvl4pPr>
            <a:lvl5pPr indent="-228600" lvl="4" marL="2286000" algn="l">
              <a:lnSpc>
                <a:spcPct val="120000"/>
              </a:lnSpc>
              <a:spcBef>
                <a:spcPts val="500"/>
              </a:spcBef>
              <a:spcAft>
                <a:spcPts val="0"/>
              </a:spcAft>
              <a:buSzPts val="1600"/>
              <a:buNone/>
              <a:defRPr b="1" sz="1600"/>
            </a:lvl5pPr>
            <a:lvl6pPr indent="-228600" lvl="5" marL="2743200" algn="l">
              <a:lnSpc>
                <a:spcPct val="120000"/>
              </a:lnSpc>
              <a:spcBef>
                <a:spcPts val="500"/>
              </a:spcBef>
              <a:spcAft>
                <a:spcPts val="0"/>
              </a:spcAft>
              <a:buSzPts val="1600"/>
              <a:buNone/>
              <a:defRPr b="1" sz="1600"/>
            </a:lvl6pPr>
            <a:lvl7pPr indent="-228600" lvl="6" marL="3200400" algn="l">
              <a:lnSpc>
                <a:spcPct val="120000"/>
              </a:lnSpc>
              <a:spcBef>
                <a:spcPts val="500"/>
              </a:spcBef>
              <a:spcAft>
                <a:spcPts val="0"/>
              </a:spcAft>
              <a:buSzPts val="1600"/>
              <a:buNone/>
              <a:defRPr b="1" sz="1600"/>
            </a:lvl7pPr>
            <a:lvl8pPr indent="-228600" lvl="7" marL="3657600" algn="l">
              <a:lnSpc>
                <a:spcPct val="120000"/>
              </a:lnSpc>
              <a:spcBef>
                <a:spcPts val="500"/>
              </a:spcBef>
              <a:spcAft>
                <a:spcPts val="0"/>
              </a:spcAft>
              <a:buSzPts val="1600"/>
              <a:buNone/>
              <a:defRPr b="1" sz="1600"/>
            </a:lvl8pPr>
            <a:lvl9pPr indent="-228600" lvl="8" marL="4114800" algn="l">
              <a:lnSpc>
                <a:spcPct val="120000"/>
              </a:lnSpc>
              <a:spcBef>
                <a:spcPts val="500"/>
              </a:spcBef>
              <a:spcAft>
                <a:spcPts val="0"/>
              </a:spcAft>
              <a:buSzPts val="1600"/>
              <a:buNone/>
              <a:defRPr b="1" sz="1600"/>
            </a:lvl9pPr>
          </a:lstStyle>
          <a:p/>
        </p:txBody>
      </p:sp>
      <p:sp>
        <p:nvSpPr>
          <p:cNvPr id="51" name="Google Shape;51;p6"/>
          <p:cNvSpPr txBox="1"/>
          <p:nvPr>
            <p:ph idx="4" type="body"/>
          </p:nvPr>
        </p:nvSpPr>
        <p:spPr>
          <a:xfrm>
            <a:off x="6172200" y="3051012"/>
            <a:ext cx="5105401" cy="2740187"/>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52" name="Google Shape;52;p6"/>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6"/>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5" name="Shape 55"/>
        <p:cNvGrpSpPr/>
        <p:nvPr/>
      </p:nvGrpSpPr>
      <p:grpSpPr>
        <a:xfrm>
          <a:off x="0" y="0"/>
          <a:ext cx="0" cy="0"/>
          <a:chOff x="0" y="0"/>
          <a:chExt cx="0" cy="0"/>
        </a:xfrm>
      </p:grpSpPr>
      <p:pic>
        <p:nvPicPr>
          <p:cNvPr descr="Droplets-HD-Content-R1d.png" id="56" name="Google Shape;56;p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57" name="Google Shape;57;p7"/>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7"/>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7"/>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1" name="Shape 61"/>
        <p:cNvGrpSpPr/>
        <p:nvPr/>
      </p:nvGrpSpPr>
      <p:grpSpPr>
        <a:xfrm>
          <a:off x="0" y="0"/>
          <a:ext cx="0" cy="0"/>
          <a:chOff x="0" y="0"/>
          <a:chExt cx="0" cy="0"/>
        </a:xfrm>
      </p:grpSpPr>
      <p:pic>
        <p:nvPicPr>
          <p:cNvPr descr="Droplets-HD-Content-R1d.png" id="62" name="Google Shape;62;p8"/>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3" name="Google Shape;63;p8"/>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8"/>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6" name="Shape 66"/>
        <p:cNvGrpSpPr/>
        <p:nvPr/>
      </p:nvGrpSpPr>
      <p:grpSpPr>
        <a:xfrm>
          <a:off x="0" y="0"/>
          <a:ext cx="0" cy="0"/>
          <a:chOff x="0" y="0"/>
          <a:chExt cx="0" cy="0"/>
        </a:xfrm>
      </p:grpSpPr>
      <p:pic>
        <p:nvPicPr>
          <p:cNvPr descr="Droplets-HD-Content-R1d.png" id="67" name="Google Shape;67;p9"/>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68" name="Google Shape;68;p9"/>
          <p:cNvSpPr txBox="1"/>
          <p:nvPr>
            <p:ph type="title"/>
          </p:nvPr>
        </p:nvSpPr>
        <p:spPr>
          <a:xfrm>
            <a:off x="913775" y="609600"/>
            <a:ext cx="3935688" cy="202325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9"/>
          <p:cNvSpPr txBox="1"/>
          <p:nvPr>
            <p:ph idx="1" type="body"/>
          </p:nvPr>
        </p:nvSpPr>
        <p:spPr>
          <a:xfrm>
            <a:off x="5078062" y="609600"/>
            <a:ext cx="6200163" cy="5181599"/>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SzPts val="1800"/>
              <a:buChar char="•"/>
              <a:defRPr/>
            </a:lvl1pPr>
            <a:lvl2pPr indent="-342900" lvl="1" marL="914400" algn="l">
              <a:lnSpc>
                <a:spcPct val="120000"/>
              </a:lnSpc>
              <a:spcBef>
                <a:spcPts val="500"/>
              </a:spcBef>
              <a:spcAft>
                <a:spcPts val="0"/>
              </a:spcAft>
              <a:buSzPts val="1800"/>
              <a:buChar char="•"/>
              <a:defRPr/>
            </a:lvl2pPr>
            <a:lvl3pPr indent="-342900" lvl="2" marL="1371600" algn="l">
              <a:lnSpc>
                <a:spcPct val="120000"/>
              </a:lnSpc>
              <a:spcBef>
                <a:spcPts val="500"/>
              </a:spcBef>
              <a:spcAft>
                <a:spcPts val="0"/>
              </a:spcAft>
              <a:buSzPts val="1800"/>
              <a:buChar char="•"/>
              <a:defRPr/>
            </a:lvl3pPr>
            <a:lvl4pPr indent="-342900" lvl="3" marL="1828800" algn="l">
              <a:lnSpc>
                <a:spcPct val="120000"/>
              </a:lnSpc>
              <a:spcBef>
                <a:spcPts val="500"/>
              </a:spcBef>
              <a:spcAft>
                <a:spcPts val="0"/>
              </a:spcAft>
              <a:buSzPts val="1800"/>
              <a:buChar char="•"/>
              <a:defRPr/>
            </a:lvl4pPr>
            <a:lvl5pPr indent="-342900" lvl="4" marL="2286000" algn="l">
              <a:lnSpc>
                <a:spcPct val="120000"/>
              </a:lnSpc>
              <a:spcBef>
                <a:spcPts val="500"/>
              </a:spcBef>
              <a:spcAft>
                <a:spcPts val="0"/>
              </a:spcAft>
              <a:buSzPts val="1800"/>
              <a:buChar char="•"/>
              <a:defRPr/>
            </a:lvl5pPr>
            <a:lvl6pPr indent="-342900" lvl="5" marL="2743200" algn="l">
              <a:lnSpc>
                <a:spcPct val="120000"/>
              </a:lnSpc>
              <a:spcBef>
                <a:spcPts val="500"/>
              </a:spcBef>
              <a:spcAft>
                <a:spcPts val="0"/>
              </a:spcAft>
              <a:buSzPts val="1800"/>
              <a:buChar char="•"/>
              <a:defRPr/>
            </a:lvl6pPr>
            <a:lvl7pPr indent="-342900" lvl="6" marL="3200400" algn="l">
              <a:lnSpc>
                <a:spcPct val="120000"/>
              </a:lnSpc>
              <a:spcBef>
                <a:spcPts val="500"/>
              </a:spcBef>
              <a:spcAft>
                <a:spcPts val="0"/>
              </a:spcAft>
              <a:buSzPts val="1800"/>
              <a:buChar char="•"/>
              <a:defRPr/>
            </a:lvl7pPr>
            <a:lvl8pPr indent="-342900" lvl="7" marL="3657600" algn="l">
              <a:lnSpc>
                <a:spcPct val="120000"/>
              </a:lnSpc>
              <a:spcBef>
                <a:spcPts val="500"/>
              </a:spcBef>
              <a:spcAft>
                <a:spcPts val="0"/>
              </a:spcAft>
              <a:buSzPts val="1800"/>
              <a:buChar char="•"/>
              <a:defRPr/>
            </a:lvl8pPr>
            <a:lvl9pPr indent="-342900" lvl="8" marL="4114800" algn="l">
              <a:lnSpc>
                <a:spcPct val="120000"/>
              </a:lnSpc>
              <a:spcBef>
                <a:spcPts val="500"/>
              </a:spcBef>
              <a:spcAft>
                <a:spcPts val="0"/>
              </a:spcAft>
              <a:buSzPts val="1800"/>
              <a:buChar char="•"/>
              <a:defRPr/>
            </a:lvl9pPr>
          </a:lstStyle>
          <a:p/>
        </p:txBody>
      </p:sp>
      <p:sp>
        <p:nvSpPr>
          <p:cNvPr id="70" name="Google Shape;70;p9"/>
          <p:cNvSpPr txBox="1"/>
          <p:nvPr>
            <p:ph idx="2" type="body"/>
          </p:nvPr>
        </p:nvSpPr>
        <p:spPr>
          <a:xfrm>
            <a:off x="913774" y="2632852"/>
            <a:ext cx="3935689" cy="315834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1" name="Google Shape;71;p9"/>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9"/>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9"/>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4" name="Shape 74"/>
        <p:cNvGrpSpPr/>
        <p:nvPr/>
      </p:nvGrpSpPr>
      <p:grpSpPr>
        <a:xfrm>
          <a:off x="0" y="0"/>
          <a:ext cx="0" cy="0"/>
          <a:chOff x="0" y="0"/>
          <a:chExt cx="0" cy="0"/>
        </a:xfrm>
      </p:grpSpPr>
      <p:pic>
        <p:nvPicPr>
          <p:cNvPr descr="Droplets-HD-Content-R1d.png" id="75" name="Google Shape;75;p10"/>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76" name="Google Shape;76;p10"/>
          <p:cNvSpPr txBox="1"/>
          <p:nvPr>
            <p:ph type="title"/>
          </p:nvPr>
        </p:nvSpPr>
        <p:spPr>
          <a:xfrm>
            <a:off x="913774" y="609600"/>
            <a:ext cx="5934969" cy="2023254"/>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Twentieth Centur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0"/>
          <p:cNvSpPr/>
          <p:nvPr>
            <p:ph idx="2" type="pic"/>
          </p:nvPr>
        </p:nvSpPr>
        <p:spPr>
          <a:xfrm>
            <a:off x="7424803" y="609601"/>
            <a:ext cx="3255358" cy="5181600"/>
          </a:xfrm>
          <a:prstGeom prst="roundRect">
            <a:avLst>
              <a:gd fmla="val 4943" name="adj"/>
            </a:avLst>
          </a:prstGeom>
          <a:noFill/>
          <a:ln cap="sq" cmpd="sng" w="82550">
            <a:solidFill>
              <a:srgbClr val="C0D3E4"/>
            </a:solidFill>
            <a:prstDash val="solid"/>
            <a:miter lim="800000"/>
            <a:headEnd len="sm" w="sm" type="none"/>
            <a:tailEnd len="sm" w="sm" type="none"/>
          </a:ln>
        </p:spPr>
      </p:sp>
      <p:sp>
        <p:nvSpPr>
          <p:cNvPr id="78" name="Google Shape;78;p10"/>
          <p:cNvSpPr txBox="1"/>
          <p:nvPr>
            <p:ph idx="1" type="body"/>
          </p:nvPr>
        </p:nvSpPr>
        <p:spPr>
          <a:xfrm>
            <a:off x="913794" y="2632852"/>
            <a:ext cx="5934949" cy="315834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SzPts val="1600"/>
              <a:buNone/>
              <a:defRPr sz="1600"/>
            </a:lvl1pPr>
            <a:lvl2pPr indent="-228600" lvl="1" marL="914400" algn="l">
              <a:lnSpc>
                <a:spcPct val="120000"/>
              </a:lnSpc>
              <a:spcBef>
                <a:spcPts val="500"/>
              </a:spcBef>
              <a:spcAft>
                <a:spcPts val="0"/>
              </a:spcAft>
              <a:buSzPts val="1400"/>
              <a:buNone/>
              <a:defRPr sz="1400"/>
            </a:lvl2pPr>
            <a:lvl3pPr indent="-228600" lvl="2" marL="1371600" algn="l">
              <a:lnSpc>
                <a:spcPct val="120000"/>
              </a:lnSpc>
              <a:spcBef>
                <a:spcPts val="500"/>
              </a:spcBef>
              <a:spcAft>
                <a:spcPts val="0"/>
              </a:spcAft>
              <a:buSzPts val="1200"/>
              <a:buNone/>
              <a:defRPr sz="1200"/>
            </a:lvl3pPr>
            <a:lvl4pPr indent="-228600" lvl="3" marL="1828800" algn="l">
              <a:lnSpc>
                <a:spcPct val="120000"/>
              </a:lnSpc>
              <a:spcBef>
                <a:spcPts val="500"/>
              </a:spcBef>
              <a:spcAft>
                <a:spcPts val="0"/>
              </a:spcAft>
              <a:buSzPts val="1000"/>
              <a:buNone/>
              <a:defRPr sz="1000"/>
            </a:lvl4pPr>
            <a:lvl5pPr indent="-228600" lvl="4" marL="2286000" algn="l">
              <a:lnSpc>
                <a:spcPct val="120000"/>
              </a:lnSpc>
              <a:spcBef>
                <a:spcPts val="500"/>
              </a:spcBef>
              <a:spcAft>
                <a:spcPts val="0"/>
              </a:spcAft>
              <a:buSzPts val="1000"/>
              <a:buNone/>
              <a:defRPr sz="1000"/>
            </a:lvl5pPr>
            <a:lvl6pPr indent="-228600" lvl="5" marL="2743200" algn="l">
              <a:lnSpc>
                <a:spcPct val="120000"/>
              </a:lnSpc>
              <a:spcBef>
                <a:spcPts val="500"/>
              </a:spcBef>
              <a:spcAft>
                <a:spcPts val="0"/>
              </a:spcAft>
              <a:buSzPts val="1000"/>
              <a:buNone/>
              <a:defRPr sz="1000"/>
            </a:lvl6pPr>
            <a:lvl7pPr indent="-228600" lvl="6" marL="3200400" algn="l">
              <a:lnSpc>
                <a:spcPct val="120000"/>
              </a:lnSpc>
              <a:spcBef>
                <a:spcPts val="500"/>
              </a:spcBef>
              <a:spcAft>
                <a:spcPts val="0"/>
              </a:spcAft>
              <a:buSzPts val="1000"/>
              <a:buNone/>
              <a:defRPr sz="1000"/>
            </a:lvl7pPr>
            <a:lvl8pPr indent="-228600" lvl="7" marL="3657600" algn="l">
              <a:lnSpc>
                <a:spcPct val="120000"/>
              </a:lnSpc>
              <a:spcBef>
                <a:spcPts val="500"/>
              </a:spcBef>
              <a:spcAft>
                <a:spcPts val="0"/>
              </a:spcAft>
              <a:buSzPts val="1000"/>
              <a:buNone/>
              <a:defRPr sz="1000"/>
            </a:lvl8pPr>
            <a:lvl9pPr indent="-228600" lvl="8" marL="4114800" algn="l">
              <a:lnSpc>
                <a:spcPct val="120000"/>
              </a:lnSpc>
              <a:spcBef>
                <a:spcPts val="500"/>
              </a:spcBef>
              <a:spcAft>
                <a:spcPts val="0"/>
              </a:spcAft>
              <a:buSzPts val="1000"/>
              <a:buNone/>
              <a:defRPr sz="1000"/>
            </a:lvl9pPr>
          </a:lstStyle>
          <a:p/>
        </p:txBody>
      </p:sp>
      <p:sp>
        <p:nvSpPr>
          <p:cNvPr id="79" name="Google Shape;79;p10"/>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0"/>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CAEBF5"/>
            </a:gs>
            <a:gs pos="100000">
              <a:srgbClr val="72AADB"/>
            </a:gs>
          </a:gsLst>
          <a:lin ang="5400000" scaled="0"/>
        </a:gradFill>
      </p:bgPr>
    </p:bg>
    <p:spTree>
      <p:nvGrpSpPr>
        <p:cNvPr id="9" name="Shape 9"/>
        <p:cNvGrpSpPr/>
        <p:nvPr/>
      </p:nvGrpSpPr>
      <p:grpSpPr>
        <a:xfrm>
          <a:off x="0" y="0"/>
          <a:ext cx="0" cy="0"/>
          <a:chOff x="0" y="0"/>
          <a:chExt cx="0" cy="0"/>
        </a:xfrm>
      </p:grpSpPr>
      <p:pic>
        <p:nvPicPr>
          <p:cNvPr descr="\\DROBO-FS\QuickDrops\JB\PPTX NG\Droplets\LightingOverlay.png" id="10" name="Google Shape;10;p1"/>
          <p:cNvPicPr preferRelativeResize="0"/>
          <p:nvPr/>
        </p:nvPicPr>
        <p:blipFill rotWithShape="1">
          <a:blip r:embed="rId1">
            <a:alphaModFix amt="70000"/>
          </a:blip>
          <a:srcRect b="0" l="0" r="0" t="0"/>
          <a:stretch/>
        </p:blipFill>
        <p:spPr>
          <a:xfrm>
            <a:off x="0" y="0"/>
            <a:ext cx="12192003" cy="6858001"/>
          </a:xfrm>
          <a:prstGeom prst="rect">
            <a:avLst/>
          </a:prstGeom>
          <a:noFill/>
          <a:ln>
            <a:noFill/>
          </a:ln>
        </p:spPr>
      </p:pic>
      <p:sp>
        <p:nvSpPr>
          <p:cNvPr id="11" name="Google Shape;11;p1"/>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600"/>
              <a:buFont typeface="Twentieth Century"/>
              <a:buNone/>
              <a:defRPr b="0" i="0" sz="3600" u="none" cap="none" strike="noStrike">
                <a:solidFill>
                  <a:schemeClr val="dk1"/>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 name="Google Shape;12;p1"/>
          <p:cNvSpPr txBox="1"/>
          <p:nvPr>
            <p:ph idx="1" type="body"/>
          </p:nvPr>
        </p:nvSpPr>
        <p:spPr>
          <a:xfrm>
            <a:off x="913775" y="2367093"/>
            <a:ext cx="10364452" cy="3424107"/>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Twentieth Century"/>
                <a:ea typeface="Twentieth Century"/>
                <a:cs typeface="Twentieth Century"/>
                <a:sym typeface="Twentieth Century"/>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Twentieth Century"/>
                <a:ea typeface="Twentieth Century"/>
                <a:cs typeface="Twentieth Century"/>
                <a:sym typeface="Twentieth Century"/>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Twentieth Century"/>
                <a:ea typeface="Twentieth Century"/>
                <a:cs typeface="Twentieth Century"/>
                <a:sym typeface="Twentieth Century"/>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4pPr>
            <a:lvl5pPr indent="-317500" lvl="4" marL="22860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5pPr>
            <a:lvl6pPr indent="-317500" lvl="5" marL="27432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6pPr>
            <a:lvl7pPr indent="-317500" lvl="6" marL="32004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7pPr>
            <a:lvl8pPr indent="-317500" lvl="7" marL="36576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8pPr>
            <a:lvl9pPr indent="-317500" lvl="8" marL="4114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
          <p:cNvSpPr txBox="1"/>
          <p:nvPr>
            <p:ph idx="10" type="dt"/>
          </p:nvPr>
        </p:nvSpPr>
        <p:spPr>
          <a:xfrm>
            <a:off x="7678737" y="5883275"/>
            <a:ext cx="27432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
          <p:cNvSpPr txBox="1"/>
          <p:nvPr>
            <p:ph idx="11" type="ftr"/>
          </p:nvPr>
        </p:nvSpPr>
        <p:spPr>
          <a:xfrm>
            <a:off x="913774" y="5883275"/>
            <a:ext cx="6672887"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5" name="Google Shape;15;p1"/>
          <p:cNvSpPr txBox="1"/>
          <p:nvPr>
            <p:ph idx="12" type="sldNum"/>
          </p:nvPr>
        </p:nvSpPr>
        <p:spPr>
          <a:xfrm>
            <a:off x="10514011" y="5883275"/>
            <a:ext cx="764215"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1pPr>
            <a:lvl2pPr indent="0" lvl="1"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2pPr>
            <a:lvl3pPr indent="0" lvl="2"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3pPr>
            <a:lvl4pPr indent="0" lvl="3"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4pPr>
            <a:lvl5pPr indent="0" lvl="4"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5pPr>
            <a:lvl6pPr indent="0" lvl="5"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6pPr>
            <a:lvl7pPr indent="0" lvl="6"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7pPr>
            <a:lvl8pPr indent="0" lvl="7"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8pPr>
            <a:lvl9pPr indent="0" lvl="8" marL="0" marR="0" rtl="0" algn="r">
              <a:spcBef>
                <a:spcPts val="0"/>
              </a:spcBef>
              <a:buNone/>
              <a:defRPr b="0" i="0" sz="1000" u="none" cap="none" strike="noStrike">
                <a:solidFill>
                  <a:schemeClr val="dk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9"/>
          <p:cNvSpPr txBox="1"/>
          <p:nvPr>
            <p:ph type="ctrTitle"/>
          </p:nvPr>
        </p:nvSpPr>
        <p:spPr>
          <a:xfrm>
            <a:off x="1751012" y="1300785"/>
            <a:ext cx="8689976" cy="250921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Twentieth Century"/>
              <a:buNone/>
            </a:pPr>
            <a:r>
              <a:rPr lang="en-US"/>
              <a:t>PURPOSE</a:t>
            </a:r>
            <a:br>
              <a:rPr lang="en-US"/>
            </a:br>
            <a:r>
              <a:rPr lang="en-US"/>
              <a:t>&amp;</a:t>
            </a:r>
            <a:br>
              <a:rPr lang="en-US"/>
            </a:br>
            <a:r>
              <a:rPr lang="en-US"/>
              <a:t>TONE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838200" y="365126"/>
            <a:ext cx="10515600" cy="74034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wentieth Century"/>
              <a:buNone/>
            </a:pPr>
            <a:r>
              <a:rPr b="1" lang="en-US" sz="4000" cap="none"/>
              <a:t>Tone is not explained or expressed directly</a:t>
            </a:r>
            <a:endParaRPr b="1" sz="4000" cap="none"/>
          </a:p>
        </p:txBody>
      </p:sp>
      <p:sp>
        <p:nvSpPr>
          <p:cNvPr id="224" name="Google Shape;224;p28"/>
          <p:cNvSpPr txBox="1"/>
          <p:nvPr>
            <p:ph idx="1" type="body"/>
          </p:nvPr>
        </p:nvSpPr>
        <p:spPr>
          <a:xfrm>
            <a:off x="164592" y="1307010"/>
            <a:ext cx="12027409" cy="525838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900"/>
              <a:buChar char="•"/>
            </a:pPr>
            <a:r>
              <a:rPr lang="en-US" sz="2900" cap="none">
                <a:latin typeface="Calibri"/>
                <a:ea typeface="Calibri"/>
                <a:cs typeface="Calibri"/>
                <a:sym typeface="Calibri"/>
              </a:rPr>
              <a:t>A reader must“read between the lines”to feel the author’s attitude </a:t>
            </a:r>
            <a:br>
              <a:rPr lang="en-US" sz="2900" cap="none">
                <a:latin typeface="Calibri"/>
                <a:ea typeface="Calibri"/>
                <a:cs typeface="Calibri"/>
                <a:sym typeface="Calibri"/>
              </a:rPr>
            </a:br>
            <a:r>
              <a:rPr lang="en-US" sz="2900" cap="none">
                <a:latin typeface="Calibri"/>
                <a:ea typeface="Calibri"/>
                <a:cs typeface="Calibri"/>
                <a:sym typeface="Calibri"/>
              </a:rPr>
              <a:t>and identify the tone.</a:t>
            </a:r>
            <a:endParaRPr/>
          </a:p>
          <a:p>
            <a:pPr indent="-228600" lvl="0" marL="228600" rtl="0" algn="l">
              <a:lnSpc>
                <a:spcPct val="100000"/>
              </a:lnSpc>
              <a:spcBef>
                <a:spcPts val="0"/>
              </a:spcBef>
              <a:spcAft>
                <a:spcPts val="0"/>
              </a:spcAft>
              <a:buSzPts val="2900"/>
              <a:buChar char="•"/>
            </a:pPr>
            <a:r>
              <a:rPr lang="en-US" sz="2900" cap="none">
                <a:latin typeface="Calibri"/>
                <a:ea typeface="Calibri"/>
                <a:cs typeface="Calibri"/>
                <a:sym typeface="Calibri"/>
              </a:rPr>
              <a:t>Tone is different than “mood.”</a:t>
            </a:r>
            <a:endParaRPr sz="2900" cap="none">
              <a:latin typeface="Calibri"/>
              <a:ea typeface="Calibri"/>
              <a:cs typeface="Calibri"/>
              <a:sym typeface="Calibri"/>
            </a:endParaRPr>
          </a:p>
          <a:p>
            <a:pPr indent="-228600" lvl="0" marL="228600" rtl="0" algn="l">
              <a:lnSpc>
                <a:spcPct val="100000"/>
              </a:lnSpc>
              <a:spcBef>
                <a:spcPts val="0"/>
              </a:spcBef>
              <a:spcAft>
                <a:spcPts val="0"/>
              </a:spcAft>
              <a:buSzPts val="2900"/>
              <a:buChar char="•"/>
            </a:pPr>
            <a:r>
              <a:rPr lang="en-US" sz="2900" cap="none">
                <a:latin typeface="Calibri"/>
                <a:ea typeface="Calibri"/>
                <a:cs typeface="Calibri"/>
                <a:sym typeface="Calibri"/>
              </a:rPr>
              <a:t>Tone is the </a:t>
            </a:r>
            <a:r>
              <a:rPr b="1" lang="en-US" sz="2900" cap="none">
                <a:latin typeface="Calibri"/>
                <a:ea typeface="Calibri"/>
                <a:cs typeface="Calibri"/>
                <a:sym typeface="Calibri"/>
              </a:rPr>
              <a:t>author’s</a:t>
            </a:r>
            <a:r>
              <a:rPr lang="en-US" sz="2900" cap="none">
                <a:latin typeface="Calibri"/>
                <a:ea typeface="Calibri"/>
                <a:cs typeface="Calibri"/>
                <a:sym typeface="Calibri"/>
              </a:rPr>
              <a:t> own attitude toward the subject</a:t>
            </a:r>
            <a:endParaRPr/>
          </a:p>
          <a:p>
            <a:pPr indent="-228600" lvl="1" marL="685800" rtl="0" algn="l">
              <a:lnSpc>
                <a:spcPct val="100000"/>
              </a:lnSpc>
              <a:spcBef>
                <a:spcPts val="0"/>
              </a:spcBef>
              <a:spcAft>
                <a:spcPts val="0"/>
              </a:spcAft>
              <a:buSzPts val="2700"/>
              <a:buChar char="•"/>
            </a:pPr>
            <a:r>
              <a:rPr lang="en-US" sz="2700" cap="none">
                <a:latin typeface="Calibri"/>
                <a:ea typeface="Calibri"/>
                <a:cs typeface="Calibri"/>
                <a:sym typeface="Calibri"/>
              </a:rPr>
              <a:t>Mood is the emotion the author wants the </a:t>
            </a:r>
            <a:r>
              <a:rPr b="1" lang="en-US" sz="2700" cap="none">
                <a:latin typeface="Calibri"/>
                <a:ea typeface="Calibri"/>
                <a:cs typeface="Calibri"/>
                <a:sym typeface="Calibri"/>
              </a:rPr>
              <a:t>readers</a:t>
            </a:r>
            <a:r>
              <a:rPr lang="en-US" sz="2700" cap="none">
                <a:latin typeface="Calibri"/>
                <a:ea typeface="Calibri"/>
                <a:cs typeface="Calibri"/>
                <a:sym typeface="Calibri"/>
              </a:rPr>
              <a:t> to feel while reading about the subject.</a:t>
            </a:r>
            <a:endParaRPr/>
          </a:p>
          <a:p>
            <a:pPr indent="-228600" lvl="1" marL="685800" rtl="0" algn="l">
              <a:lnSpc>
                <a:spcPct val="100000"/>
              </a:lnSpc>
              <a:spcBef>
                <a:spcPts val="0"/>
              </a:spcBef>
              <a:spcAft>
                <a:spcPts val="0"/>
              </a:spcAft>
              <a:buSzPts val="2700"/>
              <a:buChar char="•"/>
            </a:pPr>
            <a:r>
              <a:rPr lang="en-US" sz="2700" cap="none">
                <a:latin typeface="Calibri"/>
                <a:ea typeface="Calibri"/>
                <a:cs typeface="Calibri"/>
                <a:sym typeface="Calibri"/>
              </a:rPr>
              <a:t>An authors’ tone influences the story's’ mood and atmosphere.</a:t>
            </a:r>
            <a:endParaRPr sz="2700" cap="none">
              <a:latin typeface="Calibri"/>
              <a:ea typeface="Calibri"/>
              <a:cs typeface="Calibri"/>
              <a:sym typeface="Calibri"/>
            </a:endParaRPr>
          </a:p>
          <a:p>
            <a:pPr indent="-228600" lvl="0" marL="228600" rtl="0" algn="l">
              <a:lnSpc>
                <a:spcPct val="100000"/>
              </a:lnSpc>
              <a:spcBef>
                <a:spcPts val="0"/>
              </a:spcBef>
              <a:spcAft>
                <a:spcPts val="0"/>
              </a:spcAft>
              <a:buSzPts val="2900"/>
              <a:buChar char="•"/>
            </a:pPr>
            <a:r>
              <a:rPr b="1" lang="en-US" sz="2900" cap="none">
                <a:latin typeface="Calibri"/>
                <a:ea typeface="Calibri"/>
                <a:cs typeface="Calibri"/>
                <a:sym typeface="Calibri"/>
              </a:rPr>
              <a:t>Example</a:t>
            </a:r>
            <a:endParaRPr/>
          </a:p>
          <a:p>
            <a:pPr indent="-228600" lvl="0" marL="228600" rtl="0" algn="l">
              <a:lnSpc>
                <a:spcPct val="100000"/>
              </a:lnSpc>
              <a:spcBef>
                <a:spcPts val="0"/>
              </a:spcBef>
              <a:spcAft>
                <a:spcPts val="0"/>
              </a:spcAft>
              <a:buSzPts val="2900"/>
              <a:buChar char="•"/>
            </a:pPr>
            <a:r>
              <a:rPr lang="en-US" sz="2900" cap="none">
                <a:latin typeface="Calibri"/>
                <a:ea typeface="Calibri"/>
                <a:cs typeface="Calibri"/>
                <a:sym typeface="Calibri"/>
              </a:rPr>
              <a:t>An author writes a horror story using a </a:t>
            </a:r>
            <a:r>
              <a:rPr b="1" lang="en-US" sz="2900" cap="none">
                <a:latin typeface="Calibri"/>
                <a:ea typeface="Calibri"/>
                <a:cs typeface="Calibri"/>
                <a:sym typeface="Calibri"/>
              </a:rPr>
              <a:t>serious </a:t>
            </a:r>
            <a:r>
              <a:rPr lang="en-US" sz="2900" cap="none">
                <a:latin typeface="Calibri"/>
                <a:ea typeface="Calibri"/>
                <a:cs typeface="Calibri"/>
                <a:sym typeface="Calibri"/>
              </a:rPr>
              <a:t>and</a:t>
            </a:r>
            <a:r>
              <a:rPr b="1" lang="en-US" sz="2900" cap="none">
                <a:latin typeface="Calibri"/>
                <a:ea typeface="Calibri"/>
                <a:cs typeface="Calibri"/>
                <a:sym typeface="Calibri"/>
              </a:rPr>
              <a:t> sinister</a:t>
            </a:r>
            <a:r>
              <a:rPr lang="en-US" sz="2900" cap="none">
                <a:latin typeface="Calibri"/>
                <a:ea typeface="Calibri"/>
                <a:cs typeface="Calibri"/>
                <a:sym typeface="Calibri"/>
              </a:rPr>
              <a:t> tone.</a:t>
            </a:r>
            <a:endParaRPr/>
          </a:p>
          <a:p>
            <a:pPr indent="-228600" lvl="0" marL="228600" rtl="0" algn="l">
              <a:lnSpc>
                <a:spcPct val="100000"/>
              </a:lnSpc>
              <a:spcBef>
                <a:spcPts val="0"/>
              </a:spcBef>
              <a:spcAft>
                <a:spcPts val="0"/>
              </a:spcAft>
              <a:buSzPts val="2900"/>
              <a:buChar char="•"/>
            </a:pPr>
            <a:r>
              <a:rPr lang="en-US" sz="2900" cap="none">
                <a:latin typeface="Calibri"/>
                <a:ea typeface="Calibri"/>
                <a:cs typeface="Calibri"/>
                <a:sym typeface="Calibri"/>
              </a:rPr>
              <a:t>That tone helps create a </a:t>
            </a:r>
            <a:r>
              <a:rPr b="1" lang="en-US" sz="2900" cap="none">
                <a:latin typeface="Calibri"/>
                <a:ea typeface="Calibri"/>
                <a:cs typeface="Calibri"/>
                <a:sym typeface="Calibri"/>
              </a:rPr>
              <a:t>scary</a:t>
            </a:r>
            <a:r>
              <a:rPr lang="en-US" sz="2900" cap="none">
                <a:latin typeface="Calibri"/>
                <a:ea typeface="Calibri"/>
                <a:cs typeface="Calibri"/>
                <a:sym typeface="Calibri"/>
              </a:rPr>
              <a:t> atmosphere and a </a:t>
            </a:r>
            <a:r>
              <a:rPr b="1" lang="en-US" sz="2900" cap="none">
                <a:latin typeface="Calibri"/>
                <a:ea typeface="Calibri"/>
                <a:cs typeface="Calibri"/>
                <a:sym typeface="Calibri"/>
              </a:rPr>
              <a:t>nervous, frightened</a:t>
            </a:r>
            <a:r>
              <a:rPr lang="en-US" sz="2900" cap="none">
                <a:latin typeface="Calibri"/>
                <a:ea typeface="Calibri"/>
                <a:cs typeface="Calibri"/>
                <a:sym typeface="Calibri"/>
              </a:rPr>
              <a:t> mood for the readers</a:t>
            </a:r>
            <a:r>
              <a:rPr lang="en-US" sz="2800" cap="none">
                <a:latin typeface="Calibri"/>
                <a:ea typeface="Calibri"/>
                <a:cs typeface="Calibri"/>
                <a:sym typeface="Calibri"/>
              </a:rPr>
              <a:t>.</a:t>
            </a:r>
            <a:endParaRPr/>
          </a:p>
          <a:p>
            <a:pPr indent="0" lvl="0" marL="0" rtl="0" algn="l">
              <a:lnSpc>
                <a:spcPct val="100000"/>
              </a:lnSpc>
              <a:spcBef>
                <a:spcPts val="0"/>
              </a:spcBef>
              <a:spcAft>
                <a:spcPts val="0"/>
              </a:spcAft>
              <a:buSzPts val="2800"/>
              <a:buNone/>
            </a:pPr>
            <a:r>
              <a:t/>
            </a:r>
            <a:endParaRPr sz="2800" cap="none">
              <a:latin typeface="Calibri"/>
              <a:ea typeface="Calibri"/>
              <a:cs typeface="Calibri"/>
              <a:sym typeface="Calibri"/>
            </a:endParaRPr>
          </a:p>
          <a:p>
            <a:pPr indent="-50800" lvl="0" marL="228600" rtl="0" algn="l">
              <a:lnSpc>
                <a:spcPct val="100000"/>
              </a:lnSpc>
              <a:spcBef>
                <a:spcPts val="0"/>
              </a:spcBef>
              <a:spcAft>
                <a:spcPts val="0"/>
              </a:spcAft>
              <a:buSzPts val="2800"/>
              <a:buNone/>
            </a:pPr>
            <a:r>
              <a:t/>
            </a:r>
            <a:endParaRPr sz="2800" cap="non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9"/>
          <p:cNvSpPr txBox="1"/>
          <p:nvPr>
            <p:ph type="title"/>
          </p:nvPr>
        </p:nvSpPr>
        <p:spPr>
          <a:xfrm>
            <a:off x="762000" y="174056"/>
            <a:ext cx="10515600" cy="41279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Twentieth Century"/>
              <a:buNone/>
            </a:pPr>
            <a:r>
              <a:rPr lang="en-US"/>
              <a:t>EXAMPLES</a:t>
            </a:r>
            <a:endParaRPr/>
          </a:p>
        </p:txBody>
      </p:sp>
      <p:sp>
        <p:nvSpPr>
          <p:cNvPr id="230" name="Google Shape;230;p29"/>
          <p:cNvSpPr txBox="1"/>
          <p:nvPr>
            <p:ph idx="1" type="body"/>
          </p:nvPr>
        </p:nvSpPr>
        <p:spPr>
          <a:xfrm>
            <a:off x="128016" y="750627"/>
            <a:ext cx="6455664" cy="5827594"/>
          </a:xfrm>
          <a:prstGeom prst="rect">
            <a:avLst/>
          </a:prstGeom>
          <a:noFill/>
          <a:ln>
            <a:noFill/>
          </a:ln>
        </p:spPr>
        <p:txBody>
          <a:bodyPr anchorCtr="0" anchor="t" bIns="45700" lIns="91425" spcFirstLastPara="1" rIns="91425" wrap="square" tIns="45700">
            <a:noAutofit/>
          </a:bodyPr>
          <a:lstStyle/>
          <a:p>
            <a:pPr indent="-228600" lvl="0" marL="228600" rtl="0" algn="l">
              <a:lnSpc>
                <a:spcPct val="107142"/>
              </a:lnSpc>
              <a:spcBef>
                <a:spcPts val="0"/>
              </a:spcBef>
              <a:spcAft>
                <a:spcPts val="0"/>
              </a:spcAft>
              <a:buSzPts val="2800"/>
              <a:buChar char="•"/>
            </a:pPr>
            <a:r>
              <a:rPr lang="en-US" sz="2800" cap="none">
                <a:latin typeface="Calibri"/>
                <a:ea typeface="Calibri"/>
                <a:cs typeface="Calibri"/>
                <a:sym typeface="Calibri"/>
              </a:rPr>
              <a:t>“The girl remembered little from the raid at okeadan in which she had been  captured.  She knew her parents had been killed. She had no idea what had happened to her brothers and sisters.  Much of what she had experienced had been so horrible that she had simply shut it out of her mind. . . .”                                          </a:t>
            </a:r>
            <a:endParaRPr/>
          </a:p>
          <a:p>
            <a:pPr indent="0" lvl="0" marL="0" rtl="0" algn="l">
              <a:lnSpc>
                <a:spcPct val="107142"/>
              </a:lnSpc>
              <a:spcBef>
                <a:spcPts val="600"/>
              </a:spcBef>
              <a:spcAft>
                <a:spcPts val="0"/>
              </a:spcAft>
              <a:buSzPts val="2800"/>
              <a:buNone/>
            </a:pPr>
            <a:r>
              <a:rPr i="1" lang="en-US" sz="2800" cap="none">
                <a:latin typeface="Calibri"/>
                <a:ea typeface="Calibri"/>
                <a:cs typeface="Calibri"/>
                <a:sym typeface="Calibri"/>
              </a:rPr>
              <a:t>                     At Her Majesty’s Request </a:t>
            </a:r>
            <a:r>
              <a:rPr lang="en-US" sz="2800" cap="none">
                <a:latin typeface="Calibri"/>
                <a:ea typeface="Calibri"/>
                <a:cs typeface="Calibri"/>
                <a:sym typeface="Calibri"/>
              </a:rPr>
              <a:t>p. 17</a:t>
            </a:r>
            <a:endParaRPr/>
          </a:p>
          <a:p>
            <a:pPr indent="0" lvl="0" marL="0" rtl="0" algn="l">
              <a:lnSpc>
                <a:spcPct val="107142"/>
              </a:lnSpc>
              <a:spcBef>
                <a:spcPts val="1000"/>
              </a:spcBef>
              <a:spcAft>
                <a:spcPts val="0"/>
              </a:spcAft>
              <a:buSzPts val="2800"/>
              <a:buNone/>
            </a:pPr>
            <a:r>
              <a:rPr b="1" lang="en-US" sz="2800" cap="none">
                <a:latin typeface="Calibri"/>
                <a:ea typeface="Calibri"/>
                <a:cs typeface="Calibri"/>
                <a:sym typeface="Calibri"/>
              </a:rPr>
              <a:t>Serious / solemn</a:t>
            </a:r>
            <a:endParaRPr/>
          </a:p>
          <a:p>
            <a:pPr indent="0" lvl="0" marL="0" rtl="0" algn="l">
              <a:lnSpc>
                <a:spcPct val="110000"/>
              </a:lnSpc>
              <a:spcBef>
                <a:spcPts val="0"/>
              </a:spcBef>
              <a:spcAft>
                <a:spcPts val="0"/>
              </a:spcAft>
              <a:buSzPts val="2800"/>
              <a:buNone/>
            </a:pPr>
            <a:r>
              <a:rPr lang="en-US" sz="2800" cap="none">
                <a:latin typeface="Calibri"/>
                <a:ea typeface="Calibri"/>
                <a:cs typeface="Calibri"/>
                <a:sym typeface="Calibri"/>
              </a:rPr>
              <a:t>This author’s serious </a:t>
            </a:r>
            <a:r>
              <a:rPr b="1" lang="en-US" sz="2800" cap="none">
                <a:latin typeface="Calibri"/>
                <a:ea typeface="Calibri"/>
                <a:cs typeface="Calibri"/>
                <a:sym typeface="Calibri"/>
              </a:rPr>
              <a:t>tone</a:t>
            </a:r>
            <a:r>
              <a:rPr lang="en-US" sz="2800" cap="none">
                <a:latin typeface="Calibri"/>
                <a:ea typeface="Calibri"/>
                <a:cs typeface="Calibri"/>
                <a:sym typeface="Calibri"/>
              </a:rPr>
              <a:t> inspires an atmosphere of tragedy. This leads to a </a:t>
            </a:r>
            <a:r>
              <a:rPr b="1" lang="en-US" sz="2800" cap="none">
                <a:latin typeface="Calibri"/>
                <a:ea typeface="Calibri"/>
                <a:cs typeface="Calibri"/>
                <a:sym typeface="Calibri"/>
              </a:rPr>
              <a:t>mood</a:t>
            </a:r>
            <a:r>
              <a:rPr lang="en-US" sz="2800" cap="none">
                <a:latin typeface="Calibri"/>
                <a:ea typeface="Calibri"/>
                <a:cs typeface="Calibri"/>
                <a:sym typeface="Calibri"/>
              </a:rPr>
              <a:t> of sadness, sympathy, and caring in the reader  when reading this passage.</a:t>
            </a:r>
            <a:endParaRPr/>
          </a:p>
          <a:p>
            <a:pPr indent="-50800" lvl="0" marL="228600" rtl="0" algn="l">
              <a:lnSpc>
                <a:spcPct val="107142"/>
              </a:lnSpc>
              <a:spcBef>
                <a:spcPts val="1000"/>
              </a:spcBef>
              <a:spcAft>
                <a:spcPts val="0"/>
              </a:spcAft>
              <a:buSzPts val="2800"/>
              <a:buNone/>
            </a:pPr>
            <a:r>
              <a:t/>
            </a:r>
            <a:endParaRPr sz="2800" cap="none">
              <a:latin typeface="Calibri"/>
              <a:ea typeface="Calibri"/>
              <a:cs typeface="Calibri"/>
              <a:sym typeface="Calibri"/>
            </a:endParaRPr>
          </a:p>
        </p:txBody>
      </p:sp>
      <p:sp>
        <p:nvSpPr>
          <p:cNvPr id="231" name="Google Shape;231;p29"/>
          <p:cNvSpPr txBox="1"/>
          <p:nvPr>
            <p:ph idx="2" type="body"/>
          </p:nvPr>
        </p:nvSpPr>
        <p:spPr>
          <a:xfrm>
            <a:off x="6291617" y="750627"/>
            <a:ext cx="5723599" cy="5827594"/>
          </a:xfrm>
          <a:prstGeom prst="rect">
            <a:avLst/>
          </a:prstGeom>
          <a:noFill/>
          <a:ln>
            <a:noFill/>
          </a:ln>
        </p:spPr>
        <p:txBody>
          <a:bodyPr anchorCtr="0" anchor="t" bIns="45700" lIns="91425" spcFirstLastPara="1" rIns="91425" wrap="square" tIns="45700">
            <a:noAutofit/>
          </a:bodyPr>
          <a:lstStyle/>
          <a:p>
            <a:pPr indent="-112713" lvl="0" marL="401638" rtl="0" algn="l">
              <a:lnSpc>
                <a:spcPct val="100000"/>
              </a:lnSpc>
              <a:spcBef>
                <a:spcPts val="0"/>
              </a:spcBef>
              <a:spcAft>
                <a:spcPts val="0"/>
              </a:spcAft>
              <a:buSzPts val="2800"/>
              <a:buNone/>
            </a:pPr>
            <a:r>
              <a:rPr lang="en-US" sz="2800" cap="none">
                <a:latin typeface="Calibri"/>
                <a:ea typeface="Calibri"/>
                <a:cs typeface="Calibri"/>
                <a:sym typeface="Calibri"/>
              </a:rPr>
              <a:t>“When he realized he was still in one piece, he knew that at the very least he must be completely flat, with his face peering out of his own  bottom and his brains leaking out of his ears.  . . .” </a:t>
            </a:r>
            <a:endParaRPr/>
          </a:p>
          <a:p>
            <a:pPr indent="-112713" lvl="0" marL="401638" rtl="0" algn="l">
              <a:lnSpc>
                <a:spcPct val="100000"/>
              </a:lnSpc>
              <a:spcBef>
                <a:spcPts val="0"/>
              </a:spcBef>
              <a:spcAft>
                <a:spcPts val="0"/>
              </a:spcAft>
              <a:buSzPts val="2800"/>
              <a:buNone/>
            </a:pPr>
            <a:r>
              <a:rPr i="1" lang="en-US" sz="2800" cap="none">
                <a:latin typeface="Calibri"/>
                <a:ea typeface="Calibri"/>
                <a:cs typeface="Calibri"/>
                <a:sym typeface="Calibri"/>
              </a:rPr>
              <a:t>                            Toad Heaven</a:t>
            </a:r>
            <a:r>
              <a:rPr lang="en-US" sz="2800" cap="none">
                <a:latin typeface="Calibri"/>
                <a:ea typeface="Calibri"/>
                <a:cs typeface="Calibri"/>
                <a:sym typeface="Calibri"/>
              </a:rPr>
              <a:t>    p. 64</a:t>
            </a:r>
            <a:endParaRPr/>
          </a:p>
          <a:p>
            <a:pPr indent="-112713" lvl="0" marL="401638" rtl="0" algn="l">
              <a:lnSpc>
                <a:spcPct val="100000"/>
              </a:lnSpc>
              <a:spcBef>
                <a:spcPts val="0"/>
              </a:spcBef>
              <a:spcAft>
                <a:spcPts val="0"/>
              </a:spcAft>
              <a:buSzPts val="2800"/>
              <a:buNone/>
            </a:pPr>
            <a:r>
              <a:rPr b="1" lang="en-US" sz="2800" cap="none">
                <a:latin typeface="Calibri"/>
                <a:ea typeface="Calibri"/>
                <a:cs typeface="Calibri"/>
                <a:sym typeface="Calibri"/>
              </a:rPr>
              <a:t>Humorous</a:t>
            </a:r>
            <a:endParaRPr sz="2800" cap="none">
              <a:latin typeface="Calibri"/>
              <a:ea typeface="Calibri"/>
              <a:cs typeface="Calibri"/>
              <a:sym typeface="Calibri"/>
            </a:endParaRPr>
          </a:p>
          <a:p>
            <a:pPr indent="-112713" lvl="0" marL="401638" rtl="0" algn="l">
              <a:lnSpc>
                <a:spcPct val="100000"/>
              </a:lnSpc>
              <a:spcBef>
                <a:spcPts val="0"/>
              </a:spcBef>
              <a:spcAft>
                <a:spcPts val="0"/>
              </a:spcAft>
              <a:buSzPts val="2800"/>
              <a:buNone/>
            </a:pPr>
            <a:r>
              <a:rPr lang="en-US" sz="2800" cap="none">
                <a:latin typeface="Calibri"/>
                <a:ea typeface="Calibri"/>
                <a:cs typeface="Calibri"/>
                <a:sym typeface="Calibri"/>
              </a:rPr>
              <a:t>This author’s humorous tone inspires a comic atmosphere. This leads to a playful mood in the reader. (It also helps the  reader identify with and care about the  characters.)</a:t>
            </a:r>
            <a:endParaRPr/>
          </a:p>
          <a:p>
            <a:pPr indent="-112713" lvl="0" marL="401638" rtl="0" algn="l">
              <a:lnSpc>
                <a:spcPct val="100000"/>
              </a:lnSpc>
              <a:spcBef>
                <a:spcPts val="0"/>
              </a:spcBef>
              <a:spcAft>
                <a:spcPts val="0"/>
              </a:spcAft>
              <a:buSzPts val="2400"/>
              <a:buNone/>
            </a:pPr>
            <a:r>
              <a:t/>
            </a:r>
            <a:endParaRPr sz="2400" cap="none">
              <a:latin typeface="Calibri"/>
              <a:ea typeface="Calibri"/>
              <a:cs typeface="Calibri"/>
              <a:sym typeface="Calibri"/>
            </a:endParaRPr>
          </a:p>
          <a:p>
            <a:pPr indent="-76200" lvl="0" marL="228600" rtl="0" algn="l">
              <a:lnSpc>
                <a:spcPct val="100000"/>
              </a:lnSpc>
              <a:spcBef>
                <a:spcPts val="0"/>
              </a:spcBef>
              <a:spcAft>
                <a:spcPts val="0"/>
              </a:spcAft>
              <a:buSzPts val="2400"/>
              <a:buNone/>
            </a:pPr>
            <a:r>
              <a:t/>
            </a:r>
            <a:endParaRPr sz="2400" cap="non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1" type="body"/>
          </p:nvPr>
        </p:nvSpPr>
        <p:spPr>
          <a:xfrm>
            <a:off x="219456" y="391886"/>
            <a:ext cx="5897879" cy="6240925"/>
          </a:xfrm>
          <a:prstGeom prst="rect">
            <a:avLst/>
          </a:prstGeom>
          <a:noFill/>
          <a:ln>
            <a:noFill/>
          </a:ln>
        </p:spPr>
        <p:txBody>
          <a:bodyPr anchorCtr="0" anchor="t" bIns="45700" lIns="91425" spcFirstLastPara="1" rIns="91425" wrap="square" tIns="45700">
            <a:noAutofit/>
          </a:bodyPr>
          <a:lstStyle/>
          <a:p>
            <a:pPr indent="-228600" lvl="0" marL="228600" rtl="0" algn="l">
              <a:lnSpc>
                <a:spcPct val="107142"/>
              </a:lnSpc>
              <a:spcBef>
                <a:spcPts val="0"/>
              </a:spcBef>
              <a:spcAft>
                <a:spcPts val="0"/>
              </a:spcAft>
              <a:buSzPts val="2800"/>
              <a:buNone/>
            </a:pPr>
            <a:r>
              <a:rPr lang="en-US" sz="2800" cap="none"/>
              <a:t>“</a:t>
            </a:r>
            <a:r>
              <a:rPr lang="en-US" sz="2800" cap="none">
                <a:latin typeface="Calibri"/>
                <a:ea typeface="Calibri"/>
                <a:cs typeface="Calibri"/>
                <a:sym typeface="Calibri"/>
              </a:rPr>
              <a:t>By nightfall on Monday, the center of the storm had barely moved, and icy winds of hurricane force swept  across an area from Virginia up to nova scotia, Canada.  The wind was so powerful that in liberty, New York, the local train station had its roof entirely ripped off …” </a:t>
            </a:r>
            <a:endParaRPr/>
          </a:p>
          <a:p>
            <a:pPr indent="-228600" lvl="0" marL="228600" rtl="0" algn="l">
              <a:lnSpc>
                <a:spcPct val="107142"/>
              </a:lnSpc>
              <a:spcBef>
                <a:spcPts val="0"/>
              </a:spcBef>
              <a:spcAft>
                <a:spcPts val="0"/>
              </a:spcAft>
              <a:buSzPts val="2800"/>
              <a:buNone/>
            </a:pPr>
            <a:r>
              <a:rPr b="1" i="1" lang="en-US" sz="2800" cap="none"/>
              <a:t>                                    Blizzard</a:t>
            </a:r>
            <a:r>
              <a:rPr b="1" lang="en-US" sz="2800" cap="none"/>
              <a:t>  p . 56</a:t>
            </a:r>
            <a:endParaRPr/>
          </a:p>
          <a:p>
            <a:pPr indent="-228600" lvl="0" marL="228600" rtl="0" algn="l">
              <a:lnSpc>
                <a:spcPct val="107142"/>
              </a:lnSpc>
              <a:spcBef>
                <a:spcPts val="0"/>
              </a:spcBef>
              <a:spcAft>
                <a:spcPts val="0"/>
              </a:spcAft>
              <a:buSzPts val="2800"/>
              <a:buNone/>
            </a:pPr>
            <a:r>
              <a:t/>
            </a:r>
            <a:endParaRPr b="1" sz="2800" cap="none"/>
          </a:p>
          <a:p>
            <a:pPr indent="-228600" lvl="0" marL="228600" rtl="0" algn="l">
              <a:lnSpc>
                <a:spcPct val="107142"/>
              </a:lnSpc>
              <a:spcBef>
                <a:spcPts val="0"/>
              </a:spcBef>
              <a:spcAft>
                <a:spcPts val="0"/>
              </a:spcAft>
              <a:buSzPts val="2800"/>
              <a:buNone/>
            </a:pPr>
            <a:r>
              <a:rPr b="1" lang="en-US" sz="2800" cap="none"/>
              <a:t>Objective / impersonal</a:t>
            </a:r>
            <a:endParaRPr/>
          </a:p>
          <a:p>
            <a:pPr indent="-228600" lvl="0" marL="228600" rtl="0" algn="l">
              <a:lnSpc>
                <a:spcPct val="100000"/>
              </a:lnSpc>
              <a:spcBef>
                <a:spcPts val="0"/>
              </a:spcBef>
              <a:spcAft>
                <a:spcPts val="0"/>
              </a:spcAft>
              <a:buSzPts val="2600"/>
              <a:buChar char="•"/>
            </a:pPr>
            <a:r>
              <a:rPr lang="en-US" sz="2600" cap="none">
                <a:latin typeface="Calibri"/>
                <a:ea typeface="Calibri"/>
                <a:cs typeface="Calibri"/>
                <a:sym typeface="Calibri"/>
              </a:rPr>
              <a:t>This author’s impersonal </a:t>
            </a:r>
            <a:r>
              <a:rPr b="1" lang="en-US" sz="2600" cap="none">
                <a:latin typeface="Calibri"/>
                <a:ea typeface="Calibri"/>
                <a:cs typeface="Calibri"/>
                <a:sym typeface="Calibri"/>
              </a:rPr>
              <a:t>tone</a:t>
            </a:r>
            <a:r>
              <a:rPr lang="en-US" sz="2600" cap="none">
                <a:latin typeface="Calibri"/>
                <a:ea typeface="Calibri"/>
                <a:cs typeface="Calibri"/>
                <a:sym typeface="Calibri"/>
              </a:rPr>
              <a:t> inspires a serious atmosphere, typical of nonfiction (such as news reports). The </a:t>
            </a:r>
            <a:r>
              <a:rPr b="1" lang="en-US" sz="2600" cap="none">
                <a:latin typeface="Calibri"/>
                <a:ea typeface="Calibri"/>
                <a:cs typeface="Calibri"/>
                <a:sym typeface="Calibri"/>
              </a:rPr>
              <a:t>mood</a:t>
            </a:r>
            <a:r>
              <a:rPr lang="en-US" sz="2600" cap="none">
                <a:latin typeface="Calibri"/>
                <a:ea typeface="Calibri"/>
                <a:cs typeface="Calibri"/>
                <a:sym typeface="Calibri"/>
              </a:rPr>
              <a:t> for this piece might be considered studious or academic</a:t>
            </a:r>
            <a:endParaRPr b="1" sz="2600" cap="none">
              <a:latin typeface="Calibri"/>
              <a:ea typeface="Calibri"/>
              <a:cs typeface="Calibri"/>
              <a:sym typeface="Calibri"/>
            </a:endParaRPr>
          </a:p>
        </p:txBody>
      </p:sp>
      <p:sp>
        <p:nvSpPr>
          <p:cNvPr id="237" name="Google Shape;237;p30"/>
          <p:cNvSpPr txBox="1"/>
          <p:nvPr>
            <p:ph idx="2" type="body"/>
          </p:nvPr>
        </p:nvSpPr>
        <p:spPr>
          <a:xfrm>
            <a:off x="6117335" y="204715"/>
            <a:ext cx="6074665" cy="6653285"/>
          </a:xfrm>
          <a:prstGeom prst="rect">
            <a:avLst/>
          </a:prstGeom>
          <a:noFill/>
          <a:ln>
            <a:noFill/>
          </a:ln>
        </p:spPr>
        <p:txBody>
          <a:bodyPr anchorCtr="0" anchor="t" bIns="45700" lIns="91425" spcFirstLastPara="1" rIns="91425" wrap="square" tIns="45700">
            <a:noAutofit/>
          </a:bodyPr>
          <a:lstStyle/>
          <a:p>
            <a:pPr indent="-512763" lvl="0" marL="512763" rtl="0" algn="l">
              <a:lnSpc>
                <a:spcPct val="114285"/>
              </a:lnSpc>
              <a:spcBef>
                <a:spcPts val="0"/>
              </a:spcBef>
              <a:spcAft>
                <a:spcPts val="0"/>
              </a:spcAft>
              <a:buSzPts val="2400"/>
              <a:buNone/>
            </a:pPr>
            <a:r>
              <a:rPr lang="en-US" sz="2400" cap="none">
                <a:latin typeface="Calibri"/>
                <a:ea typeface="Calibri"/>
                <a:cs typeface="Calibri"/>
                <a:sym typeface="Calibri"/>
              </a:rPr>
              <a:t>“ .</a:t>
            </a:r>
            <a:r>
              <a:rPr lang="en-US" sz="2800" cap="none">
                <a:latin typeface="Calibri"/>
                <a:ea typeface="Calibri"/>
                <a:cs typeface="Calibri"/>
                <a:sym typeface="Calibri"/>
              </a:rPr>
              <a:t> . . the next minute, Winn-Dixie looked like a furry bullet, shooting across the building, chasing that mouse.  He was barking and his feet were skidding all over the polished pick-it-quick floor, and people were clapping and hollering and pointing. They really went wild when Winn-Dixie actually caught the mouse.”</a:t>
            </a:r>
            <a:endParaRPr sz="2800" cap="none">
              <a:latin typeface="Calibri"/>
              <a:ea typeface="Calibri"/>
              <a:cs typeface="Calibri"/>
              <a:sym typeface="Calibri"/>
            </a:endParaRPr>
          </a:p>
          <a:p>
            <a:pPr indent="-512763" lvl="0" marL="512763" rtl="0" algn="l">
              <a:lnSpc>
                <a:spcPct val="133333"/>
              </a:lnSpc>
              <a:spcBef>
                <a:spcPts val="1000"/>
              </a:spcBef>
              <a:spcAft>
                <a:spcPts val="0"/>
              </a:spcAft>
              <a:buSzPts val="2400"/>
              <a:buNone/>
            </a:pPr>
            <a:r>
              <a:rPr lang="en-US" sz="2400" cap="none">
                <a:latin typeface="Calibri"/>
                <a:ea typeface="Calibri"/>
                <a:cs typeface="Calibri"/>
                <a:sym typeface="Calibri"/>
              </a:rPr>
              <a:t>	              </a:t>
            </a:r>
            <a:r>
              <a:rPr b="1" i="1" lang="en-US" sz="2400" cap="none">
                <a:latin typeface="Calibri"/>
                <a:ea typeface="Calibri"/>
                <a:cs typeface="Calibri"/>
                <a:sym typeface="Calibri"/>
              </a:rPr>
              <a:t>Because of Winn-Dixie     </a:t>
            </a:r>
            <a:r>
              <a:rPr b="1" lang="en-US" sz="2400" cap="none">
                <a:latin typeface="Calibri"/>
                <a:ea typeface="Calibri"/>
                <a:cs typeface="Calibri"/>
                <a:sym typeface="Calibri"/>
              </a:rPr>
              <a:t> p. 36</a:t>
            </a:r>
            <a:endParaRPr/>
          </a:p>
          <a:p>
            <a:pPr indent="-512763" lvl="0" marL="512763" rtl="0" algn="l">
              <a:lnSpc>
                <a:spcPct val="114285"/>
              </a:lnSpc>
              <a:spcBef>
                <a:spcPts val="1000"/>
              </a:spcBef>
              <a:spcAft>
                <a:spcPts val="0"/>
              </a:spcAft>
              <a:buSzPts val="2800"/>
              <a:buNone/>
            </a:pPr>
            <a:r>
              <a:rPr b="1" lang="en-US" sz="2800" cap="none">
                <a:solidFill>
                  <a:schemeClr val="dk1"/>
                </a:solidFill>
                <a:latin typeface="Calibri"/>
                <a:ea typeface="Calibri"/>
                <a:cs typeface="Calibri"/>
                <a:sym typeface="Calibri"/>
              </a:rPr>
              <a:t>Enthusiastic</a:t>
            </a:r>
            <a:endParaRPr b="1" sz="2800" cap="none">
              <a:latin typeface="Calibri"/>
              <a:ea typeface="Calibri"/>
              <a:cs typeface="Calibri"/>
              <a:sym typeface="Calibri"/>
            </a:endParaRPr>
          </a:p>
          <a:p>
            <a:pPr indent="0" lvl="0" marL="0" rtl="0" algn="l">
              <a:lnSpc>
                <a:spcPct val="120000"/>
              </a:lnSpc>
              <a:spcBef>
                <a:spcPts val="1000"/>
              </a:spcBef>
              <a:spcAft>
                <a:spcPts val="0"/>
              </a:spcAft>
              <a:buSzPts val="2400"/>
              <a:buNone/>
            </a:pPr>
            <a:r>
              <a:rPr lang="en-US" sz="2400" cap="none">
                <a:latin typeface="Calibri"/>
                <a:ea typeface="Calibri"/>
                <a:cs typeface="Calibri"/>
                <a:sym typeface="Calibri"/>
              </a:rPr>
              <a:t>This author’s enthusiastic tone inspires an active, lively atmosphere. The author hopes to influence the readers to be in an excited mood, anticipating more action.</a:t>
            </a:r>
            <a:endParaRPr/>
          </a:p>
          <a:p>
            <a:pPr indent="-76200" lvl="0" marL="228600" rtl="0" algn="l">
              <a:lnSpc>
                <a:spcPct val="120000"/>
              </a:lnSpc>
              <a:spcBef>
                <a:spcPts val="1000"/>
              </a:spcBef>
              <a:spcAft>
                <a:spcPts val="0"/>
              </a:spcAft>
              <a:buSzPts val="2400"/>
              <a:buNone/>
            </a:pPr>
            <a:r>
              <a:t/>
            </a:r>
            <a:endParaRPr sz="2400" cap="none">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1"/>
          <p:cNvSpPr txBox="1"/>
          <p:nvPr>
            <p:ph type="title"/>
          </p:nvPr>
        </p:nvSpPr>
        <p:spPr>
          <a:xfrm>
            <a:off x="913775" y="618517"/>
            <a:ext cx="10364451" cy="66164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Cambria"/>
              <a:buNone/>
            </a:pPr>
            <a:r>
              <a:rPr b="1" lang="en-US" cap="none">
                <a:latin typeface="Cambria"/>
                <a:ea typeface="Cambria"/>
                <a:cs typeface="Cambria"/>
                <a:sym typeface="Cambria"/>
              </a:rPr>
              <a:t>Tone Words Examples</a:t>
            </a:r>
            <a:endParaRPr cap="none"/>
          </a:p>
        </p:txBody>
      </p:sp>
      <p:sp>
        <p:nvSpPr>
          <p:cNvPr id="244" name="Google Shape;244;p31"/>
          <p:cNvSpPr txBox="1"/>
          <p:nvPr>
            <p:ph idx="1" type="body"/>
          </p:nvPr>
        </p:nvSpPr>
        <p:spPr>
          <a:xfrm>
            <a:off x="838200" y="1611086"/>
            <a:ext cx="3256128" cy="4565877"/>
          </a:xfrm>
          <a:prstGeom prst="rect">
            <a:avLst/>
          </a:prstGeom>
          <a:noFill/>
          <a:ln>
            <a:noFill/>
          </a:ln>
        </p:spPr>
        <p:txBody>
          <a:bodyPr anchorCtr="0" anchor="t" bIns="45700" lIns="91425" spcFirstLastPara="1" rIns="91425" wrap="square" tIns="45700">
            <a:normAutofit/>
          </a:bodyPr>
          <a:lstStyle/>
          <a:p>
            <a:pPr indent="-228600" lvl="0" marL="228600" rtl="0" algn="l">
              <a:lnSpc>
                <a:spcPct val="85000"/>
              </a:lnSpc>
              <a:spcBef>
                <a:spcPts val="0"/>
              </a:spcBef>
              <a:spcAft>
                <a:spcPts val="0"/>
              </a:spcAft>
              <a:buSzPts val="3000"/>
              <a:buChar char="•"/>
            </a:pPr>
            <a:r>
              <a:rPr b="1" lang="en-US" sz="3000" cap="none">
                <a:latin typeface="Calibri"/>
                <a:ea typeface="Calibri"/>
                <a:cs typeface="Calibri"/>
                <a:sym typeface="Calibri"/>
              </a:rPr>
              <a:t>Cautious	</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Humorous</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Affectionate</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Hostile</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Critical</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Objective</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Personal</a:t>
            </a:r>
            <a:endParaRPr/>
          </a:p>
          <a:p>
            <a:pPr indent="-228600" lvl="0" marL="228600" rtl="0" algn="l">
              <a:lnSpc>
                <a:spcPct val="85000"/>
              </a:lnSpc>
              <a:spcBef>
                <a:spcPts val="900"/>
              </a:spcBef>
              <a:spcAft>
                <a:spcPts val="0"/>
              </a:spcAft>
              <a:buSzPts val="3000"/>
              <a:buChar char="•"/>
            </a:pPr>
            <a:r>
              <a:rPr b="1" lang="en-US" sz="3000" cap="none">
                <a:latin typeface="Calibri"/>
                <a:ea typeface="Calibri"/>
                <a:cs typeface="Calibri"/>
                <a:sym typeface="Calibri"/>
              </a:rPr>
              <a:t>Violent</a:t>
            </a:r>
            <a:endParaRPr b="1" sz="1400" cap="none">
              <a:latin typeface="Calibri"/>
              <a:ea typeface="Calibri"/>
              <a:cs typeface="Calibri"/>
              <a:sym typeface="Calibri"/>
            </a:endParaRPr>
          </a:p>
        </p:txBody>
      </p:sp>
      <p:sp>
        <p:nvSpPr>
          <p:cNvPr id="245" name="Google Shape;245;p31"/>
          <p:cNvSpPr/>
          <p:nvPr/>
        </p:nvSpPr>
        <p:spPr>
          <a:xfrm>
            <a:off x="4498847" y="1611087"/>
            <a:ext cx="3862055" cy="4514022"/>
          </a:xfrm>
          <a:prstGeom prst="rect">
            <a:avLst/>
          </a:prstGeom>
          <a:noFill/>
          <a:ln>
            <a:noFill/>
          </a:ln>
        </p:spPr>
        <p:txBody>
          <a:bodyPr anchorCtr="0" anchor="t" bIns="45700" lIns="91425" spcFirstLastPara="1" rIns="91425" wrap="square" tIns="45700">
            <a:noAutofit/>
          </a:bodyPr>
          <a:lstStyle/>
          <a:p>
            <a:pPr indent="-342900" lvl="0" marL="342900" marR="0" rtl="0" algn="l">
              <a:lnSpc>
                <a:spcPct val="85000"/>
              </a:lnSpc>
              <a:spcBef>
                <a:spcPts val="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Solemn / serious</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Sarcastic</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Disapproving</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Enthusiastic</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Desperate</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Pleading </a:t>
            </a:r>
            <a:endParaRPr/>
          </a:p>
          <a:p>
            <a:pPr indent="-342900" lvl="0" marL="342900" marR="0" rtl="0" algn="l">
              <a:lnSpc>
                <a:spcPct val="85000"/>
              </a:lnSpc>
              <a:spcBef>
                <a:spcPts val="900"/>
              </a:spcBef>
              <a:spcAft>
                <a:spcPts val="0"/>
              </a:spcAft>
              <a:buClr>
                <a:schemeClr val="dk1"/>
              </a:buClr>
              <a:buSzPts val="3000"/>
              <a:buFont typeface="Calibri"/>
              <a:buChar char="•"/>
            </a:pPr>
            <a:r>
              <a:rPr b="1" lang="en-US" sz="3000">
                <a:solidFill>
                  <a:schemeClr val="dk1"/>
                </a:solidFill>
                <a:latin typeface="Calibri"/>
                <a:ea typeface="Calibri"/>
                <a:cs typeface="Calibri"/>
                <a:sym typeface="Calibri"/>
              </a:rPr>
              <a:t>Indifferent</a:t>
            </a:r>
            <a:endParaRPr/>
          </a:p>
          <a:p>
            <a:pPr indent="-152400" lvl="0" marL="342900" marR="0" rtl="0" algn="l">
              <a:lnSpc>
                <a:spcPct val="85000"/>
              </a:lnSpc>
              <a:spcBef>
                <a:spcPts val="900"/>
              </a:spcBef>
              <a:spcAft>
                <a:spcPts val="0"/>
              </a:spcAft>
              <a:buClr>
                <a:schemeClr val="dk1"/>
              </a:buClr>
              <a:buSzPts val="3000"/>
              <a:buFont typeface="Arial"/>
              <a:buNone/>
            </a:pPr>
            <a:r>
              <a:t/>
            </a:r>
            <a:endParaRPr b="1" sz="30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ph type="title"/>
          </p:nvPr>
        </p:nvSpPr>
        <p:spPr>
          <a:xfrm>
            <a:off x="913775" y="618517"/>
            <a:ext cx="10364451" cy="15961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ASSIGNED READING </a:t>
            </a:r>
            <a:endParaRPr/>
          </a:p>
        </p:txBody>
      </p:sp>
      <p:sp>
        <p:nvSpPr>
          <p:cNvPr id="251" name="Google Shape;251;p32"/>
          <p:cNvSpPr txBox="1"/>
          <p:nvPr>
            <p:ph idx="1" type="body"/>
          </p:nvPr>
        </p:nvSpPr>
        <p:spPr>
          <a:xfrm>
            <a:off x="913774" y="2214694"/>
            <a:ext cx="10363826" cy="3576505"/>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800"/>
              <a:buChar char="•"/>
            </a:pPr>
            <a:r>
              <a:rPr b="1" i="1" lang="en-US" sz="2800" cap="none"/>
              <a:t>Fable For Tomorrow By </a:t>
            </a:r>
            <a:r>
              <a:rPr b="1" lang="en-US" sz="2800" cap="none"/>
              <a:t>Rachel Carson pg. 56  Model for Writers</a:t>
            </a:r>
            <a:endParaRPr sz="2800" cap="none"/>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0"/>
          <p:cNvSpPr txBox="1"/>
          <p:nvPr>
            <p:ph type="title"/>
          </p:nvPr>
        </p:nvSpPr>
        <p:spPr>
          <a:xfrm>
            <a:off x="490748" y="346513"/>
            <a:ext cx="2342882" cy="79686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000"/>
              <a:buFont typeface="Twentieth Century"/>
              <a:buNone/>
            </a:pPr>
            <a:r>
              <a:rPr b="1" lang="en-US" sz="4000" cap="none">
                <a:latin typeface="Twentieth Century"/>
                <a:ea typeface="Twentieth Century"/>
                <a:cs typeface="Twentieth Century"/>
                <a:sym typeface="Twentieth Century"/>
              </a:rPr>
              <a:t>Persuade</a:t>
            </a:r>
            <a:endParaRPr b="1" sz="4000" cap="none">
              <a:latin typeface="Twentieth Century"/>
              <a:ea typeface="Twentieth Century"/>
              <a:cs typeface="Twentieth Century"/>
              <a:sym typeface="Twentieth Century"/>
            </a:endParaRPr>
          </a:p>
        </p:txBody>
      </p:sp>
      <p:sp>
        <p:nvSpPr>
          <p:cNvPr id="166" name="Google Shape;166;p20"/>
          <p:cNvSpPr txBox="1"/>
          <p:nvPr>
            <p:ph idx="1" type="body"/>
          </p:nvPr>
        </p:nvSpPr>
        <p:spPr>
          <a:xfrm>
            <a:off x="77029" y="1244818"/>
            <a:ext cx="4005852" cy="5246134"/>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SzPct val="100000"/>
              <a:buChar char="•"/>
            </a:pPr>
            <a:r>
              <a:rPr lang="en-US" sz="2600" cap="none">
                <a:latin typeface="Calibri"/>
                <a:ea typeface="Calibri"/>
                <a:cs typeface="Calibri"/>
                <a:sym typeface="Calibri"/>
              </a:rPr>
              <a:t>Written to convince you to change your thinking, spend money, support a cause, or offer a solution to a problem</a:t>
            </a:r>
            <a:endParaRPr/>
          </a:p>
          <a:p>
            <a:pPr indent="-228600" lvl="0" marL="228600" rtl="0" algn="l">
              <a:lnSpc>
                <a:spcPct val="120000"/>
              </a:lnSpc>
              <a:spcBef>
                <a:spcPts val="1000"/>
              </a:spcBef>
              <a:spcAft>
                <a:spcPts val="0"/>
              </a:spcAft>
              <a:buSzPct val="100000"/>
              <a:buChar char="•"/>
            </a:pPr>
            <a:r>
              <a:rPr b="1" lang="en-US" sz="2400" cap="none">
                <a:latin typeface="Calibri"/>
                <a:ea typeface="Calibri"/>
                <a:cs typeface="Calibri"/>
                <a:sym typeface="Calibri"/>
              </a:rPr>
              <a:t>Examples</a:t>
            </a:r>
            <a:endParaRPr/>
          </a:p>
          <a:p>
            <a:pPr indent="-228600" lvl="0" marL="228600" rtl="0" algn="l">
              <a:lnSpc>
                <a:spcPct val="120000"/>
              </a:lnSpc>
              <a:spcBef>
                <a:spcPts val="1000"/>
              </a:spcBef>
              <a:spcAft>
                <a:spcPts val="0"/>
              </a:spcAft>
              <a:buSzPct val="100000"/>
              <a:buChar char="•"/>
            </a:pPr>
            <a:r>
              <a:rPr lang="en-US" sz="2600" cap="none">
                <a:latin typeface="Calibri"/>
                <a:ea typeface="Calibri"/>
                <a:cs typeface="Calibri"/>
                <a:sym typeface="Calibri"/>
              </a:rPr>
              <a:t>Advertisements</a:t>
            </a:r>
            <a:endParaRPr/>
          </a:p>
          <a:p>
            <a:pPr indent="-228600" lvl="0" marL="228600" rtl="0" algn="l">
              <a:lnSpc>
                <a:spcPct val="120000"/>
              </a:lnSpc>
              <a:spcBef>
                <a:spcPts val="1000"/>
              </a:spcBef>
              <a:spcAft>
                <a:spcPts val="0"/>
              </a:spcAft>
              <a:buSzPct val="100000"/>
              <a:buChar char="•"/>
            </a:pPr>
            <a:r>
              <a:rPr lang="en-US" sz="2600" cap="none">
                <a:latin typeface="Calibri"/>
                <a:ea typeface="Calibri"/>
                <a:cs typeface="Calibri"/>
                <a:sym typeface="Calibri"/>
              </a:rPr>
              <a:t>Commercials</a:t>
            </a:r>
            <a:endParaRPr/>
          </a:p>
          <a:p>
            <a:pPr indent="-228600" lvl="0" marL="228600" rtl="0" algn="l">
              <a:lnSpc>
                <a:spcPct val="120000"/>
              </a:lnSpc>
              <a:spcBef>
                <a:spcPts val="1000"/>
              </a:spcBef>
              <a:spcAft>
                <a:spcPts val="0"/>
              </a:spcAft>
              <a:buSzPct val="100000"/>
              <a:buChar char="•"/>
            </a:pPr>
            <a:r>
              <a:rPr lang="en-US" sz="2600" cap="none">
                <a:latin typeface="Calibri"/>
                <a:ea typeface="Calibri"/>
                <a:cs typeface="Calibri"/>
                <a:sym typeface="Calibri"/>
              </a:rPr>
              <a:t>Political Speeches</a:t>
            </a:r>
            <a:endParaRPr/>
          </a:p>
          <a:p>
            <a:pPr indent="-228600" lvl="0" marL="228600" rtl="0" algn="l">
              <a:lnSpc>
                <a:spcPct val="120000"/>
              </a:lnSpc>
              <a:spcBef>
                <a:spcPts val="1000"/>
              </a:spcBef>
              <a:spcAft>
                <a:spcPts val="0"/>
              </a:spcAft>
              <a:buSzPct val="100000"/>
              <a:buChar char="•"/>
            </a:pPr>
            <a:r>
              <a:rPr lang="en-US" sz="2600" cap="none">
                <a:latin typeface="Calibri"/>
                <a:ea typeface="Calibri"/>
                <a:cs typeface="Calibri"/>
                <a:sym typeface="Calibri"/>
              </a:rPr>
              <a:t>Opinion Editorials</a:t>
            </a:r>
            <a:endParaRPr/>
          </a:p>
          <a:p>
            <a:pPr indent="-228600" lvl="0" marL="228600" rtl="0" algn="l">
              <a:lnSpc>
                <a:spcPct val="120000"/>
              </a:lnSpc>
              <a:spcBef>
                <a:spcPts val="1000"/>
              </a:spcBef>
              <a:spcAft>
                <a:spcPts val="0"/>
              </a:spcAft>
              <a:buSzPct val="100000"/>
              <a:buChar char="•"/>
            </a:pPr>
            <a:r>
              <a:rPr lang="en-US" sz="2600" cap="none">
                <a:latin typeface="Calibri"/>
                <a:ea typeface="Calibri"/>
                <a:cs typeface="Calibri"/>
                <a:sym typeface="Calibri"/>
              </a:rPr>
              <a:t>Movie Or Book Reviews</a:t>
            </a:r>
            <a:endParaRPr sz="2600" cap="none">
              <a:latin typeface="Calibri"/>
              <a:ea typeface="Calibri"/>
              <a:cs typeface="Calibri"/>
              <a:sym typeface="Calibri"/>
            </a:endParaRPr>
          </a:p>
        </p:txBody>
      </p:sp>
      <p:sp>
        <p:nvSpPr>
          <p:cNvPr id="167" name="Google Shape;167;p20"/>
          <p:cNvSpPr txBox="1"/>
          <p:nvPr/>
        </p:nvSpPr>
        <p:spPr>
          <a:xfrm>
            <a:off x="4211915" y="1244818"/>
            <a:ext cx="3901571" cy="493214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Written to give information or describe something.</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Authors use facts and reasons to get the point across.</a:t>
            </a:r>
            <a:endParaRPr/>
          </a:p>
          <a:p>
            <a:pPr indent="-228600" lvl="0" marL="228600" marR="0" rtl="0" algn="l">
              <a:lnSpc>
                <a:spcPct val="90000"/>
              </a:lnSpc>
              <a:spcBef>
                <a:spcPts val="1000"/>
              </a:spcBef>
              <a:spcAft>
                <a:spcPts val="0"/>
              </a:spcAft>
              <a:buClr>
                <a:schemeClr val="dk1"/>
              </a:buClr>
              <a:buSzPts val="2400"/>
              <a:buFont typeface="Arial"/>
              <a:buChar char="•"/>
            </a:pPr>
            <a:r>
              <a:rPr b="1" i="0" lang="en-US" sz="2400" u="none" cap="none" strike="noStrike">
                <a:solidFill>
                  <a:schemeClr val="dk1"/>
                </a:solidFill>
                <a:latin typeface="Twentieth Century"/>
                <a:ea typeface="Twentieth Century"/>
                <a:cs typeface="Twentieth Century"/>
                <a:sym typeface="Twentieth Century"/>
              </a:rPr>
              <a:t>Examples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Textbooks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News articles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Informational Brochures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Encyclopedias</a:t>
            </a:r>
            <a:endParaRPr/>
          </a:p>
          <a:p>
            <a:pPr indent="-228600" lvl="0" marL="228600" marR="0" rtl="0" algn="l">
              <a:lnSpc>
                <a:spcPct val="90000"/>
              </a:lnSpc>
              <a:spcBef>
                <a:spcPts val="100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Schedules, charts, instructions</a:t>
            </a:r>
            <a:endParaRPr/>
          </a:p>
          <a:p>
            <a:pPr indent="-76200" lvl="0" marL="228600" marR="0" rtl="0" algn="l">
              <a:lnSpc>
                <a:spcPct val="90000"/>
              </a:lnSpc>
              <a:spcBef>
                <a:spcPts val="1000"/>
              </a:spcBef>
              <a:spcAft>
                <a:spcPts val="0"/>
              </a:spcAft>
              <a:buClr>
                <a:schemeClr val="dk1"/>
              </a:buClr>
              <a:buSzPts val="2400"/>
              <a:buFont typeface="Arial"/>
              <a:buNone/>
            </a:pPr>
            <a:r>
              <a:t/>
            </a:r>
            <a:endParaRPr b="0" i="0" sz="2400" u="none" cap="none" strike="noStrike">
              <a:solidFill>
                <a:schemeClr val="dk1"/>
              </a:solidFill>
              <a:latin typeface="Twentieth Century"/>
              <a:ea typeface="Twentieth Century"/>
              <a:cs typeface="Twentieth Century"/>
              <a:sym typeface="Twentieth Century"/>
            </a:endParaRPr>
          </a:p>
        </p:txBody>
      </p:sp>
      <p:sp>
        <p:nvSpPr>
          <p:cNvPr id="168" name="Google Shape;168;p20"/>
          <p:cNvSpPr/>
          <p:nvPr/>
        </p:nvSpPr>
        <p:spPr>
          <a:xfrm>
            <a:off x="4572552" y="373938"/>
            <a:ext cx="1854005"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cap="none" strike="noStrike">
                <a:solidFill>
                  <a:schemeClr val="dk1"/>
                </a:solidFill>
                <a:latin typeface="Twentieth Century"/>
                <a:ea typeface="Twentieth Century"/>
                <a:cs typeface="Twentieth Century"/>
                <a:sym typeface="Twentieth Century"/>
              </a:rPr>
              <a:t>Inform</a:t>
            </a:r>
            <a:endParaRPr b="1" sz="4000">
              <a:solidFill>
                <a:schemeClr val="dk1"/>
              </a:solidFill>
              <a:latin typeface="Twentieth Century"/>
              <a:ea typeface="Twentieth Century"/>
              <a:cs typeface="Twentieth Century"/>
              <a:sym typeface="Twentieth Century"/>
            </a:endParaRPr>
          </a:p>
        </p:txBody>
      </p:sp>
      <p:sp>
        <p:nvSpPr>
          <p:cNvPr id="169" name="Google Shape;169;p20"/>
          <p:cNvSpPr txBox="1"/>
          <p:nvPr/>
        </p:nvSpPr>
        <p:spPr>
          <a:xfrm>
            <a:off x="8412561" y="1143380"/>
            <a:ext cx="3573379" cy="5175713"/>
          </a:xfrm>
          <a:prstGeom prst="rect">
            <a:avLst/>
          </a:prstGeom>
          <a:noFill/>
          <a:ln>
            <a:noFill/>
          </a:ln>
        </p:spPr>
        <p:txBody>
          <a:bodyPr anchorCtr="0" anchor="t" bIns="45700" lIns="91425" spcFirstLastPara="1" rIns="91425" wrap="square" tIns="45700">
            <a:noAutofit/>
          </a:bodyPr>
          <a:lstStyle/>
          <a:p>
            <a:pPr indent="-228600" lvl="0" marL="228600" marR="0" rtl="0" algn="l">
              <a:lnSpc>
                <a:spcPct val="90000"/>
              </a:lnSpc>
              <a:spcBef>
                <a:spcPts val="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Written to interest the reader, or appeal to emotions such as pleasure, sadness, anger, or  humor.</a:t>
            </a:r>
            <a:endParaRPr/>
          </a:p>
          <a:p>
            <a:pPr indent="-228600" lvl="0" marL="228600" marR="0" rtl="0" algn="l">
              <a:lnSpc>
                <a:spcPct val="90000"/>
              </a:lnSpc>
              <a:spcBef>
                <a:spcPts val="1000"/>
              </a:spcBef>
              <a:spcAft>
                <a:spcPts val="0"/>
              </a:spcAft>
              <a:buClr>
                <a:schemeClr val="dk1"/>
              </a:buClr>
              <a:buSzPts val="2400"/>
              <a:buFont typeface="Arial"/>
              <a:buChar char="•"/>
            </a:pPr>
            <a:r>
              <a:rPr b="1" lang="en-US" sz="2400" u="none">
                <a:solidFill>
                  <a:schemeClr val="dk1"/>
                </a:solidFill>
                <a:latin typeface="Calibri"/>
                <a:ea typeface="Calibri"/>
                <a:cs typeface="Calibri"/>
                <a:sym typeface="Calibri"/>
              </a:rPr>
              <a:t>Examples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Fiction books and other stories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Plays and movies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Comic strips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Video games</a:t>
            </a:r>
            <a:endParaRPr/>
          </a:p>
          <a:p>
            <a:pPr indent="-228600" lvl="0" marL="228600" marR="0" rtl="0" algn="l">
              <a:lnSpc>
                <a:spcPct val="90000"/>
              </a:lnSpc>
              <a:spcBef>
                <a:spcPts val="1000"/>
              </a:spcBef>
              <a:spcAft>
                <a:spcPts val="0"/>
              </a:spcAft>
              <a:buClr>
                <a:schemeClr val="dk1"/>
              </a:buClr>
              <a:buSzPts val="2400"/>
              <a:buFont typeface="Arial"/>
              <a:buChar char="•"/>
            </a:pPr>
            <a:r>
              <a:rPr b="0" lang="en-US" sz="2400" u="none">
                <a:solidFill>
                  <a:schemeClr val="dk1"/>
                </a:solidFill>
                <a:latin typeface="Calibri"/>
                <a:ea typeface="Calibri"/>
                <a:cs typeface="Calibri"/>
                <a:sym typeface="Calibri"/>
              </a:rPr>
              <a:t>Sports articles or programs</a:t>
            </a:r>
            <a:endParaRPr b="0" sz="1400" u="none">
              <a:solidFill>
                <a:schemeClr val="dk1"/>
              </a:solidFill>
              <a:latin typeface="Calibri"/>
              <a:ea typeface="Calibri"/>
              <a:cs typeface="Calibri"/>
              <a:sym typeface="Calibri"/>
            </a:endParaRPr>
          </a:p>
        </p:txBody>
      </p:sp>
      <p:sp>
        <p:nvSpPr>
          <p:cNvPr id="170" name="Google Shape;170;p20"/>
          <p:cNvSpPr/>
          <p:nvPr/>
        </p:nvSpPr>
        <p:spPr>
          <a:xfrm>
            <a:off x="8528471" y="435494"/>
            <a:ext cx="2146742" cy="70788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US" sz="4000" u="none" strike="noStrike">
                <a:solidFill>
                  <a:schemeClr val="dk1"/>
                </a:solidFill>
                <a:latin typeface="Twentieth Century"/>
                <a:ea typeface="Twentieth Century"/>
                <a:cs typeface="Twentieth Century"/>
                <a:sym typeface="Twentieth Century"/>
              </a:rPr>
              <a:t>Entertain</a:t>
            </a:r>
            <a:endParaRPr b="1" sz="40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621792" y="365125"/>
            <a:ext cx="11445712"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wentieth Century"/>
              <a:buNone/>
            </a:pPr>
            <a:r>
              <a:rPr b="1" lang="en-US"/>
              <a:t>PRACTICE</a:t>
            </a:r>
            <a:br>
              <a:rPr lang="en-US"/>
            </a:br>
            <a:r>
              <a:rPr b="1" lang="en-US" sz="3100" cap="none"/>
              <a:t>Identify the author’s purpose for each of the following types of text.</a:t>
            </a:r>
            <a:endParaRPr b="1" sz="3100" cap="none"/>
          </a:p>
        </p:txBody>
      </p:sp>
      <p:sp>
        <p:nvSpPr>
          <p:cNvPr id="176" name="Google Shape;176;p21"/>
          <p:cNvSpPr txBox="1"/>
          <p:nvPr>
            <p:ph idx="1" type="body"/>
          </p:nvPr>
        </p:nvSpPr>
        <p:spPr>
          <a:xfrm>
            <a:off x="329184" y="1690688"/>
            <a:ext cx="8759952" cy="5021008"/>
          </a:xfrm>
          <a:prstGeom prst="rect">
            <a:avLst/>
          </a:prstGeom>
          <a:noFill/>
          <a:ln>
            <a:noFill/>
          </a:ln>
        </p:spPr>
        <p:txBody>
          <a:bodyPr anchorCtr="0" anchor="t" bIns="45700" lIns="91425" spcFirstLastPara="1" rIns="91425" wrap="square" tIns="45700">
            <a:noAutofit/>
          </a:bodyPr>
          <a:lstStyle/>
          <a:p>
            <a:pPr indent="-514350" lvl="0" marL="514350" rtl="0" algn="l">
              <a:lnSpc>
                <a:spcPct val="100000"/>
              </a:lnSpc>
              <a:spcBef>
                <a:spcPts val="0"/>
              </a:spcBef>
              <a:spcAft>
                <a:spcPts val="0"/>
              </a:spcAft>
              <a:buSzPts val="2600"/>
              <a:buFont typeface="Twentieth Century"/>
              <a:buAutoNum type="arabicPeriod"/>
            </a:pPr>
            <a:r>
              <a:rPr lang="en-US" sz="2600" cap="none"/>
              <a:t>A song about a father’s joy and love for his new baby girl.</a:t>
            </a:r>
            <a:endParaRPr/>
          </a:p>
          <a:p>
            <a:pPr indent="-514350" lvl="0" marL="514350" rtl="0" algn="l">
              <a:lnSpc>
                <a:spcPct val="100000"/>
              </a:lnSpc>
              <a:spcBef>
                <a:spcPts val="0"/>
              </a:spcBef>
              <a:spcAft>
                <a:spcPts val="0"/>
              </a:spcAft>
              <a:buSzPts val="2600"/>
              <a:buFont typeface="Twentieth Century"/>
              <a:buAutoNum type="arabicPeriod"/>
            </a:pPr>
            <a:r>
              <a:rPr lang="en-US" sz="2600" cap="none"/>
              <a:t>A political speech recommending that you support a tax increase.</a:t>
            </a:r>
            <a:endParaRPr/>
          </a:p>
          <a:p>
            <a:pPr indent="-514350" lvl="0" marL="514350" rtl="0" algn="l">
              <a:lnSpc>
                <a:spcPct val="100000"/>
              </a:lnSpc>
              <a:spcBef>
                <a:spcPts val="0"/>
              </a:spcBef>
              <a:spcAft>
                <a:spcPts val="0"/>
              </a:spcAft>
              <a:buSzPts val="2600"/>
              <a:buFont typeface="Twentieth Century"/>
              <a:buAutoNum type="arabicPeriod"/>
            </a:pPr>
            <a:r>
              <a:rPr lang="en-US" sz="2600" cap="none"/>
              <a:t>A poster in the hall that encourages students to say no to drugs.</a:t>
            </a:r>
            <a:endParaRPr/>
          </a:p>
          <a:p>
            <a:pPr indent="-514350" lvl="0" marL="514350" rtl="0" algn="l">
              <a:lnSpc>
                <a:spcPct val="100000"/>
              </a:lnSpc>
              <a:spcBef>
                <a:spcPts val="0"/>
              </a:spcBef>
              <a:spcAft>
                <a:spcPts val="0"/>
              </a:spcAft>
              <a:buSzPts val="2600"/>
              <a:buFont typeface="Twentieth Century"/>
              <a:buAutoNum type="arabicPeriod"/>
            </a:pPr>
            <a:r>
              <a:rPr lang="en-US" sz="2600" cap="none"/>
              <a:t>A pamphlet in a doctor’s office that explains the disease diabetes.</a:t>
            </a:r>
            <a:endParaRPr/>
          </a:p>
          <a:p>
            <a:pPr indent="-514350" lvl="0" marL="514350" rtl="0" algn="l">
              <a:lnSpc>
                <a:spcPct val="100000"/>
              </a:lnSpc>
              <a:spcBef>
                <a:spcPts val="0"/>
              </a:spcBef>
              <a:spcAft>
                <a:spcPts val="0"/>
              </a:spcAft>
              <a:buSzPts val="2600"/>
              <a:buFont typeface="Twentieth Century"/>
              <a:buAutoNum type="arabicPeriod"/>
            </a:pPr>
            <a:r>
              <a:rPr lang="en-US" sz="2600" cap="none"/>
              <a:t>A funny essay</a:t>
            </a:r>
            <a:endParaRPr/>
          </a:p>
          <a:p>
            <a:pPr indent="-514350" lvl="0" marL="514350" rtl="0" algn="l">
              <a:lnSpc>
                <a:spcPct val="100000"/>
              </a:lnSpc>
              <a:spcBef>
                <a:spcPts val="0"/>
              </a:spcBef>
              <a:spcAft>
                <a:spcPts val="0"/>
              </a:spcAft>
              <a:buSzPts val="2600"/>
              <a:buFont typeface="Twentieth Century"/>
              <a:buAutoNum type="arabicPeriod"/>
            </a:pPr>
            <a:r>
              <a:rPr lang="en-US" sz="2600" cap="none"/>
              <a:t>A news about COVID-19 vaccine</a:t>
            </a:r>
            <a:endParaRPr/>
          </a:p>
          <a:p>
            <a:pPr indent="-514350" lvl="0" marL="514350" rtl="0" algn="l">
              <a:lnSpc>
                <a:spcPct val="100000"/>
              </a:lnSpc>
              <a:spcBef>
                <a:spcPts val="0"/>
              </a:spcBef>
              <a:spcAft>
                <a:spcPts val="0"/>
              </a:spcAft>
              <a:buSzPts val="2600"/>
              <a:buFont typeface="Twentieth Century"/>
              <a:buAutoNum type="arabicPeriod"/>
            </a:pPr>
            <a:r>
              <a:rPr lang="en-US" sz="2600" cap="none"/>
              <a:t>An article about the recent fashion trends</a:t>
            </a:r>
            <a:endParaRPr/>
          </a:p>
          <a:p>
            <a:pPr indent="-514350" lvl="0" marL="514350" rtl="0" algn="l">
              <a:lnSpc>
                <a:spcPct val="100000"/>
              </a:lnSpc>
              <a:spcBef>
                <a:spcPts val="0"/>
              </a:spcBef>
              <a:spcAft>
                <a:spcPts val="0"/>
              </a:spcAft>
              <a:buSzPts val="2600"/>
              <a:buFont typeface="Twentieth Century"/>
              <a:buAutoNum type="arabicPeriod"/>
            </a:pPr>
            <a:r>
              <a:rPr lang="en-US" sz="2600" cap="none"/>
              <a:t>A passage that provide historical background of a place</a:t>
            </a:r>
            <a:endParaRPr/>
          </a:p>
          <a:p>
            <a:pPr indent="-514350" lvl="0" marL="514350" rtl="0" algn="l">
              <a:lnSpc>
                <a:spcPct val="100000"/>
              </a:lnSpc>
              <a:spcBef>
                <a:spcPts val="0"/>
              </a:spcBef>
              <a:spcAft>
                <a:spcPts val="0"/>
              </a:spcAft>
              <a:buSzPts val="2600"/>
              <a:buFont typeface="Twentieth Century"/>
              <a:buAutoNum type="arabicPeriod"/>
            </a:pPr>
            <a:r>
              <a:rPr lang="en-US" sz="2600" cap="none"/>
              <a:t>An article emphasizing a particular point of view</a:t>
            </a:r>
            <a:endParaRPr/>
          </a:p>
          <a:p>
            <a:pPr indent="0" lvl="0" marL="0" rtl="0" algn="l">
              <a:lnSpc>
                <a:spcPct val="100000"/>
              </a:lnSpc>
              <a:spcBef>
                <a:spcPts val="0"/>
              </a:spcBef>
              <a:spcAft>
                <a:spcPts val="0"/>
              </a:spcAft>
              <a:buSzPts val="2600"/>
              <a:buNone/>
            </a:pPr>
            <a:r>
              <a:t/>
            </a:r>
            <a:endParaRPr sz="2600" cap="none"/>
          </a:p>
        </p:txBody>
      </p:sp>
      <p:sp>
        <p:nvSpPr>
          <p:cNvPr id="177" name="Google Shape;177;p21"/>
          <p:cNvSpPr/>
          <p:nvPr/>
        </p:nvSpPr>
        <p:spPr>
          <a:xfrm>
            <a:off x="9376012" y="1965278"/>
            <a:ext cx="2402005" cy="378565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i="0" lang="en-US" sz="2400">
                <a:solidFill>
                  <a:srgbClr val="000000"/>
                </a:solidFill>
                <a:latin typeface="Proxima Nova"/>
                <a:ea typeface="Proxima Nova"/>
                <a:cs typeface="Proxima Nova"/>
                <a:sym typeface="Proxima Nova"/>
              </a:rPr>
              <a:t>Answers</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entertain</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persuade</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persuade</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inform</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entertain</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inform</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inform</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inform</a:t>
            </a:r>
            <a:endParaRPr/>
          </a:p>
          <a:p>
            <a:pPr indent="-342900" lvl="0" marL="342900" marR="0" rtl="0" algn="l">
              <a:spcBef>
                <a:spcPts val="0"/>
              </a:spcBef>
              <a:spcAft>
                <a:spcPts val="0"/>
              </a:spcAft>
              <a:buClr>
                <a:srgbClr val="000000"/>
              </a:buClr>
              <a:buSzPts val="2400"/>
              <a:buFont typeface="Twentieth Century"/>
              <a:buAutoNum type="arabicPeriod"/>
            </a:pPr>
            <a:r>
              <a:rPr i="0" lang="en-US" sz="2400">
                <a:solidFill>
                  <a:srgbClr val="000000"/>
                </a:solidFill>
                <a:latin typeface="Proxima Nova"/>
                <a:ea typeface="Proxima Nova"/>
                <a:cs typeface="Proxima Nova"/>
                <a:sym typeface="Proxima Nova"/>
              </a:rPr>
              <a:t>to persuade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2"/>
          <p:cNvSpPr txBox="1"/>
          <p:nvPr>
            <p:ph type="title"/>
          </p:nvPr>
        </p:nvSpPr>
        <p:spPr>
          <a:xfrm>
            <a:off x="913774" y="179605"/>
            <a:ext cx="10364451" cy="771371"/>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lang="en-US"/>
              <a:t>QUESTION STEMS</a:t>
            </a:r>
            <a:endParaRPr/>
          </a:p>
        </p:txBody>
      </p:sp>
      <p:sp>
        <p:nvSpPr>
          <p:cNvPr id="183" name="Google Shape;183;p22"/>
          <p:cNvSpPr txBox="1"/>
          <p:nvPr>
            <p:ph idx="1" type="body"/>
          </p:nvPr>
        </p:nvSpPr>
        <p:spPr>
          <a:xfrm>
            <a:off x="838200" y="950976"/>
            <a:ext cx="10299192" cy="4937760"/>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SzPts val="2800"/>
              <a:buChar char="•"/>
            </a:pPr>
            <a:r>
              <a:rPr lang="en-US" sz="2800" cap="none"/>
              <a:t>The purpose…</a:t>
            </a:r>
            <a:endParaRPr/>
          </a:p>
          <a:p>
            <a:pPr indent="-228600" lvl="0" marL="228600" rtl="0" algn="l">
              <a:lnSpc>
                <a:spcPct val="120000"/>
              </a:lnSpc>
              <a:spcBef>
                <a:spcPts val="0"/>
              </a:spcBef>
              <a:spcAft>
                <a:spcPts val="0"/>
              </a:spcAft>
              <a:buSzPts val="2800"/>
              <a:buChar char="•"/>
            </a:pPr>
            <a:r>
              <a:rPr lang="en-US" sz="2800" cap="none"/>
              <a:t>What is the most likely reason the author wrote …</a:t>
            </a:r>
            <a:endParaRPr/>
          </a:p>
          <a:p>
            <a:pPr indent="-228600" lvl="0" marL="228600" rtl="0" algn="l">
              <a:lnSpc>
                <a:spcPct val="120000"/>
              </a:lnSpc>
              <a:spcBef>
                <a:spcPts val="0"/>
              </a:spcBef>
              <a:spcAft>
                <a:spcPts val="0"/>
              </a:spcAft>
              <a:buSzPts val="2800"/>
              <a:buChar char="•"/>
            </a:pPr>
            <a:r>
              <a:rPr lang="en-US" sz="2800" cap="none"/>
              <a:t>…author probably wrote to…</a:t>
            </a:r>
            <a:endParaRPr/>
          </a:p>
          <a:p>
            <a:pPr indent="-228600" lvl="0" marL="228600" rtl="0" algn="l">
              <a:lnSpc>
                <a:spcPct val="120000"/>
              </a:lnSpc>
              <a:spcBef>
                <a:spcPts val="0"/>
              </a:spcBef>
              <a:spcAft>
                <a:spcPts val="0"/>
              </a:spcAft>
              <a:buSzPts val="2800"/>
              <a:buChar char="•"/>
            </a:pPr>
            <a:r>
              <a:rPr lang="en-US" sz="2800" cap="none"/>
              <a:t>Why do you think the author choose…</a:t>
            </a:r>
            <a:endParaRPr/>
          </a:p>
          <a:p>
            <a:pPr indent="-228600" lvl="0" marL="228600" rtl="0" algn="l">
              <a:lnSpc>
                <a:spcPct val="120000"/>
              </a:lnSpc>
              <a:spcBef>
                <a:spcPts val="0"/>
              </a:spcBef>
              <a:spcAft>
                <a:spcPts val="0"/>
              </a:spcAft>
              <a:buSzPts val="2800"/>
              <a:buChar char="•"/>
            </a:pPr>
            <a:r>
              <a:rPr lang="en-US" sz="2800" cap="none"/>
              <a:t>How do you think the author would feel about…</a:t>
            </a:r>
            <a:endParaRPr/>
          </a:p>
          <a:p>
            <a:pPr indent="-228600" lvl="0" marL="228600" rtl="0" algn="l">
              <a:lnSpc>
                <a:spcPct val="120000"/>
              </a:lnSpc>
              <a:spcBef>
                <a:spcPts val="0"/>
              </a:spcBef>
              <a:spcAft>
                <a:spcPts val="0"/>
              </a:spcAft>
              <a:buSzPts val="2800"/>
              <a:buChar char="•"/>
            </a:pPr>
            <a:r>
              <a:rPr lang="en-US" sz="2800" cap="none"/>
              <a:t>Why do you think the author decided to…</a:t>
            </a:r>
            <a:endParaRPr/>
          </a:p>
          <a:p>
            <a:pPr indent="-228600" lvl="0" marL="228600" rtl="0" algn="l">
              <a:lnSpc>
                <a:spcPct val="120000"/>
              </a:lnSpc>
              <a:spcBef>
                <a:spcPts val="0"/>
              </a:spcBef>
              <a:spcAft>
                <a:spcPts val="0"/>
              </a:spcAft>
              <a:buSzPts val="2800"/>
              <a:buChar char="•"/>
            </a:pPr>
            <a:r>
              <a:rPr lang="en-US" sz="2800" cap="none"/>
              <a:t>Why does the author begin (end) the story with…</a:t>
            </a:r>
            <a:endParaRPr sz="2800" cap="none"/>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3"/>
          <p:cNvSpPr txBox="1"/>
          <p:nvPr>
            <p:ph type="title"/>
          </p:nvPr>
        </p:nvSpPr>
        <p:spPr>
          <a:xfrm>
            <a:off x="838201" y="115908"/>
            <a:ext cx="10515600" cy="66729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lang="en-US" sz="3600"/>
              <a:t>PRACTICE</a:t>
            </a:r>
            <a:endParaRPr b="1"/>
          </a:p>
        </p:txBody>
      </p:sp>
      <p:sp>
        <p:nvSpPr>
          <p:cNvPr id="189" name="Google Shape;189;p23"/>
          <p:cNvSpPr txBox="1"/>
          <p:nvPr>
            <p:ph idx="1" type="body"/>
          </p:nvPr>
        </p:nvSpPr>
        <p:spPr>
          <a:xfrm>
            <a:off x="417576" y="928223"/>
            <a:ext cx="8342375" cy="5681987"/>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SzPts val="2000"/>
              <a:buChar char="•"/>
            </a:pPr>
            <a:r>
              <a:rPr b="1" lang="en-US" cap="none"/>
              <a:t>What is the most likely reason the author wrote “picture this”?</a:t>
            </a:r>
            <a:endParaRPr/>
          </a:p>
          <a:p>
            <a:pPr indent="-514350" lvl="0" marL="514350" rtl="0" algn="l">
              <a:lnSpc>
                <a:spcPct val="120000"/>
              </a:lnSpc>
              <a:spcBef>
                <a:spcPts val="0"/>
              </a:spcBef>
              <a:spcAft>
                <a:spcPts val="0"/>
              </a:spcAft>
              <a:buSzPts val="2000"/>
              <a:buFont typeface="Twentieth Century"/>
              <a:buAutoNum type="alphaLcPeriod"/>
            </a:pPr>
            <a:r>
              <a:rPr lang="en-US" cap="none"/>
              <a:t>To persuade readers to learn photography</a:t>
            </a:r>
            <a:endParaRPr/>
          </a:p>
          <a:p>
            <a:pPr indent="-514350" lvl="0" marL="514350" rtl="0" algn="l">
              <a:lnSpc>
                <a:spcPct val="120000"/>
              </a:lnSpc>
              <a:spcBef>
                <a:spcPts val="0"/>
              </a:spcBef>
              <a:spcAft>
                <a:spcPts val="0"/>
              </a:spcAft>
              <a:buSzPts val="2000"/>
              <a:buFont typeface="Twentieth Century"/>
              <a:buAutoNum type="alphaLcPeriod"/>
            </a:pPr>
            <a:r>
              <a:rPr lang="en-US" cap="none"/>
              <a:t>To share the benefits of a career in photography</a:t>
            </a:r>
            <a:endParaRPr/>
          </a:p>
          <a:p>
            <a:pPr indent="-514350" lvl="0" marL="514350" rtl="0" algn="l">
              <a:lnSpc>
                <a:spcPct val="120000"/>
              </a:lnSpc>
              <a:spcBef>
                <a:spcPts val="0"/>
              </a:spcBef>
              <a:spcAft>
                <a:spcPts val="0"/>
              </a:spcAft>
              <a:buSzPts val="2000"/>
              <a:buFont typeface="Twentieth Century"/>
              <a:buAutoNum type="alphaLcPeriod"/>
            </a:pPr>
            <a:r>
              <a:rPr lang="en-US" cap="none"/>
              <a:t>To explain how photographic film captures an image</a:t>
            </a:r>
            <a:endParaRPr/>
          </a:p>
          <a:p>
            <a:pPr indent="-514350" lvl="0" marL="514350" rtl="0" algn="l">
              <a:lnSpc>
                <a:spcPct val="120000"/>
              </a:lnSpc>
              <a:spcBef>
                <a:spcPts val="0"/>
              </a:spcBef>
              <a:spcAft>
                <a:spcPts val="0"/>
              </a:spcAft>
              <a:buSzPts val="2000"/>
              <a:buFont typeface="Twentieth Century"/>
              <a:buAutoNum type="alphaLcPeriod"/>
            </a:pPr>
            <a:r>
              <a:rPr lang="en-US" cap="none"/>
              <a:t>To encourage readers to develop their own film</a:t>
            </a:r>
            <a:endParaRPr/>
          </a:p>
          <a:p>
            <a:pPr indent="-228600" lvl="0" marL="228600" rtl="0" algn="l">
              <a:lnSpc>
                <a:spcPct val="120000"/>
              </a:lnSpc>
              <a:spcBef>
                <a:spcPts val="0"/>
              </a:spcBef>
              <a:spcAft>
                <a:spcPts val="0"/>
              </a:spcAft>
              <a:buSzPts val="2000"/>
              <a:buChar char="•"/>
            </a:pPr>
            <a:r>
              <a:rPr b="1" lang="en-US" cap="none"/>
              <a:t>Which detail supports the author’s purpose for writing this selection?</a:t>
            </a:r>
            <a:endParaRPr/>
          </a:p>
          <a:p>
            <a:pPr indent="-514350" lvl="0" marL="514350" rtl="0" algn="l">
              <a:lnSpc>
                <a:spcPct val="120000"/>
              </a:lnSpc>
              <a:spcBef>
                <a:spcPts val="0"/>
              </a:spcBef>
              <a:spcAft>
                <a:spcPts val="0"/>
              </a:spcAft>
              <a:buSzPts val="2000"/>
              <a:buFont typeface="Twentieth Century"/>
              <a:buAutoNum type="alphaLcPeriod"/>
            </a:pPr>
            <a:r>
              <a:rPr lang="en-US" cap="none"/>
              <a:t>Dog owners spend as much as $11,000 on their dogs in their lifetime</a:t>
            </a:r>
            <a:endParaRPr/>
          </a:p>
          <a:p>
            <a:pPr indent="-514350" lvl="0" marL="514350" rtl="0" algn="l">
              <a:lnSpc>
                <a:spcPct val="120000"/>
              </a:lnSpc>
              <a:spcBef>
                <a:spcPts val="0"/>
              </a:spcBef>
              <a:spcAft>
                <a:spcPts val="0"/>
              </a:spcAft>
              <a:buSzPts val="2000"/>
              <a:buFont typeface="Twentieth Century"/>
              <a:buAutoNum type="alphaLcPeriod"/>
            </a:pPr>
            <a:r>
              <a:rPr lang="en-US" cap="none"/>
              <a:t>Dogs in other countries live in packs</a:t>
            </a:r>
            <a:endParaRPr/>
          </a:p>
          <a:p>
            <a:pPr indent="-514350" lvl="0" marL="514350" rtl="0" algn="l">
              <a:lnSpc>
                <a:spcPct val="120000"/>
              </a:lnSpc>
              <a:spcBef>
                <a:spcPts val="0"/>
              </a:spcBef>
              <a:spcAft>
                <a:spcPts val="0"/>
              </a:spcAft>
              <a:buSzPts val="2000"/>
              <a:buFont typeface="Twentieth Century"/>
              <a:buAutoNum type="alphaLcPeriod"/>
            </a:pPr>
            <a:r>
              <a:rPr lang="en-US" cap="none"/>
              <a:t>There are more than 65 million pet dogs in the U.S.</a:t>
            </a:r>
            <a:endParaRPr/>
          </a:p>
          <a:p>
            <a:pPr indent="-514350" lvl="0" marL="514350" rtl="0" algn="l">
              <a:lnSpc>
                <a:spcPct val="120000"/>
              </a:lnSpc>
              <a:spcBef>
                <a:spcPts val="0"/>
              </a:spcBef>
              <a:spcAft>
                <a:spcPts val="0"/>
              </a:spcAft>
              <a:buSzPts val="2000"/>
              <a:buFont typeface="Twentieth Century"/>
              <a:buAutoNum type="alphaLcPeriod"/>
            </a:pPr>
            <a:r>
              <a:rPr lang="en-US" cap="none"/>
              <a:t>People think that their dogs need only love from them</a:t>
            </a:r>
            <a:endParaRPr/>
          </a:p>
          <a:p>
            <a:pPr indent="-228600" lvl="0" marL="228600" rtl="0" algn="l">
              <a:lnSpc>
                <a:spcPct val="120000"/>
              </a:lnSpc>
              <a:spcBef>
                <a:spcPts val="0"/>
              </a:spcBef>
              <a:spcAft>
                <a:spcPts val="0"/>
              </a:spcAft>
              <a:buSzPts val="2000"/>
              <a:buChar char="•"/>
            </a:pPr>
            <a:r>
              <a:rPr b="1" lang="en-US" cap="none"/>
              <a:t>This article would most likely be found in a…</a:t>
            </a:r>
            <a:endParaRPr/>
          </a:p>
          <a:p>
            <a:pPr indent="-514350" lvl="0" marL="514350" rtl="0" algn="l">
              <a:lnSpc>
                <a:spcPct val="120000"/>
              </a:lnSpc>
              <a:spcBef>
                <a:spcPts val="0"/>
              </a:spcBef>
              <a:spcAft>
                <a:spcPts val="0"/>
              </a:spcAft>
              <a:buSzPts val="2000"/>
              <a:buFont typeface="Twentieth Century"/>
              <a:buAutoNum type="alphaLcPeriod"/>
            </a:pPr>
            <a:r>
              <a:rPr lang="en-US" cap="none"/>
              <a:t>Textbook about animal behavior.</a:t>
            </a:r>
            <a:endParaRPr/>
          </a:p>
          <a:p>
            <a:pPr indent="-514350" lvl="0" marL="514350" rtl="0" algn="l">
              <a:lnSpc>
                <a:spcPct val="120000"/>
              </a:lnSpc>
              <a:spcBef>
                <a:spcPts val="0"/>
              </a:spcBef>
              <a:spcAft>
                <a:spcPts val="0"/>
              </a:spcAft>
              <a:buSzPts val="2000"/>
              <a:buFont typeface="Twentieth Century"/>
              <a:buAutoNum type="alphaLcPeriod"/>
            </a:pPr>
            <a:r>
              <a:rPr lang="en-US" cap="none"/>
              <a:t>Popular science or health magazine.</a:t>
            </a:r>
            <a:endParaRPr/>
          </a:p>
          <a:p>
            <a:pPr indent="-514350" lvl="0" marL="514350" rtl="0" algn="l">
              <a:lnSpc>
                <a:spcPct val="120000"/>
              </a:lnSpc>
              <a:spcBef>
                <a:spcPts val="0"/>
              </a:spcBef>
              <a:spcAft>
                <a:spcPts val="0"/>
              </a:spcAft>
              <a:buSzPts val="2000"/>
              <a:buFont typeface="Twentieth Century"/>
              <a:buAutoNum type="alphaLcPeriod"/>
            </a:pPr>
            <a:r>
              <a:rPr lang="en-US" cap="none"/>
              <a:t>Newspapers local news section.</a:t>
            </a:r>
            <a:endParaRPr/>
          </a:p>
          <a:p>
            <a:pPr indent="-514350" lvl="0" marL="514350" rtl="0" algn="l">
              <a:lnSpc>
                <a:spcPct val="120000"/>
              </a:lnSpc>
              <a:spcBef>
                <a:spcPts val="0"/>
              </a:spcBef>
              <a:spcAft>
                <a:spcPts val="0"/>
              </a:spcAft>
              <a:buSzPts val="2000"/>
              <a:buFont typeface="Twentieth Century"/>
              <a:buAutoNum type="alphaLcPeriod"/>
            </a:pPr>
            <a:r>
              <a:rPr lang="en-US" cap="none"/>
              <a:t>Professional journal for veterinarians.</a:t>
            </a:r>
            <a:endParaRPr cap="none"/>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4"/>
          <p:cNvSpPr txBox="1"/>
          <p:nvPr>
            <p:ph type="title"/>
          </p:nvPr>
        </p:nvSpPr>
        <p:spPr>
          <a:xfrm>
            <a:off x="838200" y="365125"/>
            <a:ext cx="10515600" cy="66538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Twentieth Century"/>
              <a:buNone/>
            </a:pPr>
            <a:r>
              <a:rPr b="1" lang="en-US"/>
              <a:t>KEY WORDS</a:t>
            </a:r>
            <a:endParaRPr/>
          </a:p>
        </p:txBody>
      </p:sp>
      <p:sp>
        <p:nvSpPr>
          <p:cNvPr id="195" name="Google Shape;195;p24"/>
          <p:cNvSpPr txBox="1"/>
          <p:nvPr>
            <p:ph idx="1" type="body"/>
          </p:nvPr>
        </p:nvSpPr>
        <p:spPr>
          <a:xfrm>
            <a:off x="656823" y="1493949"/>
            <a:ext cx="3329961" cy="5074276"/>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b="1" lang="en-US" sz="2800" cap="none"/>
              <a:t>Persuade</a:t>
            </a:r>
            <a:endParaRPr/>
          </a:p>
          <a:p>
            <a:pPr indent="-228600" lvl="1" marL="685800" rtl="0" algn="l">
              <a:lnSpc>
                <a:spcPct val="100000"/>
              </a:lnSpc>
              <a:spcBef>
                <a:spcPts val="0"/>
              </a:spcBef>
              <a:spcAft>
                <a:spcPts val="0"/>
              </a:spcAft>
              <a:buSzPts val="2600"/>
              <a:buChar char="•"/>
            </a:pPr>
            <a:r>
              <a:rPr lang="en-US" sz="2600" cap="none"/>
              <a:t>Influence</a:t>
            </a:r>
            <a:endParaRPr/>
          </a:p>
          <a:p>
            <a:pPr indent="-228600" lvl="1" marL="685800" rtl="0" algn="l">
              <a:lnSpc>
                <a:spcPct val="100000"/>
              </a:lnSpc>
              <a:spcBef>
                <a:spcPts val="0"/>
              </a:spcBef>
              <a:spcAft>
                <a:spcPts val="0"/>
              </a:spcAft>
              <a:buSzPts val="2600"/>
              <a:buChar char="•"/>
            </a:pPr>
            <a:r>
              <a:rPr lang="en-US" sz="2600" cap="none"/>
              <a:t>Encourage</a:t>
            </a:r>
            <a:endParaRPr/>
          </a:p>
          <a:p>
            <a:pPr indent="-228600" lvl="1" marL="685800" rtl="0" algn="l">
              <a:lnSpc>
                <a:spcPct val="100000"/>
              </a:lnSpc>
              <a:spcBef>
                <a:spcPts val="0"/>
              </a:spcBef>
              <a:spcAft>
                <a:spcPts val="0"/>
              </a:spcAft>
              <a:buSzPts val="2600"/>
              <a:buChar char="•"/>
            </a:pPr>
            <a:r>
              <a:rPr lang="en-US" sz="2600" cap="none"/>
              <a:t>Convince</a:t>
            </a:r>
            <a:endParaRPr/>
          </a:p>
          <a:p>
            <a:pPr indent="-228600" lvl="1" marL="685800" rtl="0" algn="l">
              <a:lnSpc>
                <a:spcPct val="100000"/>
              </a:lnSpc>
              <a:spcBef>
                <a:spcPts val="0"/>
              </a:spcBef>
              <a:spcAft>
                <a:spcPts val="0"/>
              </a:spcAft>
              <a:buSzPts val="2600"/>
              <a:buChar char="•"/>
            </a:pPr>
            <a:r>
              <a:rPr lang="en-US" sz="2600" cap="none"/>
              <a:t>Prove </a:t>
            </a:r>
            <a:endParaRPr/>
          </a:p>
          <a:p>
            <a:pPr indent="-228600" lvl="1" marL="685800" rtl="0" algn="l">
              <a:lnSpc>
                <a:spcPct val="100000"/>
              </a:lnSpc>
              <a:spcBef>
                <a:spcPts val="0"/>
              </a:spcBef>
              <a:spcAft>
                <a:spcPts val="0"/>
              </a:spcAft>
              <a:buSzPts val="2600"/>
              <a:buChar char="•"/>
            </a:pPr>
            <a:r>
              <a:rPr lang="en-US" sz="2600" cap="none"/>
              <a:t>Urge</a:t>
            </a:r>
            <a:endParaRPr/>
          </a:p>
          <a:p>
            <a:pPr indent="-228600" lvl="1" marL="685800" rtl="0" algn="l">
              <a:lnSpc>
                <a:spcPct val="100000"/>
              </a:lnSpc>
              <a:spcBef>
                <a:spcPts val="0"/>
              </a:spcBef>
              <a:spcAft>
                <a:spcPts val="0"/>
              </a:spcAft>
              <a:buSzPts val="2600"/>
              <a:buChar char="•"/>
            </a:pPr>
            <a:r>
              <a:rPr lang="en-US" sz="2600" cap="none"/>
              <a:t>Sell </a:t>
            </a:r>
            <a:endParaRPr/>
          </a:p>
          <a:p>
            <a:pPr indent="-228600" lvl="1" marL="685800" rtl="0" algn="l">
              <a:lnSpc>
                <a:spcPct val="100000"/>
              </a:lnSpc>
              <a:spcBef>
                <a:spcPts val="0"/>
              </a:spcBef>
              <a:spcAft>
                <a:spcPts val="0"/>
              </a:spcAft>
              <a:buSzPts val="2600"/>
              <a:buChar char="•"/>
            </a:pPr>
            <a:r>
              <a:rPr lang="en-US" sz="2600" cap="none"/>
              <a:t>Inspire</a:t>
            </a:r>
            <a:endParaRPr/>
          </a:p>
          <a:p>
            <a:pPr indent="-228600" lvl="1" marL="685800" rtl="0" algn="l">
              <a:lnSpc>
                <a:spcPct val="100000"/>
              </a:lnSpc>
              <a:spcBef>
                <a:spcPts val="0"/>
              </a:spcBef>
              <a:spcAft>
                <a:spcPts val="0"/>
              </a:spcAft>
              <a:buSzPts val="2600"/>
              <a:buChar char="•"/>
            </a:pPr>
            <a:r>
              <a:rPr lang="en-US" sz="2600" cap="none"/>
              <a:t>Convert</a:t>
            </a:r>
            <a:endParaRPr/>
          </a:p>
          <a:p>
            <a:pPr indent="-228600" lvl="1" marL="685800" rtl="0" algn="l">
              <a:lnSpc>
                <a:spcPct val="100000"/>
              </a:lnSpc>
              <a:spcBef>
                <a:spcPts val="0"/>
              </a:spcBef>
              <a:spcAft>
                <a:spcPts val="0"/>
              </a:spcAft>
              <a:buSzPts val="2600"/>
              <a:buChar char="•"/>
            </a:pPr>
            <a:r>
              <a:rPr lang="en-US" sz="2600" cap="none"/>
              <a:t>Assure</a:t>
            </a:r>
            <a:endParaRPr sz="2600" cap="none"/>
          </a:p>
        </p:txBody>
      </p:sp>
      <p:sp>
        <p:nvSpPr>
          <p:cNvPr id="196" name="Google Shape;196;p24"/>
          <p:cNvSpPr txBox="1"/>
          <p:nvPr/>
        </p:nvSpPr>
        <p:spPr>
          <a:xfrm>
            <a:off x="4545169" y="1493949"/>
            <a:ext cx="2909552" cy="507427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10000"/>
              </a:lnSpc>
              <a:spcBef>
                <a:spcPts val="0"/>
              </a:spcBef>
              <a:spcAft>
                <a:spcPts val="0"/>
              </a:spcAft>
              <a:buClr>
                <a:schemeClr val="dk1"/>
              </a:buClr>
              <a:buSzPts val="2800"/>
              <a:buFont typeface="Arial"/>
              <a:buChar char="•"/>
            </a:pPr>
            <a:r>
              <a:rPr b="1" lang="en-US" sz="2800">
                <a:solidFill>
                  <a:schemeClr val="dk1"/>
                </a:solidFill>
                <a:latin typeface="Twentieth Century"/>
                <a:ea typeface="Twentieth Century"/>
                <a:cs typeface="Twentieth Century"/>
                <a:sym typeface="Twentieth Century"/>
              </a:rPr>
              <a:t>Inform </a:t>
            </a:r>
            <a:endParaRPr b="1" sz="2800">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Understand</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Show </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Describe</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Educate</a:t>
            </a:r>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Discuss</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Explain </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Teach</a:t>
            </a:r>
            <a:endParaRPr b="0" i="0" sz="2400" u="none" cap="none" strike="noStrike">
              <a:solidFill>
                <a:schemeClr val="dk1"/>
              </a:solidFill>
              <a:latin typeface="Twentieth Century"/>
              <a:ea typeface="Twentieth Century"/>
              <a:cs typeface="Twentieth Century"/>
              <a:sym typeface="Twentieth Century"/>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Give information</a:t>
            </a:r>
            <a:endParaRPr/>
          </a:p>
          <a:p>
            <a:pPr indent="-228600" lvl="1" marL="685800" marR="0" rtl="0" algn="l">
              <a:lnSpc>
                <a:spcPct val="110000"/>
              </a:lnSpc>
              <a:spcBef>
                <a:spcPts val="0"/>
              </a:spcBef>
              <a:spcAft>
                <a:spcPts val="0"/>
              </a:spcAft>
              <a:buClr>
                <a:schemeClr val="dk1"/>
              </a:buClr>
              <a:buSzPts val="2400"/>
              <a:buFont typeface="Arial"/>
              <a:buChar char="•"/>
            </a:pPr>
            <a:r>
              <a:rPr b="0" i="0" lang="en-US" sz="2400" u="none" cap="none" strike="noStrike">
                <a:solidFill>
                  <a:schemeClr val="dk1"/>
                </a:solidFill>
                <a:latin typeface="Twentieth Century"/>
                <a:ea typeface="Twentieth Century"/>
                <a:cs typeface="Twentieth Century"/>
                <a:sym typeface="Twentieth Century"/>
              </a:rPr>
              <a:t>Illustrate</a:t>
            </a:r>
            <a:endParaRPr/>
          </a:p>
        </p:txBody>
      </p:sp>
      <p:sp>
        <p:nvSpPr>
          <p:cNvPr id="197" name="Google Shape;197;p24"/>
          <p:cNvSpPr txBox="1"/>
          <p:nvPr/>
        </p:nvSpPr>
        <p:spPr>
          <a:xfrm>
            <a:off x="8444247" y="1493948"/>
            <a:ext cx="3159617" cy="5074275"/>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100000"/>
              </a:lnSpc>
              <a:spcBef>
                <a:spcPts val="0"/>
              </a:spcBef>
              <a:spcAft>
                <a:spcPts val="0"/>
              </a:spcAft>
              <a:buClr>
                <a:schemeClr val="dk1"/>
              </a:buClr>
              <a:buSzPts val="2800"/>
              <a:buFont typeface="Arial"/>
              <a:buChar char="•"/>
            </a:pPr>
            <a:r>
              <a:rPr b="1" lang="en-US" sz="2800">
                <a:solidFill>
                  <a:schemeClr val="dk1"/>
                </a:solidFill>
                <a:latin typeface="Twentieth Century"/>
                <a:ea typeface="Twentieth Century"/>
                <a:cs typeface="Twentieth Century"/>
                <a:sym typeface="Twentieth Century"/>
              </a:rPr>
              <a:t>Entertain</a:t>
            </a:r>
            <a:endParaRPr/>
          </a:p>
          <a:p>
            <a:pPr indent="-228600" lvl="1" marL="6858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wentieth Century"/>
                <a:ea typeface="Twentieth Century"/>
                <a:cs typeface="Twentieth Century"/>
                <a:sym typeface="Twentieth Century"/>
              </a:rPr>
              <a:t>Tell</a:t>
            </a:r>
            <a:endParaRPr/>
          </a:p>
          <a:p>
            <a:pPr indent="-228600" lvl="1" marL="6858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wentieth Century"/>
                <a:ea typeface="Twentieth Century"/>
                <a:cs typeface="Twentieth Century"/>
                <a:sym typeface="Twentieth Century"/>
              </a:rPr>
              <a:t>Share an experience</a:t>
            </a:r>
            <a:endParaRPr/>
          </a:p>
          <a:p>
            <a:pPr indent="-228600" lvl="1" marL="6858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wentieth Century"/>
                <a:ea typeface="Twentieth Century"/>
                <a:cs typeface="Twentieth Century"/>
                <a:sym typeface="Twentieth Century"/>
              </a:rPr>
              <a:t>Relate</a:t>
            </a:r>
            <a:endParaRPr/>
          </a:p>
          <a:p>
            <a:pPr indent="-228600" lvl="1" marL="6858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wentieth Century"/>
                <a:ea typeface="Twentieth Century"/>
                <a:cs typeface="Twentieth Century"/>
                <a:sym typeface="Twentieth Century"/>
              </a:rPr>
              <a:t>Provide details</a:t>
            </a:r>
            <a:endParaRPr/>
          </a:p>
          <a:p>
            <a:pPr indent="-228600" lvl="1" marL="685800" marR="0" rtl="0" algn="l">
              <a:lnSpc>
                <a:spcPct val="100000"/>
              </a:lnSpc>
              <a:spcBef>
                <a:spcPts val="0"/>
              </a:spcBef>
              <a:spcAft>
                <a:spcPts val="0"/>
              </a:spcAft>
              <a:buClr>
                <a:schemeClr val="dk1"/>
              </a:buClr>
              <a:buSzPts val="2800"/>
              <a:buFont typeface="Arial"/>
              <a:buChar char="•"/>
            </a:pPr>
            <a:r>
              <a:rPr b="0" i="0" lang="en-US" sz="2800" u="none" cap="none" strike="noStrike">
                <a:solidFill>
                  <a:schemeClr val="dk1"/>
                </a:solidFill>
                <a:latin typeface="Twentieth Century"/>
                <a:ea typeface="Twentieth Century"/>
                <a:cs typeface="Twentieth Century"/>
                <a:sym typeface="Twentieth Century"/>
              </a:rPr>
              <a:t>Create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5"/>
          <p:cNvSpPr txBox="1"/>
          <p:nvPr>
            <p:ph type="title"/>
          </p:nvPr>
        </p:nvSpPr>
        <p:spPr>
          <a:xfrm>
            <a:off x="838199" y="146185"/>
            <a:ext cx="10515600" cy="626547"/>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wentieth Century"/>
              <a:buNone/>
            </a:pPr>
            <a:r>
              <a:rPr b="1" lang="en-US" sz="2800"/>
              <a:t>IDENTIFY THE AUTHOR’S PURPOSE AND EXPLAIN YOUR CHOICE</a:t>
            </a:r>
            <a:endParaRPr b="1" sz="2800"/>
          </a:p>
        </p:txBody>
      </p:sp>
      <p:sp>
        <p:nvSpPr>
          <p:cNvPr id="203" name="Google Shape;203;p25"/>
          <p:cNvSpPr txBox="1"/>
          <p:nvPr>
            <p:ph idx="1" type="body"/>
          </p:nvPr>
        </p:nvSpPr>
        <p:spPr>
          <a:xfrm>
            <a:off x="35419" y="1005840"/>
            <a:ext cx="12156581" cy="5716932"/>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lang="en-US" sz="2800" cap="none">
                <a:latin typeface="Calibri"/>
                <a:ea typeface="Calibri"/>
                <a:cs typeface="Calibri"/>
                <a:sym typeface="Calibri"/>
              </a:rPr>
              <a:t>A wave is any movement that carries energy. Some waves carry energy through water. Others carry energy through gases, like air, or solid materials. If you drop a rock into a pool of water, a wave, or ripple of energy, skims across the pool's surface. In the same way, an underwater earthquake can release energy into ocean water. Then it carries a giant wave, or tsunami, across the surface until it hits land. If you hear a clap of thunder, sound waves (or vibrations) have carried the crashing BOOM to your ears. Sound waves speed through the air at about 1,100 feet (335 meters) per second. Light also travels through the air in waves. They travel at more than 186,000 miles (300 million meters) per second. So the light waves from a flash of lightning reach your eyes before that clap of thunder reaches your ears! Electrons travel in waves, too. They move back and forth in a solid wire, sending waves of electricity so you can turn on a light during the storm! </a:t>
            </a:r>
            <a:endParaRPr/>
          </a:p>
          <a:p>
            <a:pPr indent="0" lvl="0" marL="0" rtl="0" algn="l">
              <a:lnSpc>
                <a:spcPct val="120000"/>
              </a:lnSpc>
              <a:spcBef>
                <a:spcPts val="1000"/>
              </a:spcBef>
              <a:spcAft>
                <a:spcPts val="0"/>
              </a:spcAft>
              <a:buSzPts val="2800"/>
              <a:buNone/>
            </a:pPr>
            <a:r>
              <a:rPr lang="en-US" sz="2800" cap="none">
                <a:latin typeface="Calibri"/>
                <a:ea typeface="Calibri"/>
                <a:cs typeface="Calibri"/>
                <a:sym typeface="Calibri"/>
              </a:rPr>
              <a:t>		</a:t>
            </a:r>
            <a:endParaRPr sz="2800" cap="none">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6"/>
          <p:cNvSpPr txBox="1"/>
          <p:nvPr>
            <p:ph type="title"/>
          </p:nvPr>
        </p:nvSpPr>
        <p:spPr>
          <a:xfrm>
            <a:off x="783771" y="146185"/>
            <a:ext cx="10570028" cy="666615"/>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2800"/>
              <a:buFont typeface="Twentieth Century"/>
              <a:buNone/>
            </a:pPr>
            <a:r>
              <a:rPr b="1" lang="en-US" sz="2800" cap="none"/>
              <a:t>Identify The Author’s Purpose And Explain Your Choice</a:t>
            </a:r>
            <a:endParaRPr b="1" sz="2800" cap="none"/>
          </a:p>
        </p:txBody>
      </p:sp>
      <p:sp>
        <p:nvSpPr>
          <p:cNvPr id="209" name="Google Shape;209;p26"/>
          <p:cNvSpPr/>
          <p:nvPr/>
        </p:nvSpPr>
        <p:spPr>
          <a:xfrm>
            <a:off x="1005840" y="768378"/>
            <a:ext cx="11186160" cy="5632311"/>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Twentieth Century"/>
              <a:buAutoNum type="arabicPeriod"/>
            </a:pPr>
            <a:r>
              <a:rPr b="1" lang="en-US" sz="2400">
                <a:solidFill>
                  <a:schemeClr val="dk1"/>
                </a:solidFill>
                <a:latin typeface="Twentieth Century"/>
                <a:ea typeface="Twentieth Century"/>
                <a:cs typeface="Twentieth Century"/>
                <a:sym typeface="Twentieth Century"/>
              </a:rPr>
              <a:t>What is the author's most important purpose for writing the selection?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persuade readers to throw rocks into the water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entertain readers with the legend of Wally Wave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explain to readers how to use a surfboard to ride waves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inform readers about different kinds of waves </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2. Which question could best help someone figure out this author's purpose? </a:t>
            </a:r>
            <a:r>
              <a:rPr lang="en-US" sz="2400">
                <a:solidFill>
                  <a:schemeClr val="dk1"/>
                </a:solidFill>
                <a:latin typeface="Twentieth Century"/>
                <a:ea typeface="Twentieth Century"/>
                <a:cs typeface="Twentieth Century"/>
                <a:sym typeface="Twentieth Century"/>
              </a:rPr>
              <a:t>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Did the author give me information?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Did I learn how to make an electric light?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Did the selection make me feel sad or scared?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Did the author want me to wave?</a:t>
            </a:r>
            <a:endParaRPr sz="2400">
              <a:solidFill>
                <a:schemeClr val="dk1"/>
              </a:solidFill>
              <a:latin typeface="Twentieth Century"/>
              <a:ea typeface="Twentieth Century"/>
              <a:cs typeface="Twentieth Century"/>
              <a:sym typeface="Twentieth Century"/>
            </a:endParaRPr>
          </a:p>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3. Which might also have been an author's purpose for this selection? </a:t>
            </a:r>
            <a:r>
              <a:rPr lang="en-US" sz="2400">
                <a:solidFill>
                  <a:schemeClr val="dk1"/>
                </a:solidFill>
                <a:latin typeface="Twentieth Century"/>
                <a:ea typeface="Twentieth Century"/>
                <a:cs typeface="Twentieth Century"/>
                <a:sym typeface="Twentieth Century"/>
              </a:rPr>
              <a:t>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teach readers why people wave at one another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inform readers about gravity and magnetic pull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persuade readers to study more about tsunamis </a:t>
            </a:r>
            <a:endParaRPr/>
          </a:p>
          <a:p>
            <a:pPr indent="-514350" lvl="0" marL="514350" marR="0" rtl="0" algn="l">
              <a:spcBef>
                <a:spcPts val="0"/>
              </a:spcBef>
              <a:spcAft>
                <a:spcPts val="0"/>
              </a:spcAft>
              <a:buClr>
                <a:schemeClr val="dk1"/>
              </a:buClr>
              <a:buSzPts val="2400"/>
              <a:buFont typeface="Twentieth Century"/>
              <a:buAutoNum type="alphaLcPeriod"/>
            </a:pPr>
            <a:r>
              <a:rPr lang="en-US" sz="2400">
                <a:solidFill>
                  <a:schemeClr val="dk1"/>
                </a:solidFill>
                <a:latin typeface="Twentieth Century"/>
                <a:ea typeface="Twentieth Century"/>
                <a:cs typeface="Twentieth Century"/>
                <a:sym typeface="Twentieth Century"/>
              </a:rPr>
              <a:t>to entertain readers with a little humor 	</a:t>
            </a:r>
            <a:endParaRPr sz="2400">
              <a:solidFill>
                <a:schemeClr val="dk1"/>
              </a:solidFill>
              <a:latin typeface="Twentieth Century"/>
              <a:ea typeface="Twentieth Century"/>
              <a:cs typeface="Twentieth Century"/>
              <a:sym typeface="Twentieth Century"/>
            </a:endParaRPr>
          </a:p>
        </p:txBody>
      </p:sp>
      <p:sp>
        <p:nvSpPr>
          <p:cNvPr id="210" name="Google Shape;210;p26"/>
          <p:cNvSpPr/>
          <p:nvPr/>
        </p:nvSpPr>
        <p:spPr>
          <a:xfrm>
            <a:off x="1167383" y="6396335"/>
            <a:ext cx="2961388" cy="46166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2400">
                <a:solidFill>
                  <a:schemeClr val="dk1"/>
                </a:solidFill>
                <a:latin typeface="Twentieth Century"/>
                <a:ea typeface="Twentieth Century"/>
                <a:cs typeface="Twentieth Century"/>
                <a:sym typeface="Twentieth Century"/>
              </a:rPr>
              <a:t>answers: 1-d; 2-a; 3-c </a:t>
            </a:r>
            <a:endParaRPr b="1" sz="2400">
              <a:solidFill>
                <a:schemeClr val="dk1"/>
              </a:solidFill>
              <a:latin typeface="Twentieth Century"/>
              <a:ea typeface="Twentieth Century"/>
              <a:cs typeface="Twentieth Century"/>
              <a:sym typeface="Twentieth Century"/>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xEl>
                                              <p:pRg end="14" st="1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7"/>
          <p:cNvSpPr txBox="1"/>
          <p:nvPr>
            <p:ph type="title"/>
          </p:nvPr>
        </p:nvSpPr>
        <p:spPr>
          <a:xfrm>
            <a:off x="989349" y="179605"/>
            <a:ext cx="10364451" cy="514247"/>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Twentieth Century"/>
              <a:buNone/>
            </a:pPr>
            <a:r>
              <a:rPr b="1" lang="en-US">
                <a:solidFill>
                  <a:schemeClr val="dk2"/>
                </a:solidFill>
              </a:rPr>
              <a:t>WHAT IS AN AUTHOR’S TONE?</a:t>
            </a:r>
            <a:endParaRPr/>
          </a:p>
        </p:txBody>
      </p:sp>
      <p:sp>
        <p:nvSpPr>
          <p:cNvPr id="217" name="Google Shape;217;p27"/>
          <p:cNvSpPr txBox="1"/>
          <p:nvPr>
            <p:ph idx="1" type="body"/>
          </p:nvPr>
        </p:nvSpPr>
        <p:spPr>
          <a:xfrm>
            <a:off x="310896" y="896112"/>
            <a:ext cx="11722608" cy="5961888"/>
          </a:xfrm>
          <a:prstGeom prst="rect">
            <a:avLst/>
          </a:prstGeom>
          <a:noFill/>
          <a:ln>
            <a:noFill/>
          </a:ln>
        </p:spPr>
        <p:txBody>
          <a:bodyPr anchorCtr="0" anchor="t" bIns="45700" lIns="91425" spcFirstLastPara="1" rIns="91425" wrap="square" tIns="45700">
            <a:noAutofit/>
          </a:bodyPr>
          <a:lstStyle/>
          <a:p>
            <a:pPr indent="-228600" lvl="0" marL="228600" rtl="0" algn="l">
              <a:lnSpc>
                <a:spcPct val="100000"/>
              </a:lnSpc>
              <a:spcBef>
                <a:spcPts val="0"/>
              </a:spcBef>
              <a:spcAft>
                <a:spcPts val="0"/>
              </a:spcAft>
              <a:buSzPts val="2800"/>
              <a:buChar char="•"/>
            </a:pPr>
            <a:r>
              <a:rPr b="1" lang="en-US" sz="2800" cap="none">
                <a:solidFill>
                  <a:srgbClr val="FF0000"/>
                </a:solidFill>
                <a:latin typeface="Calibri"/>
                <a:ea typeface="Calibri"/>
                <a:cs typeface="Calibri"/>
                <a:sym typeface="Calibri"/>
              </a:rPr>
              <a:t>Tone</a:t>
            </a:r>
            <a:r>
              <a:rPr b="1" lang="en-US" sz="2800" cap="none">
                <a:latin typeface="Calibri"/>
                <a:ea typeface="Calibri"/>
                <a:cs typeface="Calibri"/>
                <a:sym typeface="Calibri"/>
              </a:rPr>
              <a:t>  indicates the writer’s attitude. </a:t>
            </a:r>
            <a:endParaRPr/>
          </a:p>
          <a:p>
            <a:pPr indent="-228600" lvl="0" marL="228600" rtl="0" algn="l">
              <a:lnSpc>
                <a:spcPct val="100000"/>
              </a:lnSpc>
              <a:spcBef>
                <a:spcPts val="0"/>
              </a:spcBef>
              <a:spcAft>
                <a:spcPts val="0"/>
              </a:spcAft>
              <a:buSzPts val="2800"/>
              <a:buChar char="•"/>
            </a:pPr>
            <a:r>
              <a:rPr b="1" lang="en-US" sz="2800" cap="none">
                <a:latin typeface="Calibri"/>
                <a:ea typeface="Calibri"/>
                <a:cs typeface="Calibri"/>
                <a:sym typeface="Calibri"/>
              </a:rPr>
              <a:t>Often described by adjectives, such as</a:t>
            </a:r>
            <a:r>
              <a:rPr b="1" lang="en-US" sz="2800" cap="none">
                <a:solidFill>
                  <a:srgbClr val="FF0000"/>
                </a:solidFill>
                <a:latin typeface="Calibri"/>
                <a:ea typeface="Calibri"/>
                <a:cs typeface="Calibri"/>
                <a:sym typeface="Calibri"/>
              </a:rPr>
              <a:t>: cynical, depressed, sympathetic, cheerful, outraged, positive, angry, sarcastic, prayerful, ironic, solemn, vindictive, intense, excited.</a:t>
            </a:r>
            <a:r>
              <a:rPr lang="en-US" sz="2800" cap="none">
                <a:solidFill>
                  <a:srgbClr val="FF0000"/>
                </a:solidFill>
                <a:latin typeface="Calibri"/>
                <a:ea typeface="Calibri"/>
                <a:cs typeface="Calibri"/>
                <a:sym typeface="Calibri"/>
              </a:rPr>
              <a:t> </a:t>
            </a:r>
            <a:endParaRPr sz="2800" cap="none">
              <a:solidFill>
                <a:srgbClr val="FF0000"/>
              </a:solidFill>
              <a:latin typeface="Calibri"/>
              <a:ea typeface="Calibri"/>
              <a:cs typeface="Calibri"/>
              <a:sym typeface="Calibri"/>
            </a:endParaRPr>
          </a:p>
          <a:p>
            <a:pPr indent="-228600" lvl="0" marL="228600" rtl="0" algn="l">
              <a:lnSpc>
                <a:spcPct val="100000"/>
              </a:lnSpc>
              <a:spcBef>
                <a:spcPts val="0"/>
              </a:spcBef>
              <a:spcAft>
                <a:spcPts val="0"/>
              </a:spcAft>
              <a:buSzPts val="2800"/>
              <a:buChar char="•"/>
            </a:pPr>
            <a:r>
              <a:rPr lang="en-US" sz="2800" cap="none">
                <a:latin typeface="Calibri"/>
                <a:ea typeface="Calibri"/>
                <a:cs typeface="Calibri"/>
                <a:sym typeface="Calibri"/>
              </a:rPr>
              <a:t>Tone is not an action </a:t>
            </a:r>
            <a:br>
              <a:rPr lang="en-US" sz="2800" cap="none">
                <a:latin typeface="Calibri"/>
                <a:ea typeface="Calibri"/>
                <a:cs typeface="Calibri"/>
                <a:sym typeface="Calibri"/>
              </a:rPr>
            </a:br>
            <a:r>
              <a:rPr lang="en-US" sz="2800" cap="none">
                <a:latin typeface="Calibri"/>
                <a:ea typeface="Calibri"/>
                <a:cs typeface="Calibri"/>
                <a:sym typeface="Calibri"/>
              </a:rPr>
              <a:t>It is an attitude.</a:t>
            </a:r>
            <a:endParaRPr/>
          </a:p>
          <a:p>
            <a:pPr indent="-228600" lvl="0" marL="228600" rtl="0" algn="l">
              <a:lnSpc>
                <a:spcPct val="100000"/>
              </a:lnSpc>
              <a:spcBef>
                <a:spcPts val="0"/>
              </a:spcBef>
              <a:spcAft>
                <a:spcPts val="0"/>
              </a:spcAft>
              <a:buSzPts val="2800"/>
              <a:buChar char="•"/>
            </a:pPr>
            <a:r>
              <a:rPr lang="en-US" sz="2800" cap="none">
                <a:latin typeface="Calibri"/>
                <a:ea typeface="Calibri"/>
                <a:cs typeface="Calibri"/>
                <a:sym typeface="Calibri"/>
              </a:rPr>
              <a:t>Try saying, </a:t>
            </a:r>
            <a:r>
              <a:rPr b="1" lang="en-US" sz="2800" cap="none">
                <a:solidFill>
                  <a:srgbClr val="00589A"/>
                </a:solidFill>
                <a:latin typeface="Calibri"/>
                <a:ea typeface="Calibri"/>
                <a:cs typeface="Calibri"/>
                <a:sym typeface="Calibri"/>
              </a:rPr>
              <a:t>“come here, Saad” </a:t>
            </a:r>
            <a:r>
              <a:rPr lang="en-US" sz="2800" cap="none">
                <a:latin typeface="Calibri"/>
                <a:ea typeface="Calibri"/>
                <a:cs typeface="Calibri"/>
                <a:sym typeface="Calibri"/>
              </a:rPr>
              <a:t>using the following tones:</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Commanding or bossy</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Secretive</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Loving</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Angry</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Excited</a:t>
            </a:r>
            <a:endParaRPr/>
          </a:p>
          <a:p>
            <a:pPr indent="-228600" lvl="1" marL="685800" rtl="0" algn="l">
              <a:lnSpc>
                <a:spcPct val="100000"/>
              </a:lnSpc>
              <a:spcBef>
                <a:spcPts val="0"/>
              </a:spcBef>
              <a:spcAft>
                <a:spcPts val="0"/>
              </a:spcAft>
              <a:buSzPts val="2800"/>
              <a:buChar char="•"/>
            </a:pPr>
            <a:r>
              <a:rPr lang="en-US" sz="2800" cap="none">
                <a:latin typeface="Calibri"/>
                <a:ea typeface="Calibri"/>
                <a:cs typeface="Calibri"/>
                <a:sym typeface="Calibri"/>
              </a:rPr>
              <a:t> Playful</a:t>
            </a:r>
            <a:endParaRPr/>
          </a:p>
          <a:p>
            <a:pPr indent="-50800" lvl="1" marL="685800" rtl="0" algn="l">
              <a:lnSpc>
                <a:spcPct val="100000"/>
              </a:lnSpc>
              <a:spcBef>
                <a:spcPts val="0"/>
              </a:spcBef>
              <a:spcAft>
                <a:spcPts val="0"/>
              </a:spcAft>
              <a:buSzPts val="2800"/>
              <a:buNone/>
            </a:pPr>
            <a:r>
              <a:t/>
            </a:r>
            <a:endParaRPr sz="2800"/>
          </a:p>
          <a:p>
            <a:pPr indent="-50800" lvl="0" marL="228600" rtl="0" algn="l">
              <a:lnSpc>
                <a:spcPct val="100000"/>
              </a:lnSpc>
              <a:spcBef>
                <a:spcPts val="0"/>
              </a:spcBef>
              <a:spcAft>
                <a:spcPts val="0"/>
              </a:spcAft>
              <a:buSzPts val="2800"/>
              <a:buNone/>
            </a:pPr>
            <a:r>
              <a:t/>
            </a:r>
            <a:endParaRPr sz="2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roplet">
  <a:themeElements>
    <a:clrScheme name="Droplet">
      <a:dk1>
        <a:srgbClr val="000000"/>
      </a:dk1>
      <a:lt1>
        <a:srgbClr val="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