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1253" r:id="rId2"/>
    <p:sldId id="960" r:id="rId3"/>
    <p:sldId id="1002" r:id="rId4"/>
    <p:sldId id="1003" r:id="rId5"/>
    <p:sldId id="1004" r:id="rId6"/>
    <p:sldId id="1005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  <p:sldId id="1023" r:id="rId17"/>
    <p:sldId id="1025" r:id="rId18"/>
    <p:sldId id="1026" r:id="rId19"/>
    <p:sldId id="1027" r:id="rId20"/>
    <p:sldId id="1028" r:id="rId21"/>
    <p:sldId id="1029" r:id="rId22"/>
    <p:sldId id="1208" r:id="rId23"/>
    <p:sldId id="1209" r:id="rId24"/>
    <p:sldId id="1216" r:id="rId25"/>
    <p:sldId id="1228" r:id="rId26"/>
    <p:sldId id="1252" r:id="rId27"/>
    <p:sldId id="1030" r:id="rId28"/>
    <p:sldId id="1037" r:id="rId29"/>
    <p:sldId id="1038" r:id="rId30"/>
    <p:sldId id="1040" r:id="rId31"/>
    <p:sldId id="1039" r:id="rId32"/>
    <p:sldId id="12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3"/>
    <p:restoredTop sz="86715" autoAdjust="0"/>
  </p:normalViewPr>
  <p:slideViewPr>
    <p:cSldViewPr snapToGrid="0" snapToObjects="1">
      <p:cViewPr varScale="1">
        <p:scale>
          <a:sx n="64" d="100"/>
          <a:sy n="64" d="100"/>
        </p:scale>
        <p:origin x="546" y="7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phuthipon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has many physical-layer protocols: one for twisted-pair copper wire, another for coaxial cable, another for fiber, and so on. In each case, a bit is moved across the link in a different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>
                <a:hlinkClick r:id="rId3"/>
              </a:rPr>
              <a:t>Nikko Bovornkeeratiroj</a:t>
            </a:r>
            <a:r>
              <a:rPr lang="en-US" dirty="0"/>
              <a:t>,  Phuthipong &lt;phuthipong@cs.umass.edu&gt;, for the stacking dolls idea and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“</a:t>
            </a:r>
            <a:r>
              <a:rPr kumimoji="0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service” is equivalent to transmission delay.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nodal processing and queuing delays did not consider. </a:t>
            </a:r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shots/7182188-Babushka-Boi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Computer Networks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CS 3001 </a:t>
            </a:r>
            <a:r>
              <a:rPr lang="en-US" sz="4800" dirty="0"/>
              <a:t>(</a:t>
            </a:r>
            <a:r>
              <a:rPr lang="en-US" sz="4800" dirty="0" smtClean="0"/>
              <a:t>BCS-5B)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</a:t>
            </a:r>
            <a:r>
              <a:rPr lang="en-US" sz="4800" dirty="0" smtClean="0"/>
              <a:t>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12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xmlns="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xmlns="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xmlns="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xmlns="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xmlns="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xmlns="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xmlns="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xmlns="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xmlns="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xmlns="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xmlns="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xmlns="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xmlns="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xmlns="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xmlns="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xmlns="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xmlns="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xmlns="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xmlns="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xmlns="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xmlns="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xmlns="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xmlns="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xmlns="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xmlns="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xmlns="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xmlns="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xmlns="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xmlns="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xmlns="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xmlns="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xmlns="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xmlns="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xmlns="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xmlns="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xmlns="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xmlns="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xmlns="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xmlns="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xmlns="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xmlns="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xmlns="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xmlns="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xmlns="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xmlns="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xmlns="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lang="en-US" altLang="en-US" sz="2800" dirty="0">
                <a:solidFill>
                  <a:srgbClr val="0000A8"/>
                </a:solidFill>
                <a:latin typeface="Calibri" panose="020F0502020204030204"/>
              </a:rPr>
              <a:t>: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xmlns="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xmlns="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xmlns="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xmlns="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xmlns="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xmlns="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xmlns="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xmlns="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xmlns="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xmlns="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xmlns="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xmlns="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xmlns="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xmlns="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xmlns="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xmlns="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xmlns="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xmlns="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xmlns="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xmlns="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xmlns="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xmlns="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xmlns="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xmlns="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xmlns="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xmlns="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xmlns="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xmlns="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xmlns="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xmlns="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xmlns="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xmlns="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xmlns="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xmlns="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xmlns="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xmlns="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xmlns="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xmlns="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xmlns="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xmlns="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xmlns="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xmlns="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xmlns="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xmlns="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xmlns="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xmlns="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xmlns="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xmlns="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xmlns="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xmlns="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xmlns="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xmlns="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xmlns="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xmlns="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xmlns="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xmlns="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xmlns="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xmlns="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xmlns="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lvl="1" indent="-225425"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rate at given point in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time </a:t>
            </a:r>
          </a:p>
          <a:p>
            <a:pPr marL="682625" lvl="1" indent="-225425">
              <a:defRPr/>
            </a:pPr>
            <a:r>
              <a:rPr kumimoji="0" lang="en-US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xmlns="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xmlns="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xmlns="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xmlns="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xmlns="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xmlns="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xmlns="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xmlns="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xmlns="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xmlns="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xmlns="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xmlns="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xmlns="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xmlns="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xmlns="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xmlns="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xmlns="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xmlns="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xmlns="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xmlns="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xmlns="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xmlns="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xmlns="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xmlns="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xmlns="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xmlns="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xmlns="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xmlns="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xmlns="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xmlns="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xmlns="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xmlns="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xmlns="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xmlns="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xmlns="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xmlns="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xmlns="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xmlns="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xmlns="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xmlns="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xmlns="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xmlns="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xmlns="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xmlns="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xmlns="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xmlns="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xmlns="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xmlns="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xmlns="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xmlns="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xmlns="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xmlns="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xmlns="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xmlns="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xmlns="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xmlns="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xmlns="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xmlns="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xmlns="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xmlns="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xmlns="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xmlns="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xmlns="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xmlns="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xmlns="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xmlns="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xmlns="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xmlns="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xmlns="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xmlns="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xmlns="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xmlns="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xmlns="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xmlns="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xmlns="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xmlns="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xmlns="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xmlns="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xmlns="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xmlns="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xmlns="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xmlns="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xmlns="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xmlns="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xmlns="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xmlns="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xmlns="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xmlns="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xmlns="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xmlns="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xmlns="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xmlns="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xmlns="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xmlns="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xmlns="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xmlns="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xmlns="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xmlns="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xmlns="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xmlns="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xmlns="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xmlns="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xmlns="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xmlns="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xmlns="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xmlns="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xmlns="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xmlns="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xmlns="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xmlns="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xmlns="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xmlns="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xmlns="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xmlns="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xmlns="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xmlns="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xmlns="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xmlns="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xmlns="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xmlns="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xmlns="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xmlns="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xmlns="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xmlns="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xmlns="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xmlns="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xmlns="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xmlns="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xmlns="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xmlns="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xmlns="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xmlns="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xmlns="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xmlns="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xmlns="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xmlns="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xmlns="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xmlns="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xmlns="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xmlns="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xmlns="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xmlns="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xmlns="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xmlns="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xmlns="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xmlns="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xmlns="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xmlns="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xmlns="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xmlns="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xmlns="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xmlns="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xmlns="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xmlns="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xmlns="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xmlns="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xmlns="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xmlns="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xmlns="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xmlns="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xmlns="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xmlns="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xmlns="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xmlns="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xmlns="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xmlns="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xmlns="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xmlns="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xmlns="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xmlns="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xmlns="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xmlns="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xmlns="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xmlns="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xmlns="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xmlns="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xmlns="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xmlns="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xmlns="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xmlns="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xmlns="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xmlns="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xmlns="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xmlns="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xmlns="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xmlns="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xmlns="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xmlns="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xmlns="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xmlns="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xmlns="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xmlns="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xmlns="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xmlns="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xmlns="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xmlns="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xmlns="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xmlns="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xmlns="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xmlns="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xmlns="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xmlns="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xmlns="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xmlns="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xmlns="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xmlns="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xmlns="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xmlns="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xmlns="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xmlns="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xmlns="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xmlns="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xmlns="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xmlns="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xmlns="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xmlns="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xmlns="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xmlns="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xmlns="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xmlns="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xmlns="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xmlns="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xmlns="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xmlns="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xmlns="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xmlns="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xmlns="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xmlns="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xmlns="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xmlns="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xmlns="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xmlns="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xmlns="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xmlns="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xmlns="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xmlns="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xmlns="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xmlns="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xmlns="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xmlns="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xmlns="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xmlns="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xmlns="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xmlns="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xmlns="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xmlns="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xmlns="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xmlns="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xmlns="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xmlns="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xmlns="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xmlns="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xmlns="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xmlns="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xmlns="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xmlns="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xmlns="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xmlns="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xmlns="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xmlns="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xmlns="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xmlns="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xmlns="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xmlns="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xmlns="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xmlns="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xmlns="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xmlns="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xmlns="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xmlns="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xmlns="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xmlns="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xmlns="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xmlns="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xmlns="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xmlns="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xmlns="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xmlns="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xmlns="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xmlns="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xmlns="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xmlns="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xmlns="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xmlns="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xmlns="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xmlns="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xmlns="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xmlns="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xmlns="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xmlns="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xmlns="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xmlns="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xmlns="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xmlns="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xmlns="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xmlns="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xmlns="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xmlns="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xmlns="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xmlns="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xmlns="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xmlns="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xmlns="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xmlns="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xmlns="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xmlns="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xmlns="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xmlns="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xmlns="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xmlns="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xmlns="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xmlns="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xmlns="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xmlns="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xmlns="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xmlns="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xmlns="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xmlns="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xmlns="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xmlns="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xmlns="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xmlns="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xmlns="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xmlns="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xmlns="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xmlns="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xmlns="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xmlns="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xmlns="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xmlns="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xmlns="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xmlns="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xmlns="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xmlns="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xmlns="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xmlns="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xmlns="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xmlns="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xmlns="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xmlns="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xmlns="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xmlns="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xmlns="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xmlns="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xmlns="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xmlns="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xmlns="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xmlns="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xmlns="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xmlns="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xmlns="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xmlns="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xmlns="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xmlns="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xmlns="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xmlns="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xmlns="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xmlns="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xmlns="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xmlns="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xmlns="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xmlns="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xmlns="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xmlns="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xmlns="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xmlns="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xmlns="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xmlns="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xmlns="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C80C3A-FA40-BD44-901E-27B4E4B2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xmlns="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xmlns="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xmlns="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xmlns="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xmlns="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xmlns="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xmlns="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xmlns="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xmlns="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xmlns="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xmlns="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xmlns="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xmlns="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xmlns="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xmlns="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xmlns="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xmlns="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xmlns="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xmlns="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xmlns="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xmlns="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xmlns="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xmlns="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xmlns="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xmlns="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xmlns="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xmlns="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xmlns="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xmlns="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xmlns="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xmlns="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xmlns="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xmlns="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xmlns="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xmlns="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xmlns="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xmlns="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xmlns="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xmlns="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xmlns="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xmlns="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xmlns="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xmlns="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xmlns="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xmlns="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xmlns="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xmlns="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xmlns="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xmlns="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xmlns="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xmlns="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xmlns="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xmlns="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xmlns="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xmlns="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xmlns="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xmlns="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xmlns="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xmlns="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xmlns="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xmlns="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xmlns="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xmlns="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xmlns="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xmlns="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xmlns="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xmlns="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xmlns="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xmlns="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xmlns="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xmlns="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xmlns="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xmlns="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xmlns="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xmlns="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xmlns="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xmlns="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xmlns="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xmlns="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xmlns="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xmlns="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xmlns="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xmlns="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xmlns="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xmlns="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xmlns="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xmlns="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xmlns="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xmlns="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xmlns="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xmlns="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xmlns="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xmlns="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xmlns="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xmlns="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xmlns="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xmlns="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xmlns="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xmlns="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xmlns="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xmlns="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xmlns="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xmlns="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xmlns="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xmlns="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xmlns="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xmlns="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xmlns="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xmlns="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xmlns="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xmlns="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xmlns="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xmlns="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xmlns="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xmlns="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xmlns="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xmlns="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xmlns="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xmlns="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xmlns="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xmlns="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xmlns="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xmlns="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xmlns="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xmlns="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xmlns="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xmlns="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xmlns="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xmlns="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xmlns="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xmlns="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xmlns="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xmlns="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xmlns="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xmlns="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xmlns="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xmlns="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xmlns="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xmlns="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xmlns="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xmlns="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xmlns="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xmlns="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xmlns="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xmlns="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xmlns="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xmlns="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xmlns="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xmlns="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xmlns="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xmlns="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xmlns="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xmlns="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xmlns="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xmlns="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xmlns="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xmlns="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xmlns="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xmlns="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xmlns="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xmlns="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xmlns="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xmlns="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xmlns="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xmlns="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xmlns="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xmlns="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xmlns="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xmlns="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xmlns="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xmlns="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xmlns="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xmlns="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xmlns="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xmlns="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xmlns="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xmlns="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xmlns="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xmlns="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xmlns="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xmlns="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xmlns="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xmlns="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xmlns="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xmlns="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xmlns="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xmlns="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xmlns="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xmlns="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xmlns="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EBD77-BBEB-8256-B1D7-6D40115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4F92B3-9996-B455-D98A-6E4215C6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2" name="Picture 4" descr="Stacking Dolls designs, themes, templates and downloadable graphic elements  on Dribbble">
            <a:extLst>
              <a:ext uri="{FF2B5EF4-FFF2-40B4-BE49-F238E27FC236}">
                <a16:creationId xmlns:a16="http://schemas.microsoft.com/office/drawing/2014/main" xmlns="" id="{A26A0BB6-0C77-FE07-9A76-501AF81B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6" y="2071687"/>
            <a:ext cx="5214120" cy="39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9B3C42-EA63-6E49-E436-960A9CD62219}"/>
              </a:ext>
            </a:extLst>
          </p:cNvPr>
          <p:cNvSpPr txBox="1"/>
          <p:nvPr/>
        </p:nvSpPr>
        <p:spPr>
          <a:xfrm>
            <a:off x="6245138" y="5073301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D5FEF7-391E-06CF-EC8D-A4D9473CECC7}"/>
              </a:ext>
            </a:extLst>
          </p:cNvPr>
          <p:cNvSpPr txBox="1"/>
          <p:nvPr/>
        </p:nvSpPr>
        <p:spPr>
          <a:xfrm>
            <a:off x="7392802" y="507330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CD3DA2-B741-6497-BE53-D89EBC073BDC}"/>
              </a:ext>
            </a:extLst>
          </p:cNvPr>
          <p:cNvSpPr txBox="1"/>
          <p:nvPr/>
        </p:nvSpPr>
        <p:spPr>
          <a:xfrm>
            <a:off x="8738816" y="505974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BBD8C8-727E-C550-63F3-5D31C6B6018F}"/>
              </a:ext>
            </a:extLst>
          </p:cNvPr>
          <p:cNvSpPr txBox="1"/>
          <p:nvPr/>
        </p:nvSpPr>
        <p:spPr>
          <a:xfrm>
            <a:off x="10488109" y="50652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A91CF71-749F-554A-9CA6-E3C9A1D4B1D4}"/>
              </a:ext>
            </a:extLst>
          </p:cNvPr>
          <p:cNvSpPr/>
          <p:nvPr/>
        </p:nvSpPr>
        <p:spPr>
          <a:xfrm>
            <a:off x="838200" y="1285429"/>
            <a:ext cx="562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Matryoshka dolls (stacking dolls)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F4618F35-68D8-2BAF-C676-F420216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3663601"/>
            <a:ext cx="10160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59693B85-4EFF-244B-266A-A60BE22C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90" y="3409601"/>
            <a:ext cx="1206500" cy="1663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xmlns="" id="{7F9B19E8-C8FD-1DD8-CEBE-996F1AC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316" y="3041509"/>
            <a:ext cx="1481342" cy="203815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xmlns="" id="{BA160814-4425-09C4-92B8-72251E17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231" y="2709865"/>
            <a:ext cx="1722729" cy="2369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FA624C3-138D-4F50-821F-574B852B4729}"/>
              </a:ext>
            </a:extLst>
          </p:cNvPr>
          <p:cNvSpPr txBox="1"/>
          <p:nvPr/>
        </p:nvSpPr>
        <p:spPr>
          <a:xfrm>
            <a:off x="46604" y="651928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8"/>
              </a:rPr>
              <a:t>https://dribbble.com/shots/7182188-Babushka-Boi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76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9" y="1695405"/>
            <a:ext cx="351909" cy="488275"/>
          </a:xfrm>
          <a:prstGeom prst="rect">
            <a:avLst/>
          </a:prstGeom>
        </p:spPr>
      </p:pic>
      <p:sp>
        <p:nvSpPr>
          <p:cNvPr id="118" name="Freeform 8">
            <a:extLst>
              <a:ext uri="{FF2B5EF4-FFF2-40B4-BE49-F238E27FC236}">
                <a16:creationId xmlns:a16="http://schemas.microsoft.com/office/drawing/2014/main" xmlns="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xmlns="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xmlns="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xmlns="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xmlns="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xmlns="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xmlns="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xmlns="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xmlns="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xmlns="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xmlns="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xmlns="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xmlns="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xmlns="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xmlns="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xmlns="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xmlns="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xmlns="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xmlns="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xmlns="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xmlns="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xmlns="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xmlns="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xmlns="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xmlns="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xmlns="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xmlns="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xmlns="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xmlns="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xmlns="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xmlns="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xmlns="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xmlns="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xmlns="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xmlns="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xmlns="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xmlns="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xmlns="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xmlns="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xmlns="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xmlns="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xmlns="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xmlns="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E8BAFE3-3C6F-F143-9E4B-2A620EAB382E}"/>
              </a:ext>
            </a:extLst>
          </p:cNvPr>
          <p:cNvSpPr/>
          <p:nvPr/>
        </p:nvSpPr>
        <p:spPr>
          <a:xfrm>
            <a:off x="5584583" y="198153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xmlns="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xmlns="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xmlns="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xmlns="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xmlns="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xmlns="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xmlns="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xmlns="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xmlns="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xmlns="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xmlns="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xmlns="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xmlns="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xmlns="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xmlns="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xmlns="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xmlns="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xmlns="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xmlns="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xmlns="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xmlns="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xmlns="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xmlns="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xmlns="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xmlns="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xmlns="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6B559A3-7D00-A302-7026-C353590A1438}"/>
              </a:ext>
            </a:extLst>
          </p:cNvPr>
          <p:cNvGrpSpPr/>
          <p:nvPr/>
        </p:nvGrpSpPr>
        <p:grpSpPr>
          <a:xfrm>
            <a:off x="4158384" y="1778534"/>
            <a:ext cx="2245439" cy="369332"/>
            <a:chOff x="4158384" y="2165404"/>
            <a:chExt cx="2245439" cy="369332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xmlns="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xmlns="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xmlns="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4282034-58EE-6443-97BE-4033A6975AE5}"/>
                </a:ext>
              </a:extLst>
            </p:cNvPr>
            <p:cNvSpPr txBox="1"/>
            <p:nvPr/>
          </p:nvSpPr>
          <p:spPr>
            <a:xfrm>
              <a:off x="4158384" y="2165404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258A9F5-536F-4297-1363-9B60BDACF2BF}"/>
              </a:ext>
            </a:extLst>
          </p:cNvPr>
          <p:cNvGrpSpPr/>
          <p:nvPr/>
        </p:nvGrpSpPr>
        <p:grpSpPr>
          <a:xfrm>
            <a:off x="4155671" y="2565788"/>
            <a:ext cx="2253425" cy="369332"/>
            <a:chOff x="4155671" y="2952658"/>
            <a:chExt cx="2253425" cy="369332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xmlns="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xmlns="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xmlns="" id="{A0FF28E6-68F8-9D49-858D-54A894437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xmlns="" id="{57F4F79C-9470-0243-9459-9DE005B1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xmlns="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xmlns="" id="{744B26E9-8C84-AF45-BC0E-C09188489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xmlns="" id="{71A3F897-85F9-4241-906F-6308455A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8BE5EF03-00F9-6A41-8F0C-CAAFE7A85EE6}"/>
                </a:ext>
              </a:extLst>
            </p:cNvPr>
            <p:cNvSpPr txBox="1"/>
            <p:nvPr/>
          </p:nvSpPr>
          <p:spPr>
            <a:xfrm>
              <a:off x="4155671" y="2952658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DAD311-C0E8-ECAB-AB26-71D0E13F87C3}"/>
              </a:ext>
            </a:extLst>
          </p:cNvPr>
          <p:cNvGrpSpPr/>
          <p:nvPr/>
        </p:nvGrpSpPr>
        <p:grpSpPr>
          <a:xfrm>
            <a:off x="4134419" y="3291630"/>
            <a:ext cx="2152842" cy="369332"/>
            <a:chOff x="4134419" y="3678500"/>
            <a:chExt cx="2152842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B00013B-973D-F145-BC62-E1EB59B2D1F7}"/>
                </a:ext>
              </a:extLst>
            </p:cNvPr>
            <p:cNvGrpSpPr/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xmlns="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xmlns="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xmlns="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xmlns="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xmlns="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DD9ACBFF-6D46-1C46-8036-50329CCCA60E}"/>
                </a:ext>
              </a:extLst>
            </p:cNvPr>
            <p:cNvSpPr txBox="1"/>
            <p:nvPr/>
          </p:nvSpPr>
          <p:spPr>
            <a:xfrm>
              <a:off x="4134419" y="3678500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8F84AA8-653C-EA7E-40CB-0F8B1664BA09}"/>
              </a:ext>
            </a:extLst>
          </p:cNvPr>
          <p:cNvGrpSpPr/>
          <p:nvPr/>
        </p:nvGrpSpPr>
        <p:grpSpPr>
          <a:xfrm>
            <a:off x="4152584" y="4104550"/>
            <a:ext cx="2134677" cy="369332"/>
            <a:chOff x="4152584" y="4491420"/>
            <a:chExt cx="2134677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1BE94808-747E-4346-8BA9-1245F5340481}"/>
                </a:ext>
              </a:extLst>
            </p:cNvPr>
            <p:cNvSpPr txBox="1"/>
            <p:nvPr/>
          </p:nvSpPr>
          <p:spPr>
            <a:xfrm>
              <a:off x="4152584" y="4491420"/>
              <a:ext cx="74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0ABA56E-C19B-1E49-8691-B116C4BC92D9}"/>
                </a:ext>
              </a:extLst>
            </p:cNvPr>
            <p:cNvGrpSpPr/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xmlns="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xmlns="" id="{6DE19E5C-020A-764D-8F6B-6BB09EA73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xmlns="" id="{3DF40025-F95F-CB4C-938D-A1646D492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xmlns="" id="{C5D484DA-CF52-D04F-9108-C2A5AAA2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xmlns="" id="{9A7A7B02-76C2-C24E-946A-4CBDBFE0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4096CE24-617A-E048-B706-AA2C9CEA0B54}"/>
                  </a:ext>
                </a:extLst>
              </p:cNvPr>
              <p:cNvCxnSpPr/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xmlns="" id="{00739E25-7377-104B-A6E7-E26BE23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FB902E57-4D34-7F49-80B6-6C4A1D5EB080}"/>
                  </a:ext>
                </a:extLst>
              </p:cNvPr>
              <p:cNvCxnSpPr/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xmlns="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52" y="2422862"/>
            <a:ext cx="401301" cy="5533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xmlns="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955" y="3154580"/>
            <a:ext cx="451829" cy="6216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xmlns="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99" y="3926006"/>
            <a:ext cx="505593" cy="69549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xmlns="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03" y="3225239"/>
            <a:ext cx="451829" cy="62166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21" y="2509417"/>
            <a:ext cx="401301" cy="553374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13" y="1739407"/>
            <a:ext cx="351909" cy="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-0.00039 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0026 0.113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857 L 0.00013 0.1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5416 L 0.05183 0.11296 L 0.30365 0.11296 L 0.43998 0.00324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xmlns="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xmlns="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xmlns="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xmlns="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xmlns="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xmlns="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xmlns="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xmlns="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xmlns="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xmlns="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xmlns="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xmlns="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xmlns="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xmlns="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xmlns="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xmlns="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xmlns="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xmlns="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xmlns="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xmlns="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xmlns="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xmlns="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xmlns="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xmlns="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xmlns="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xmlns="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xmlns="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xmlns="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xmlns="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xmlns="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xmlns="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xmlns="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xmlns="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xmlns="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xmlns="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xmlns="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xmlns="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xmlns="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xmlns="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xmlns="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xmlns="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xmlns="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xmlns="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xmlns="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xmlns="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xmlns="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xmlns="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xmlns="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xmlns="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xmlns="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xmlns="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xmlns="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xmlns="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xmlns="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xmlns="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xmlns="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xmlns="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xmlns="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xmlns="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xmlns="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xmlns="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xmlns="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xmlns="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xmlns="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xmlns="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xmlns="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xmlns="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xmlns="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xmlns="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xmlns="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xmlns="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xmlns="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xmlns="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xmlns="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xmlns="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xmlns="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xmlns="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xmlns="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xmlns="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xmlns="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xmlns="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xmlns="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xmlns="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xmlns="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xmlns="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xmlns="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xmlns="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xmlns="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xmlns="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xmlns="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xmlns="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xmlns="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xmlns="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xmlns="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xmlns="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xmlns="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xmlns="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xmlns="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xmlns="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xmlns="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xmlns="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xmlns="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xmlns="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xmlns="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xmlns="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xmlns="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xmlns="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xmlns="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xmlns="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xmlns="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xmlns="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xmlns="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xmlns="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xmlns="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xmlns="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xmlns="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xmlns="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xmlns="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xmlns="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xmlns="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xmlns="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xmlns="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xmlns="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xmlns="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xmlns="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xmlns="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xmlns="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xmlns="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xmlns="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xmlns="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xmlns="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xmlns="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xmlns="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xmlns="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xmlns="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models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1 slides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xmlns="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xmlns="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xmlns="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xmlns="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xmlns="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xmlns="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xmlns="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xmlns="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xmlns="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xmlns="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xmlns="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xmlns="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xmlns="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xmlns="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xmlns="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xmlns="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xmlns="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xmlns="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xmlns="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xmlns="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xmlns="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xmlns="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xmlns="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xmlns="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xmlns="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xmlns="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xmlns="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xmlns="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xmlns="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xmlns="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xmlns="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xmlns="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xmlns="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xmlns="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xmlns="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xmlns="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xmlns="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xmlns="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xmlns="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xmlns="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xmlns="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xmlns="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xmlns="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xmlns="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xmlns="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xmlns="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xmlns="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xmlns="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xmlns="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xmlns="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xmlns="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xmlns="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xmlns="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xmlns="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xmlns="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xmlns="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xmlns="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xmlns="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xmlns="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xmlns="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xmlns="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xmlns="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xmlns="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xmlns="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xmlns="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xmlns="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xmlns="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xmlns="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xmlns="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xmlns="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xmlns="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xmlns="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xmlns="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xmlns="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xmlns="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xmlns="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xmlns="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xmlns="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xmlns="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xmlns="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xmlns="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xmlns="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xmlns="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xmlns="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xmlns="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xmlns="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xmlns="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xmlns="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xmlns="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xmlns="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xmlns="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xmlns="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xmlns="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xmlns="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xmlns="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xmlns="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xmlns="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xmlns="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xmlns="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xmlns="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xmlns="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xmlns="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xmlns="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xmlns="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xmlns="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xmlns="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xmlns="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xmlns="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xmlns="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xmlns="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xmlns="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xmlns="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xmlns="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xmlns="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xmlns="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xmlns="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xmlns="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xmlns="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xmlns="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xmlns="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xmlns="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xmlns="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xmlns="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xmlns="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xmlns="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xmlns="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xmlns="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xmlns="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xmlns="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xmlns="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xmlns="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xmlns="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xmlns="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xmlns="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xmlns="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xmlns="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xmlns="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xmlns="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xmlns="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xmlns="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xmlns="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xmlns="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xmlns="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xmlns="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xmlns="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xmlns="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xmlns="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xmlns="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xmlns="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xmlns="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xmlns="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xmlns="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xmlns="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xmlns="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xmlns="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xmlns="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xmlns="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xmlns="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xmlns="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xmlns="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xmlns="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xmlns="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xmlns="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xmlns="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xmlns="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xmlns="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xmlns="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xmlns="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xmlns="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xmlns="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xmlns="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xmlns="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xmlns="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xmlns="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xmlns="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xmlns="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xmlns="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xmlns="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xmlns="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xmlns="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xmlns="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xmlns="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xmlns="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xmlns="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xmlns="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xmlns="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xmlns="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xmlns="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xmlns="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xmlns="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xmlns="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xmlns="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xmlns="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xmlns="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xmlns="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xmlns="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xmlns="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xmlns="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xmlns="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xmlns="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xmlns="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xmlns="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xmlns="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xmlns="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xmlns="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xmlns="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xmlns="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xmlns="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xmlns="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xmlns="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7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xmlns="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xmlns="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xmlns="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xmlns="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xmlns="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xmlns="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xmlns="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xmlns="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2463</Words>
  <Application>Microsoft Office PowerPoint</Application>
  <PresentationFormat>Widescreen</PresentationFormat>
  <Paragraphs>612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MS PGothic</vt:lpstr>
      <vt:lpstr>游ゴシック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Computer Networks CS 3001 (BCS-5B) Lecture 1</vt:lpstr>
      <vt:lpstr>PowerPoint Presentation</vt:lpstr>
      <vt:lpstr>Chapter 1: roadmap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Encapsulation</vt:lpstr>
      <vt:lpstr>Services, Layering and Encapsulation</vt:lpstr>
      <vt:lpstr>Encapsulation: an end-end view</vt:lpstr>
      <vt:lpstr>Chapter 1: summary</vt:lpstr>
      <vt:lpstr>Additional Chapter 1 slides</vt:lpstr>
      <vt:lpstr>ISO/OSI reference model</vt:lpstr>
      <vt:lpstr>Wireshark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221</cp:revision>
  <dcterms:created xsi:type="dcterms:W3CDTF">2020-01-18T07:24:59Z</dcterms:created>
  <dcterms:modified xsi:type="dcterms:W3CDTF">2023-08-30T07:53:48Z</dcterms:modified>
</cp:coreProperties>
</file>