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1252" r:id="rId2"/>
    <p:sldId id="960" r:id="rId3"/>
    <p:sldId id="1049" r:id="rId4"/>
    <p:sldId id="1101" r:id="rId5"/>
    <p:sldId id="1102" r:id="rId6"/>
    <p:sldId id="1103" r:id="rId7"/>
    <p:sldId id="1104" r:id="rId8"/>
    <p:sldId id="1209" r:id="rId9"/>
    <p:sldId id="1108" r:id="rId10"/>
    <p:sldId id="1109" r:id="rId11"/>
    <p:sldId id="1110" r:id="rId12"/>
    <p:sldId id="125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00A800"/>
    <a:srgbClr val="9CDFF9"/>
    <a:srgbClr val="010086"/>
    <a:srgbClr val="CCCCFF"/>
    <a:srgbClr val="3C6CDF"/>
    <a:srgbClr val="0000A8"/>
    <a:srgbClr val="C96B72"/>
    <a:srgbClr val="B8C2C9"/>
    <a:srgbClr val="D6DC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7"/>
    <p:restoredTop sz="82585" autoAdjust="0"/>
  </p:normalViewPr>
  <p:slideViewPr>
    <p:cSldViewPr snapToGrid="0" snapToObjects="1">
      <p:cViewPr varScale="1">
        <p:scale>
          <a:sx n="61" d="100"/>
          <a:sy n="61" d="100"/>
        </p:scale>
        <p:origin x="564" y="7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298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1832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379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10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479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 a mail server sends mail to other mail servers, </a:t>
            </a:r>
            <a:r>
              <a:rPr lang="en-US" baseline="0" dirty="0" smtClean="0"/>
              <a:t> </a:t>
            </a:r>
            <a:r>
              <a:rPr lang="en-US" dirty="0" smtClean="0"/>
              <a:t>it acts as an SMTP client.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When a mail server receives mail from other mail servers, it acts as an SMTP server.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808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408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29713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7924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5193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=""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Computer Networks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 smtClean="0"/>
              <a:t>CS 3001 </a:t>
            </a:r>
            <a:r>
              <a:rPr lang="en-US" sz="4800" dirty="0"/>
              <a:t>(</a:t>
            </a:r>
            <a:r>
              <a:rPr lang="en-US" sz="4800" dirty="0" smtClean="0"/>
              <a:t>BCS-5B)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8377561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Mail message format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81957B58-E235-B248-9DD8-EB83AEA89A77}"/>
              </a:ext>
            </a:extLst>
          </p:cNvPr>
          <p:cNvSpPr txBox="1">
            <a:spLocks noChangeArrowheads="1"/>
          </p:cNvSpPr>
          <p:nvPr/>
        </p:nvSpPr>
        <p:spPr>
          <a:xfrm>
            <a:off x="819954" y="1518446"/>
            <a:ext cx="10701485" cy="1856521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protocol for exchanging e-mail messages, defined in RFC 5321 (like RFC 7231 defines HTTP)</a:t>
            </a:r>
          </a:p>
          <a:p>
            <a:pPr marL="14288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RFC 2822 defines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syntax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 e-mail message itself (like HTML defines syntax for web documents)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="" xmlns:a16="http://schemas.microsoft.com/office/drawing/2014/main" id="{90AB71C4-0C4F-CA48-A7D0-41E1DC5A2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3317071"/>
            <a:ext cx="2832100" cy="431800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header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="" xmlns:a16="http://schemas.microsoft.com/office/drawing/2014/main" id="{CDEC6892-2B97-054E-BBD0-0613AB282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1539" y="4129871"/>
            <a:ext cx="2832100" cy="1739900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body</a:t>
            </a:r>
          </a:p>
        </p:txBody>
      </p:sp>
      <p:sp>
        <p:nvSpPr>
          <p:cNvPr id="19" name="Rectangle 9">
            <a:extLst>
              <a:ext uri="{FF2B5EF4-FFF2-40B4-BE49-F238E27FC236}">
                <a16:creationId xmlns="" xmlns:a16="http://schemas.microsoft.com/office/drawing/2014/main" id="{C0E3FED1-4363-5F4D-B639-F7151E3E3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339" y="3202771"/>
            <a:ext cx="3238500" cy="3073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1" name="Line 11">
            <a:extLst>
              <a:ext uri="{FF2B5EF4-FFF2-40B4-BE49-F238E27FC236}">
                <a16:creationId xmlns="" xmlns:a16="http://schemas.microsoft.com/office/drawing/2014/main" id="{86B4C984-46A5-C043-8ED7-4BFCACE5EF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67314" y="5094521"/>
            <a:ext cx="6544225" cy="812792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22" name="Text Box 13">
            <a:extLst>
              <a:ext uri="{FF2B5EF4-FFF2-40B4-BE49-F238E27FC236}">
                <a16:creationId xmlns="" xmlns:a16="http://schemas.microsoft.com/office/drawing/2014/main" id="{C5431D6F-96A3-734C-8517-99FCE98FA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2252" y="3537734"/>
            <a:ext cx="7921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blank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line</a:t>
            </a:r>
          </a:p>
        </p:txBody>
      </p:sp>
      <p:sp>
        <p:nvSpPr>
          <p:cNvPr id="23" name="Line 14">
            <a:extLst>
              <a:ext uri="{FF2B5EF4-FFF2-40B4-BE49-F238E27FC236}">
                <a16:creationId xmlns="" xmlns:a16="http://schemas.microsoft.com/office/drawing/2014/main" id="{EC853BB6-31B4-4243-A729-4094617E6D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384839" y="3977471"/>
            <a:ext cx="965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="" xmlns:a16="http://schemas.microsoft.com/office/drawing/2014/main" id="{18B4D68C-13CF-8640-BB04-F138B198C88E}"/>
              </a:ext>
            </a:extLst>
          </p:cNvPr>
          <p:cNvCxnSpPr>
            <a:cxnSpLocks/>
          </p:cNvCxnSpPr>
          <p:nvPr/>
        </p:nvCxnSpPr>
        <p:spPr>
          <a:xfrm>
            <a:off x="3614057" y="3531161"/>
            <a:ext cx="4424912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3">
            <a:extLst>
              <a:ext uri="{FF2B5EF4-FFF2-40B4-BE49-F238E27FC236}">
                <a16:creationId xmlns="" xmlns:a16="http://schemas.microsoft.com/office/drawing/2014/main" id="{70542D48-C74E-9945-A7DE-1939CC0DD67B}"/>
              </a:ext>
            </a:extLst>
          </p:cNvPr>
          <p:cNvSpPr txBox="1">
            <a:spLocks noChangeArrowheads="1"/>
          </p:cNvSpPr>
          <p:nvPr/>
        </p:nvSpPr>
        <p:spPr>
          <a:xfrm>
            <a:off x="889227" y="3300140"/>
            <a:ext cx="6379126" cy="3034158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6075" marR="0" lvl="0" indent="-217488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header lines, e.g.,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From:</a:t>
            </a:r>
          </a:p>
          <a:p>
            <a:pPr marL="635000" marR="0" lvl="1" indent="-22383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Subject:</a:t>
            </a:r>
          </a:p>
          <a:p>
            <a:pPr marL="403225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these lines, within the body of the email message area different from 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MAIL FROM:, RCPT TO: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commands!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Body: the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message” 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ASCII characters only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" name="Slide Number Placeholder 2">
            <a:extLst>
              <a:ext uri="{FF2B5EF4-FFF2-40B4-BE49-F238E27FC236}">
                <a16:creationId xmlns="" xmlns:a16="http://schemas.microsoft.com/office/drawing/2014/main" id="{ED161916-043B-2B40-A2CD-1EB81D817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70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/>
      <p:bldP spid="23" grpId="0" animBg="1"/>
      <p:bldP spid="23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Retrieving email: mail access protocols</a:t>
            </a:r>
            <a:endParaRPr lang="en-US" sz="4400" dirty="0">
              <a:cs typeface="Calibri" panose="020F0502020204030204" pitchFamily="34" charset="0"/>
            </a:endParaRPr>
          </a:p>
        </p:txBody>
      </p:sp>
      <p:grpSp>
        <p:nvGrpSpPr>
          <p:cNvPr id="262" name="Group 133">
            <a:extLst>
              <a:ext uri="{FF2B5EF4-FFF2-40B4-BE49-F238E27FC236}">
                <a16:creationId xmlns="" xmlns:a16="http://schemas.microsoft.com/office/drawing/2014/main" id="{962D0EED-8EC0-D944-8706-78D65ED758FC}"/>
              </a:ext>
            </a:extLst>
          </p:cNvPr>
          <p:cNvGrpSpPr>
            <a:grpSpLocks/>
          </p:cNvGrpSpPr>
          <p:nvPr/>
        </p:nvGrpSpPr>
        <p:grpSpPr bwMode="auto">
          <a:xfrm>
            <a:off x="4451528" y="1694089"/>
            <a:ext cx="511175" cy="693738"/>
            <a:chOff x="4140" y="429"/>
            <a:chExt cx="1425" cy="2396"/>
          </a:xfrm>
        </p:grpSpPr>
        <p:sp>
          <p:nvSpPr>
            <p:cNvPr id="351" name="Freeform 134">
              <a:extLst>
                <a:ext uri="{FF2B5EF4-FFF2-40B4-BE49-F238E27FC236}">
                  <a16:creationId xmlns="" xmlns:a16="http://schemas.microsoft.com/office/drawing/2014/main" id="{DCB7F2F1-B08C-9D42-9A9B-C0CA8CC2D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Rectangle 135">
              <a:extLst>
                <a:ext uri="{FF2B5EF4-FFF2-40B4-BE49-F238E27FC236}">
                  <a16:creationId xmlns="" xmlns:a16="http://schemas.microsoft.com/office/drawing/2014/main" id="{E057BFF5-9E6F-4743-A805-44D1354D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Freeform 136">
              <a:extLst>
                <a:ext uri="{FF2B5EF4-FFF2-40B4-BE49-F238E27FC236}">
                  <a16:creationId xmlns="" xmlns:a16="http://schemas.microsoft.com/office/drawing/2014/main" id="{794C2025-779C-7143-89C2-171CFB0188B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Freeform 137">
              <a:extLst>
                <a:ext uri="{FF2B5EF4-FFF2-40B4-BE49-F238E27FC236}">
                  <a16:creationId xmlns="" xmlns:a16="http://schemas.microsoft.com/office/drawing/2014/main" id="{A80FAE7D-8D21-BC47-907D-F96620BB9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Rectangle 138">
              <a:extLst>
                <a:ext uri="{FF2B5EF4-FFF2-40B4-BE49-F238E27FC236}">
                  <a16:creationId xmlns="" xmlns:a16="http://schemas.microsoft.com/office/drawing/2014/main" id="{616938A0-6228-6140-BCFA-473AB9A5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6" name="Group 139">
              <a:extLst>
                <a:ext uri="{FF2B5EF4-FFF2-40B4-BE49-F238E27FC236}">
                  <a16:creationId xmlns="" xmlns:a16="http://schemas.microsoft.com/office/drawing/2014/main" id="{87FBA1B9-AC0E-BF4F-A5C2-F38DA460D1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81" name="AutoShape 140">
                <a:extLst>
                  <a:ext uri="{FF2B5EF4-FFF2-40B4-BE49-F238E27FC236}">
                    <a16:creationId xmlns="" xmlns:a16="http://schemas.microsoft.com/office/drawing/2014/main" id="{84143FD8-E0F9-DF48-B4AF-0D12414A3C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2" name="AutoShape 141">
                <a:extLst>
                  <a:ext uri="{FF2B5EF4-FFF2-40B4-BE49-F238E27FC236}">
                    <a16:creationId xmlns="" xmlns:a16="http://schemas.microsoft.com/office/drawing/2014/main" id="{F75D69FA-178C-FF48-AF93-8D22328C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7" name="Rectangle 142">
              <a:extLst>
                <a:ext uri="{FF2B5EF4-FFF2-40B4-BE49-F238E27FC236}">
                  <a16:creationId xmlns="" xmlns:a16="http://schemas.microsoft.com/office/drawing/2014/main" id="{79EE47BA-DDCB-AE42-849E-EAA9A961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58" name="Group 143">
              <a:extLst>
                <a:ext uri="{FF2B5EF4-FFF2-40B4-BE49-F238E27FC236}">
                  <a16:creationId xmlns="" xmlns:a16="http://schemas.microsoft.com/office/drawing/2014/main" id="{52DF3659-7462-174D-BF79-583260D649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79" name="AutoShape 144">
                <a:extLst>
                  <a:ext uri="{FF2B5EF4-FFF2-40B4-BE49-F238E27FC236}">
                    <a16:creationId xmlns="" xmlns:a16="http://schemas.microsoft.com/office/drawing/2014/main" id="{9E1E1420-2718-EE4C-9DB5-D20E625D4D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0" name="AutoShape 145">
                <a:extLst>
                  <a:ext uri="{FF2B5EF4-FFF2-40B4-BE49-F238E27FC236}">
                    <a16:creationId xmlns="" xmlns:a16="http://schemas.microsoft.com/office/drawing/2014/main" id="{311E1D1D-C4BA-C14B-AB5E-7D9E9CB99C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59" name="Rectangle 146">
              <a:extLst>
                <a:ext uri="{FF2B5EF4-FFF2-40B4-BE49-F238E27FC236}">
                  <a16:creationId xmlns="" xmlns:a16="http://schemas.microsoft.com/office/drawing/2014/main" id="{A208931F-C1D7-4D44-9151-6D63CB811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147">
              <a:extLst>
                <a:ext uri="{FF2B5EF4-FFF2-40B4-BE49-F238E27FC236}">
                  <a16:creationId xmlns="" xmlns:a16="http://schemas.microsoft.com/office/drawing/2014/main" id="{85597E8B-CF6B-C244-96B8-D967A88BD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1" name="Group 148">
              <a:extLst>
                <a:ext uri="{FF2B5EF4-FFF2-40B4-BE49-F238E27FC236}">
                  <a16:creationId xmlns="" xmlns:a16="http://schemas.microsoft.com/office/drawing/2014/main" id="{13DDD94F-DFC2-E744-ADF7-A896AEDA93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77" name="AutoShape 149">
                <a:extLst>
                  <a:ext uri="{FF2B5EF4-FFF2-40B4-BE49-F238E27FC236}">
                    <a16:creationId xmlns="" xmlns:a16="http://schemas.microsoft.com/office/drawing/2014/main" id="{3E8C962F-C7BD-B44F-978E-C803F5452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AutoShape 150">
                <a:extLst>
                  <a:ext uri="{FF2B5EF4-FFF2-40B4-BE49-F238E27FC236}">
                    <a16:creationId xmlns="" xmlns:a16="http://schemas.microsoft.com/office/drawing/2014/main" id="{E65F62EE-08D0-BF46-9BB6-23FEA82DD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2" name="Freeform 151">
              <a:extLst>
                <a:ext uri="{FF2B5EF4-FFF2-40B4-BE49-F238E27FC236}">
                  <a16:creationId xmlns="" xmlns:a16="http://schemas.microsoft.com/office/drawing/2014/main" id="{60E83399-FCB4-324A-B4BD-B8F236595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3" name="Group 152">
              <a:extLst>
                <a:ext uri="{FF2B5EF4-FFF2-40B4-BE49-F238E27FC236}">
                  <a16:creationId xmlns="" xmlns:a16="http://schemas.microsoft.com/office/drawing/2014/main" id="{87A9E3BB-3D7B-8247-845C-C0F0EBB96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5" name="AutoShape 153">
                <a:extLst>
                  <a:ext uri="{FF2B5EF4-FFF2-40B4-BE49-F238E27FC236}">
                    <a16:creationId xmlns="" xmlns:a16="http://schemas.microsoft.com/office/drawing/2014/main" id="{7C75A8D8-585C-B74B-A8B7-1BE5B53785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6" name="AutoShape 154">
                <a:extLst>
                  <a:ext uri="{FF2B5EF4-FFF2-40B4-BE49-F238E27FC236}">
                    <a16:creationId xmlns="" xmlns:a16="http://schemas.microsoft.com/office/drawing/2014/main" id="{22C9496F-6ACA-5348-BD7C-54B2C4BDD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64" name="Rectangle 155">
              <a:extLst>
                <a:ext uri="{FF2B5EF4-FFF2-40B4-BE49-F238E27FC236}">
                  <a16:creationId xmlns="" xmlns:a16="http://schemas.microsoft.com/office/drawing/2014/main" id="{3A93ED27-82F2-8540-8D23-33AD2D2EE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5" name="Freeform 156">
              <a:extLst>
                <a:ext uri="{FF2B5EF4-FFF2-40B4-BE49-F238E27FC236}">
                  <a16:creationId xmlns="" xmlns:a16="http://schemas.microsoft.com/office/drawing/2014/main" id="{0292C05A-662A-5445-B8CB-FAA09E805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6" name="Freeform 157">
              <a:extLst>
                <a:ext uri="{FF2B5EF4-FFF2-40B4-BE49-F238E27FC236}">
                  <a16:creationId xmlns="" xmlns:a16="http://schemas.microsoft.com/office/drawing/2014/main" id="{4AA45BB6-3C27-E64E-8383-C80FAEA5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7" name="Oval 158">
              <a:extLst>
                <a:ext uri="{FF2B5EF4-FFF2-40B4-BE49-F238E27FC236}">
                  <a16:creationId xmlns="" xmlns:a16="http://schemas.microsoft.com/office/drawing/2014/main" id="{95B86A35-1D75-5C49-936B-687C0ACE7F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8" name="Freeform 159">
              <a:extLst>
                <a:ext uri="{FF2B5EF4-FFF2-40B4-BE49-F238E27FC236}">
                  <a16:creationId xmlns="" xmlns:a16="http://schemas.microsoft.com/office/drawing/2014/main" id="{1EEE46FE-29EC-9D4E-A9F0-12F15C389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9" name="AutoShape 160">
              <a:extLst>
                <a:ext uri="{FF2B5EF4-FFF2-40B4-BE49-F238E27FC236}">
                  <a16:creationId xmlns="" xmlns:a16="http://schemas.microsoft.com/office/drawing/2014/main" id="{77C78D76-E4BF-FC4E-85A3-25D74AAE0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0" name="AutoShape 161">
              <a:extLst>
                <a:ext uri="{FF2B5EF4-FFF2-40B4-BE49-F238E27FC236}">
                  <a16:creationId xmlns="" xmlns:a16="http://schemas.microsoft.com/office/drawing/2014/main" id="{1A647E10-4CD3-9C49-9E7D-932D48250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1" name="Oval 162">
              <a:extLst>
                <a:ext uri="{FF2B5EF4-FFF2-40B4-BE49-F238E27FC236}">
                  <a16:creationId xmlns="" xmlns:a16="http://schemas.microsoft.com/office/drawing/2014/main" id="{43EFA142-8DAD-3D46-A09E-08B75C8D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2" name="Oval 163">
              <a:extLst>
                <a:ext uri="{FF2B5EF4-FFF2-40B4-BE49-F238E27FC236}">
                  <a16:creationId xmlns="" xmlns:a16="http://schemas.microsoft.com/office/drawing/2014/main" id="{A31EBF34-4197-3041-BA0D-DA86EAB8CB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73" name="Oval 164">
              <a:extLst>
                <a:ext uri="{FF2B5EF4-FFF2-40B4-BE49-F238E27FC236}">
                  <a16:creationId xmlns="" xmlns:a16="http://schemas.microsoft.com/office/drawing/2014/main" id="{C69F2F21-A598-194E-8061-42E20C1329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4" name="Rectangle 165">
              <a:extLst>
                <a:ext uri="{FF2B5EF4-FFF2-40B4-BE49-F238E27FC236}">
                  <a16:creationId xmlns="" xmlns:a16="http://schemas.microsoft.com/office/drawing/2014/main" id="{C6C7B11F-80C5-CE4C-8737-FB4903EEB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3" name="Group 100">
            <a:extLst>
              <a:ext uri="{FF2B5EF4-FFF2-40B4-BE49-F238E27FC236}">
                <a16:creationId xmlns="" xmlns:a16="http://schemas.microsoft.com/office/drawing/2014/main" id="{425D51F3-48C9-9A40-B992-AE005FAB2C33}"/>
              </a:ext>
            </a:extLst>
          </p:cNvPr>
          <p:cNvGrpSpPr>
            <a:grpSpLocks/>
          </p:cNvGrpSpPr>
          <p:nvPr/>
        </p:nvGrpSpPr>
        <p:grpSpPr bwMode="auto">
          <a:xfrm>
            <a:off x="6137453" y="1703614"/>
            <a:ext cx="511175" cy="693738"/>
            <a:chOff x="4140" y="429"/>
            <a:chExt cx="1425" cy="2396"/>
          </a:xfrm>
        </p:grpSpPr>
        <p:sp>
          <p:nvSpPr>
            <p:cNvPr id="319" name="Freeform 101">
              <a:extLst>
                <a:ext uri="{FF2B5EF4-FFF2-40B4-BE49-F238E27FC236}">
                  <a16:creationId xmlns="" xmlns:a16="http://schemas.microsoft.com/office/drawing/2014/main" id="{4DE11FE1-ABE4-5449-9F07-FF92B1203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0" name="Rectangle 102">
              <a:extLst>
                <a:ext uri="{FF2B5EF4-FFF2-40B4-BE49-F238E27FC236}">
                  <a16:creationId xmlns="" xmlns:a16="http://schemas.microsoft.com/office/drawing/2014/main" id="{F28617B4-246C-4142-9D1A-885008483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1" name="Freeform 103">
              <a:extLst>
                <a:ext uri="{FF2B5EF4-FFF2-40B4-BE49-F238E27FC236}">
                  <a16:creationId xmlns="" xmlns:a16="http://schemas.microsoft.com/office/drawing/2014/main" id="{695E4127-E30B-0140-BBC3-EE8AA864D6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2" name="Freeform 104">
              <a:extLst>
                <a:ext uri="{FF2B5EF4-FFF2-40B4-BE49-F238E27FC236}">
                  <a16:creationId xmlns="" xmlns:a16="http://schemas.microsoft.com/office/drawing/2014/main" id="{107A5B24-681B-3348-B947-27500FBE7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3" name="Rectangle 105">
              <a:extLst>
                <a:ext uri="{FF2B5EF4-FFF2-40B4-BE49-F238E27FC236}">
                  <a16:creationId xmlns="" xmlns:a16="http://schemas.microsoft.com/office/drawing/2014/main" id="{3B9FBC9B-DB47-3440-A3A7-D9397DA36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4" name="Group 106">
              <a:extLst>
                <a:ext uri="{FF2B5EF4-FFF2-40B4-BE49-F238E27FC236}">
                  <a16:creationId xmlns="" xmlns:a16="http://schemas.microsoft.com/office/drawing/2014/main" id="{D4DB1272-AC30-B740-A818-112B7B0161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49" name="AutoShape 107">
                <a:extLst>
                  <a:ext uri="{FF2B5EF4-FFF2-40B4-BE49-F238E27FC236}">
                    <a16:creationId xmlns="" xmlns:a16="http://schemas.microsoft.com/office/drawing/2014/main" id="{E4E7D8BF-C451-2149-AB56-5952A4BC1E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0" name="AutoShape 108">
                <a:extLst>
                  <a:ext uri="{FF2B5EF4-FFF2-40B4-BE49-F238E27FC236}">
                    <a16:creationId xmlns="" xmlns:a16="http://schemas.microsoft.com/office/drawing/2014/main" id="{CA9F9DDC-D2E0-9445-8E09-E2A450486D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5" name="Rectangle 109">
              <a:extLst>
                <a:ext uri="{FF2B5EF4-FFF2-40B4-BE49-F238E27FC236}">
                  <a16:creationId xmlns="" xmlns:a16="http://schemas.microsoft.com/office/drawing/2014/main" id="{8B4A1DB1-B64D-E342-AC38-F13AC2BB24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6" name="Group 110">
              <a:extLst>
                <a:ext uri="{FF2B5EF4-FFF2-40B4-BE49-F238E27FC236}">
                  <a16:creationId xmlns="" xmlns:a16="http://schemas.microsoft.com/office/drawing/2014/main" id="{8699E1EB-58F7-EB4A-BE56-52A7A29FB7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47" name="AutoShape 111">
                <a:extLst>
                  <a:ext uri="{FF2B5EF4-FFF2-40B4-BE49-F238E27FC236}">
                    <a16:creationId xmlns="" xmlns:a16="http://schemas.microsoft.com/office/drawing/2014/main" id="{8755B864-D5D9-3F48-B106-5195BC47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8" name="AutoShape 112">
                <a:extLst>
                  <a:ext uri="{FF2B5EF4-FFF2-40B4-BE49-F238E27FC236}">
                    <a16:creationId xmlns="" xmlns:a16="http://schemas.microsoft.com/office/drawing/2014/main" id="{5EA94929-40C1-1844-A278-8A7EB9C8F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7" name="Rectangle 113">
              <a:extLst>
                <a:ext uri="{FF2B5EF4-FFF2-40B4-BE49-F238E27FC236}">
                  <a16:creationId xmlns="" xmlns:a16="http://schemas.microsoft.com/office/drawing/2014/main" id="{C3CA31E7-43E9-C54B-B13E-E2E8356B1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8" name="Rectangle 114">
              <a:extLst>
                <a:ext uri="{FF2B5EF4-FFF2-40B4-BE49-F238E27FC236}">
                  <a16:creationId xmlns="" xmlns:a16="http://schemas.microsoft.com/office/drawing/2014/main" id="{70DE4D48-FE2E-9C45-9782-5C8939C4A5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29" name="Group 115">
              <a:extLst>
                <a:ext uri="{FF2B5EF4-FFF2-40B4-BE49-F238E27FC236}">
                  <a16:creationId xmlns="" xmlns:a16="http://schemas.microsoft.com/office/drawing/2014/main" id="{BEDE8AC0-C09D-314C-9CF4-3B49C79D83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45" name="AutoShape 116">
                <a:extLst>
                  <a:ext uri="{FF2B5EF4-FFF2-40B4-BE49-F238E27FC236}">
                    <a16:creationId xmlns="" xmlns:a16="http://schemas.microsoft.com/office/drawing/2014/main" id="{53CFCEA6-E422-E24C-91CC-6AB2DA5B9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AutoShape 117">
                <a:extLst>
                  <a:ext uri="{FF2B5EF4-FFF2-40B4-BE49-F238E27FC236}">
                    <a16:creationId xmlns="" xmlns:a16="http://schemas.microsoft.com/office/drawing/2014/main" id="{FEFA7192-E9ED-D345-AC92-ED008077B3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0" name="Freeform 118">
              <a:extLst>
                <a:ext uri="{FF2B5EF4-FFF2-40B4-BE49-F238E27FC236}">
                  <a16:creationId xmlns="" xmlns:a16="http://schemas.microsoft.com/office/drawing/2014/main" id="{5FD6018C-4C2B-5147-9A4D-0850B214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1" name="Group 119">
              <a:extLst>
                <a:ext uri="{FF2B5EF4-FFF2-40B4-BE49-F238E27FC236}">
                  <a16:creationId xmlns="" xmlns:a16="http://schemas.microsoft.com/office/drawing/2014/main" id="{0147FEBF-9B07-DB4D-80F0-28CFAFB175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43" name="AutoShape 120">
                <a:extLst>
                  <a:ext uri="{FF2B5EF4-FFF2-40B4-BE49-F238E27FC236}">
                    <a16:creationId xmlns="" xmlns:a16="http://schemas.microsoft.com/office/drawing/2014/main" id="{6BEC5FCB-A0E4-2B4D-99A9-AF75102E89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4" name="AutoShape 121">
                <a:extLst>
                  <a:ext uri="{FF2B5EF4-FFF2-40B4-BE49-F238E27FC236}">
                    <a16:creationId xmlns="" xmlns:a16="http://schemas.microsoft.com/office/drawing/2014/main" id="{DFB1EE8C-1279-5544-ADC0-B00F802A6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32" name="Rectangle 122">
              <a:extLst>
                <a:ext uri="{FF2B5EF4-FFF2-40B4-BE49-F238E27FC236}">
                  <a16:creationId xmlns="" xmlns:a16="http://schemas.microsoft.com/office/drawing/2014/main" id="{24E8BD47-F206-7A48-B906-69B10A9FF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Freeform 123">
              <a:extLst>
                <a:ext uri="{FF2B5EF4-FFF2-40B4-BE49-F238E27FC236}">
                  <a16:creationId xmlns="" xmlns:a16="http://schemas.microsoft.com/office/drawing/2014/main" id="{3A63ACAE-F7D6-334D-BAC6-EB19E7953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Freeform 124">
              <a:extLst>
                <a:ext uri="{FF2B5EF4-FFF2-40B4-BE49-F238E27FC236}">
                  <a16:creationId xmlns="" xmlns:a16="http://schemas.microsoft.com/office/drawing/2014/main" id="{DBB6882F-25A8-7942-8AB7-E4F1E8EF4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Oval 125">
              <a:extLst>
                <a:ext uri="{FF2B5EF4-FFF2-40B4-BE49-F238E27FC236}">
                  <a16:creationId xmlns="" xmlns:a16="http://schemas.microsoft.com/office/drawing/2014/main" id="{1A751CBC-1E6B-3447-89A8-B6CA00422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Freeform 126">
              <a:extLst>
                <a:ext uri="{FF2B5EF4-FFF2-40B4-BE49-F238E27FC236}">
                  <a16:creationId xmlns="" xmlns:a16="http://schemas.microsoft.com/office/drawing/2014/main" id="{EC930019-7A9E-2D4F-9037-E4F5C26D8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AutoShape 127">
              <a:extLst>
                <a:ext uri="{FF2B5EF4-FFF2-40B4-BE49-F238E27FC236}">
                  <a16:creationId xmlns="" xmlns:a16="http://schemas.microsoft.com/office/drawing/2014/main" id="{7F4290BB-A0B2-F146-87B4-626DAAD2F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AutoShape 128">
              <a:extLst>
                <a:ext uri="{FF2B5EF4-FFF2-40B4-BE49-F238E27FC236}">
                  <a16:creationId xmlns="" xmlns:a16="http://schemas.microsoft.com/office/drawing/2014/main" id="{DE6D89A2-6ADB-E042-9FB2-932318D01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Oval 129">
              <a:extLst>
                <a:ext uri="{FF2B5EF4-FFF2-40B4-BE49-F238E27FC236}">
                  <a16:creationId xmlns="" xmlns:a16="http://schemas.microsoft.com/office/drawing/2014/main" id="{8747708C-8EE0-5C44-BC67-5ACC5185A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Oval 130">
              <a:extLst>
                <a:ext uri="{FF2B5EF4-FFF2-40B4-BE49-F238E27FC236}">
                  <a16:creationId xmlns="" xmlns:a16="http://schemas.microsoft.com/office/drawing/2014/main" id="{7C3FDD54-230D-8547-8BCF-E82A92842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41" name="Oval 131">
              <a:extLst>
                <a:ext uri="{FF2B5EF4-FFF2-40B4-BE49-F238E27FC236}">
                  <a16:creationId xmlns="" xmlns:a16="http://schemas.microsoft.com/office/drawing/2014/main" id="{42133DC7-7C21-C149-A374-F81A9E0D9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132">
              <a:extLst>
                <a:ext uri="{FF2B5EF4-FFF2-40B4-BE49-F238E27FC236}">
                  <a16:creationId xmlns="" xmlns:a16="http://schemas.microsoft.com/office/drawing/2014/main" id="{9CA18ACF-5AE2-944A-999A-0A4945D54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4" name="Group 158">
            <a:extLst>
              <a:ext uri="{FF2B5EF4-FFF2-40B4-BE49-F238E27FC236}">
                <a16:creationId xmlns="" xmlns:a16="http://schemas.microsoft.com/office/drawing/2014/main" id="{989EFA5C-2337-B14C-91A8-83B54EA43E37}"/>
              </a:ext>
            </a:extLst>
          </p:cNvPr>
          <p:cNvGrpSpPr>
            <a:grpSpLocks/>
          </p:cNvGrpSpPr>
          <p:nvPr/>
        </p:nvGrpSpPr>
        <p:grpSpPr bwMode="auto">
          <a:xfrm>
            <a:off x="4159429" y="2103665"/>
            <a:ext cx="1689101" cy="1133476"/>
            <a:chOff x="1716" y="1206"/>
            <a:chExt cx="1064" cy="714"/>
          </a:xfrm>
        </p:grpSpPr>
        <p:sp>
          <p:nvSpPr>
            <p:cNvPr id="303" name="Text Box 95">
              <a:extLst>
                <a:ext uri="{FF2B5EF4-FFF2-40B4-BE49-F238E27FC236}">
                  <a16:creationId xmlns="" xmlns:a16="http://schemas.microsoft.com/office/drawing/2014/main" id="{C009C226-FBA8-DB48-ABF5-333250A76D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16" y="1583"/>
              <a:ext cx="1064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sender</a:t>
              </a:r>
              <a:r>
                <a:rPr kumimoji="0" lang="ja-JP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’</a:t>
              </a:r>
              <a:r>
                <a:rPr kumimoji="0" lang="en-US" altLang="ja-JP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 e-mail 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4" name="Group 157">
              <a:extLst>
                <a:ext uri="{FF2B5EF4-FFF2-40B4-BE49-F238E27FC236}">
                  <a16:creationId xmlns="" xmlns:a16="http://schemas.microsoft.com/office/drawing/2014/main" id="{619BE879-9F0A-604B-B005-9F7E471C1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305" name="Rectangle 94">
                <a:extLst>
                  <a:ext uri="{FF2B5EF4-FFF2-40B4-BE49-F238E27FC236}">
                    <a16:creationId xmlns="" xmlns:a16="http://schemas.microsoft.com/office/drawing/2014/main" id="{5B36F236-9C70-9F4F-A0BB-DDEC73A67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96">
                <a:extLst>
                  <a:ext uri="{FF2B5EF4-FFF2-40B4-BE49-F238E27FC236}">
                    <a16:creationId xmlns="" xmlns:a16="http://schemas.microsoft.com/office/drawing/2014/main" id="{474FF8AD-41AD-5B4D-B9AF-317E03200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7" name="Line 97">
                <a:extLst>
                  <a:ext uri="{FF2B5EF4-FFF2-40B4-BE49-F238E27FC236}">
                    <a16:creationId xmlns="" xmlns:a16="http://schemas.microsoft.com/office/drawing/2014/main" id="{A863854B-58B3-0746-BB05-4CC473ACC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Line 98">
                <a:extLst>
                  <a:ext uri="{FF2B5EF4-FFF2-40B4-BE49-F238E27FC236}">
                    <a16:creationId xmlns="" xmlns:a16="http://schemas.microsoft.com/office/drawing/2014/main" id="{45A3AD01-9B9C-1044-8CC4-2FA6945C9D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Line 99">
                <a:extLst>
                  <a:ext uri="{FF2B5EF4-FFF2-40B4-BE49-F238E27FC236}">
                    <a16:creationId xmlns="" xmlns:a16="http://schemas.microsoft.com/office/drawing/2014/main" id="{A8A7F303-C29D-8048-8A22-5E010224F7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="" xmlns:a16="http://schemas.microsoft.com/office/drawing/2014/main" id="{7423CFF1-7D3B-404B-908C-EF2DF44B8A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="" xmlns:a16="http://schemas.microsoft.com/office/drawing/2014/main" id="{9B55CC56-B162-3641-8907-ACAE4544A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="" xmlns:a16="http://schemas.microsoft.com/office/drawing/2014/main" id="{E4EF0706-3A6D-5C49-AA93-B27D0DBD3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="" xmlns:a16="http://schemas.microsoft.com/office/drawing/2014/main" id="{43AD1883-A082-A241-BB8E-52956E25AC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Rectangle 104">
                <a:extLst>
                  <a:ext uri="{FF2B5EF4-FFF2-40B4-BE49-F238E27FC236}">
                    <a16:creationId xmlns="" xmlns:a16="http://schemas.microsoft.com/office/drawing/2014/main" id="{CB654EBC-DFE6-7844-BECE-DAF45E418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Rectangle 105">
                <a:extLst>
                  <a:ext uri="{FF2B5EF4-FFF2-40B4-BE49-F238E27FC236}">
                    <a16:creationId xmlns="" xmlns:a16="http://schemas.microsoft.com/office/drawing/2014/main" id="{43DD0923-D124-3D47-A27E-DA7522CBC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Rectangle 106">
                <a:extLst>
                  <a:ext uri="{FF2B5EF4-FFF2-40B4-BE49-F238E27FC236}">
                    <a16:creationId xmlns="" xmlns:a16="http://schemas.microsoft.com/office/drawing/2014/main" id="{0CC3197A-47DF-3249-89A6-6A5C29D7B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107">
                <a:extLst>
                  <a:ext uri="{FF2B5EF4-FFF2-40B4-BE49-F238E27FC236}">
                    <a16:creationId xmlns="" xmlns:a16="http://schemas.microsoft.com/office/drawing/2014/main" id="{B9DC67EE-6FEB-9E4F-91F2-78466630CE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108">
                <a:extLst>
                  <a:ext uri="{FF2B5EF4-FFF2-40B4-BE49-F238E27FC236}">
                    <a16:creationId xmlns="" xmlns:a16="http://schemas.microsoft.com/office/drawing/2014/main" id="{C7A7D96F-C671-7844-AFFA-9CA6B5108A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mic Sans MS" panose="030F0902030302020204" pitchFamily="66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65" name="Text Box 121">
            <a:extLst>
              <a:ext uri="{FF2B5EF4-FFF2-40B4-BE49-F238E27FC236}">
                <a16:creationId xmlns="" xmlns:a16="http://schemas.microsoft.com/office/drawing/2014/main" id="{C86F78FC-21D9-8E40-B3EC-9E551DA5C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10141" y="1582964"/>
            <a:ext cx="890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6" name="Rectangle 153">
            <a:extLst>
              <a:ext uri="{FF2B5EF4-FFF2-40B4-BE49-F238E27FC236}">
                <a16:creationId xmlns="" xmlns:a16="http://schemas.microsoft.com/office/drawing/2014/main" id="{C9F65152-882D-5B49-B9E9-532D284A8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678" y="1573439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902030302020204" pitchFamily="66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7" name="Text Box 154">
            <a:extLst>
              <a:ext uri="{FF2B5EF4-FFF2-40B4-BE49-F238E27FC236}">
                <a16:creationId xmlns="" xmlns:a16="http://schemas.microsoft.com/office/drawing/2014/main" id="{53E42ABE-038D-0049-93D4-9EC2E3234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1928" y="1594077"/>
            <a:ext cx="89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SMTP</a:t>
            </a:r>
          </a:p>
        </p:txBody>
      </p:sp>
      <p:sp>
        <p:nvSpPr>
          <p:cNvPr id="269" name="Text Box 160">
            <a:extLst>
              <a:ext uri="{FF2B5EF4-FFF2-40B4-BE49-F238E27FC236}">
                <a16:creationId xmlns="" xmlns:a16="http://schemas.microsoft.com/office/drawing/2014/main" id="{629C8856-7516-C14B-9215-6EA637A93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4133" y="2714852"/>
            <a:ext cx="179247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receiver</a:t>
            </a:r>
            <a:r>
              <a:rPr kumimoji="0" lang="ja-JP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 e-mail 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server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70" name="Group 161">
            <a:extLst>
              <a:ext uri="{FF2B5EF4-FFF2-40B4-BE49-F238E27FC236}">
                <a16:creationId xmlns="" xmlns:a16="http://schemas.microsoft.com/office/drawing/2014/main" id="{D048FD00-5924-9447-B3B8-0AC35A063FA1}"/>
              </a:ext>
            </a:extLst>
          </p:cNvPr>
          <p:cNvGrpSpPr>
            <a:grpSpLocks/>
          </p:cNvGrpSpPr>
          <p:nvPr/>
        </p:nvGrpSpPr>
        <p:grpSpPr bwMode="auto">
          <a:xfrm>
            <a:off x="6289853" y="2116364"/>
            <a:ext cx="809625" cy="561975"/>
            <a:chOff x="2070" y="2004"/>
            <a:chExt cx="510" cy="354"/>
          </a:xfrm>
        </p:grpSpPr>
        <p:sp>
          <p:nvSpPr>
            <p:cNvPr id="289" name="Rectangle 162">
              <a:extLst>
                <a:ext uri="{FF2B5EF4-FFF2-40B4-BE49-F238E27FC236}">
                  <a16:creationId xmlns="" xmlns:a16="http://schemas.microsoft.com/office/drawing/2014/main" id="{F2A0FCDF-5941-FB4C-9E1D-DFD5B6C69C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0" name="Rectangle 163">
              <a:extLst>
                <a:ext uri="{FF2B5EF4-FFF2-40B4-BE49-F238E27FC236}">
                  <a16:creationId xmlns="" xmlns:a16="http://schemas.microsoft.com/office/drawing/2014/main" id="{A6B8C913-36F9-824E-8C78-BFC7B3CDC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1" name="Line 164">
              <a:extLst>
                <a:ext uri="{FF2B5EF4-FFF2-40B4-BE49-F238E27FC236}">
                  <a16:creationId xmlns="" xmlns:a16="http://schemas.microsoft.com/office/drawing/2014/main" id="{3013A95D-A281-0C49-810B-3C864F7A46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2" name="Line 165">
              <a:extLst>
                <a:ext uri="{FF2B5EF4-FFF2-40B4-BE49-F238E27FC236}">
                  <a16:creationId xmlns="" xmlns:a16="http://schemas.microsoft.com/office/drawing/2014/main" id="{7277D88A-E3AC-5446-9FCD-10B5C085D7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3" name="Line 166">
              <a:extLst>
                <a:ext uri="{FF2B5EF4-FFF2-40B4-BE49-F238E27FC236}">
                  <a16:creationId xmlns="" xmlns:a16="http://schemas.microsoft.com/office/drawing/2014/main" id="{04850398-3936-B842-A3EB-78E3F18C8D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4" name="Line 167">
              <a:extLst>
                <a:ext uri="{FF2B5EF4-FFF2-40B4-BE49-F238E27FC236}">
                  <a16:creationId xmlns="" xmlns:a16="http://schemas.microsoft.com/office/drawing/2014/main" id="{E54B2FAE-3B2C-BA4E-89DE-F17808A8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5" name="Line 168">
              <a:extLst>
                <a:ext uri="{FF2B5EF4-FFF2-40B4-BE49-F238E27FC236}">
                  <a16:creationId xmlns="" xmlns:a16="http://schemas.microsoft.com/office/drawing/2014/main" id="{0321206D-71C9-A044-BC0F-A09851EF78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Line 169">
              <a:extLst>
                <a:ext uri="{FF2B5EF4-FFF2-40B4-BE49-F238E27FC236}">
                  <a16:creationId xmlns="" xmlns:a16="http://schemas.microsoft.com/office/drawing/2014/main" id="{74EEC85C-DBEF-B746-945E-539B17DF96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Line 170">
              <a:extLst>
                <a:ext uri="{FF2B5EF4-FFF2-40B4-BE49-F238E27FC236}">
                  <a16:creationId xmlns="" xmlns:a16="http://schemas.microsoft.com/office/drawing/2014/main" id="{A1C2C0B2-5E64-FE46-9C1E-5AB91616FB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Rectangle 171">
              <a:extLst>
                <a:ext uri="{FF2B5EF4-FFF2-40B4-BE49-F238E27FC236}">
                  <a16:creationId xmlns="" xmlns:a16="http://schemas.microsoft.com/office/drawing/2014/main" id="{18F1DECA-4FA1-D549-80DB-068E1D6FF7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72">
              <a:extLst>
                <a:ext uri="{FF2B5EF4-FFF2-40B4-BE49-F238E27FC236}">
                  <a16:creationId xmlns="" xmlns:a16="http://schemas.microsoft.com/office/drawing/2014/main" id="{6B4E18DF-65E1-F447-8367-4528F7700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0" name="Rectangle 173">
              <a:extLst>
                <a:ext uri="{FF2B5EF4-FFF2-40B4-BE49-F238E27FC236}">
                  <a16:creationId xmlns="" xmlns:a16="http://schemas.microsoft.com/office/drawing/2014/main" id="{BE1B5DC5-88E8-A649-93B6-EBAE42FD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1" name="Rectangle 174">
              <a:extLst>
                <a:ext uri="{FF2B5EF4-FFF2-40B4-BE49-F238E27FC236}">
                  <a16:creationId xmlns="" xmlns:a16="http://schemas.microsoft.com/office/drawing/2014/main" id="{EEC64261-B933-2A4B-B45A-6E28963DC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2" name="Rectangle 175">
              <a:extLst>
                <a:ext uri="{FF2B5EF4-FFF2-40B4-BE49-F238E27FC236}">
                  <a16:creationId xmlns="" xmlns:a16="http://schemas.microsoft.com/office/drawing/2014/main" id="{EE1004C2-A311-414F-8E80-B4092CDDC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902030302020204" pitchFamily="66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271" name="Picture 176" descr="Alice">
            <a:extLst>
              <a:ext uri="{FF2B5EF4-FFF2-40B4-BE49-F238E27FC236}">
                <a16:creationId xmlns="" xmlns:a16="http://schemas.microsoft.com/office/drawing/2014/main" id="{D76D5E82-5D05-6842-89F0-A930ADA6FC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753" y="1673452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2" name="Picture 179" descr="Bob">
            <a:extLst>
              <a:ext uri="{FF2B5EF4-FFF2-40B4-BE49-F238E27FC236}">
                <a16:creationId xmlns="" xmlns:a16="http://schemas.microsoft.com/office/drawing/2014/main" id="{8989F6E0-4E76-1C42-A3BD-A635A4955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2953" y="1687739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3" name="Line 94">
            <a:extLst>
              <a:ext uri="{FF2B5EF4-FFF2-40B4-BE49-F238E27FC236}">
                <a16:creationId xmlns="" xmlns:a16="http://schemas.microsoft.com/office/drawing/2014/main" id="{29F99540-FD3E-AE4C-A57E-1A20C6E30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492678" y="2021114"/>
            <a:ext cx="903288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74" name="Line 95">
            <a:extLst>
              <a:ext uri="{FF2B5EF4-FFF2-40B4-BE49-F238E27FC236}">
                <a16:creationId xmlns="" xmlns:a16="http://schemas.microsoft.com/office/drawing/2014/main" id="{C981B998-3615-AE47-86C8-57BFFA2D7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3041" y="2017939"/>
            <a:ext cx="903287" cy="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B91F516F-20AF-DB4E-A31F-6C9548243DF2}"/>
              </a:ext>
            </a:extLst>
          </p:cNvPr>
          <p:cNvGrpSpPr/>
          <p:nvPr/>
        </p:nvGrpSpPr>
        <p:grpSpPr>
          <a:xfrm>
            <a:off x="6699252" y="1424214"/>
            <a:ext cx="1816276" cy="1182356"/>
            <a:chOff x="6699252" y="1424214"/>
            <a:chExt cx="1816276" cy="1182356"/>
          </a:xfrm>
        </p:grpSpPr>
        <p:sp>
          <p:nvSpPr>
            <p:cNvPr id="268" name="Text Box 156">
              <a:extLst>
                <a:ext uri="{FF2B5EF4-FFF2-40B4-BE49-F238E27FC236}">
                  <a16:creationId xmlns="" xmlns:a16="http://schemas.microsoft.com/office/drawing/2014/main" id="{7317FD5B-CED0-1249-AB7C-DF94D6815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9252" y="1424214"/>
              <a:ext cx="1786114" cy="61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e-mail access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protocol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5" name="Line 96">
              <a:extLst>
                <a:ext uri="{FF2B5EF4-FFF2-40B4-BE49-F238E27FC236}">
                  <a16:creationId xmlns="" xmlns:a16="http://schemas.microsoft.com/office/drawing/2014/main" id="{CF977160-74FD-0442-823B-6C2520914C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42291" y="2014764"/>
              <a:ext cx="1697037" cy="158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Text Box 156">
              <a:extLst>
                <a:ext uri="{FF2B5EF4-FFF2-40B4-BE49-F238E27FC236}">
                  <a16:creationId xmlns="" xmlns:a16="http://schemas.microsoft.com/office/drawing/2014/main" id="{FA9F06E0-5873-0E44-A9D6-E6DD02F2E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64731" y="2043339"/>
              <a:ext cx="1450797" cy="563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(e.g.,</a:t>
              </a:r>
              <a:r>
                <a:rPr kumimoji="0" lang="en-US" alt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 IMAP, HTTP</a:t>
              </a:r>
              <a:r>
                <a:rPr kumimoji="0" lang="en-US" alt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grpSp>
        <p:nvGrpSpPr>
          <p:cNvPr id="277" name="Group 166">
            <a:extLst>
              <a:ext uri="{FF2B5EF4-FFF2-40B4-BE49-F238E27FC236}">
                <a16:creationId xmlns="" xmlns:a16="http://schemas.microsoft.com/office/drawing/2014/main" id="{F8002D43-E860-6845-AF7E-87A1A94D62F3}"/>
              </a:ext>
            </a:extLst>
          </p:cNvPr>
          <p:cNvGrpSpPr>
            <a:grpSpLocks/>
          </p:cNvGrpSpPr>
          <p:nvPr/>
        </p:nvGrpSpPr>
        <p:grpSpPr bwMode="auto">
          <a:xfrm>
            <a:off x="2556053" y="1535339"/>
            <a:ext cx="912813" cy="1054100"/>
            <a:chOff x="3574" y="550"/>
            <a:chExt cx="575" cy="664"/>
          </a:xfrm>
        </p:grpSpPr>
        <p:grpSp>
          <p:nvGrpSpPr>
            <p:cNvPr id="284" name="Group 167">
              <a:extLst>
                <a:ext uri="{FF2B5EF4-FFF2-40B4-BE49-F238E27FC236}">
                  <a16:creationId xmlns="" xmlns:a16="http://schemas.microsoft.com/office/drawing/2014/main" id="{BE8CFCE0-FC41-0748-A6E7-4600DF924D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7" name="Picture 168" descr="desktop_computer_stylized_medium">
                <a:extLst>
                  <a:ext uri="{FF2B5EF4-FFF2-40B4-BE49-F238E27FC236}">
                    <a16:creationId xmlns="" xmlns:a16="http://schemas.microsoft.com/office/drawing/2014/main" id="{C00F7CE5-DF44-7248-ABAB-405A73E21C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8" name="Freeform 169">
                <a:extLst>
                  <a:ext uri="{FF2B5EF4-FFF2-40B4-BE49-F238E27FC236}">
                    <a16:creationId xmlns="" xmlns:a16="http://schemas.microsoft.com/office/drawing/2014/main" id="{B502B1B8-E322-AA40-A3FB-263ECFA0F83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5" name="Rectangle 115">
              <a:extLst>
                <a:ext uri="{FF2B5EF4-FFF2-40B4-BE49-F238E27FC236}">
                  <a16:creationId xmlns="" xmlns:a16="http://schemas.microsoft.com/office/drawing/2014/main" id="{39E4CD50-3462-8441-ACC2-01559D9DD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6" name="Text Box 116">
              <a:extLst>
                <a:ext uri="{FF2B5EF4-FFF2-40B4-BE49-F238E27FC236}">
                  <a16:creationId xmlns="" xmlns:a16="http://schemas.microsoft.com/office/drawing/2014/main" id="{7198B7C8-8E18-3B4E-9F4D-DCC4D4D7D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78" name="Group 172">
            <a:extLst>
              <a:ext uri="{FF2B5EF4-FFF2-40B4-BE49-F238E27FC236}">
                <a16:creationId xmlns="" xmlns:a16="http://schemas.microsoft.com/office/drawing/2014/main" id="{2F25B33E-FEB9-404E-8162-D03D8D9966E3}"/>
              </a:ext>
            </a:extLst>
          </p:cNvPr>
          <p:cNvGrpSpPr>
            <a:grpSpLocks/>
          </p:cNvGrpSpPr>
          <p:nvPr/>
        </p:nvGrpSpPr>
        <p:grpSpPr bwMode="auto">
          <a:xfrm>
            <a:off x="8456791" y="1538514"/>
            <a:ext cx="912812" cy="1054100"/>
            <a:chOff x="3574" y="550"/>
            <a:chExt cx="575" cy="664"/>
          </a:xfrm>
        </p:grpSpPr>
        <p:grpSp>
          <p:nvGrpSpPr>
            <p:cNvPr id="279" name="Group 173">
              <a:extLst>
                <a:ext uri="{FF2B5EF4-FFF2-40B4-BE49-F238E27FC236}">
                  <a16:creationId xmlns="" xmlns:a16="http://schemas.microsoft.com/office/drawing/2014/main" id="{375D5E0D-2C70-F544-89E4-5E4F1AA9F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82" name="Picture 174" descr="desktop_computer_stylized_medium">
                <a:extLst>
                  <a:ext uri="{FF2B5EF4-FFF2-40B4-BE49-F238E27FC236}">
                    <a16:creationId xmlns="" xmlns:a16="http://schemas.microsoft.com/office/drawing/2014/main" id="{B288CD06-BF42-AC48-84ED-106FF7671F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3" name="Freeform 175">
                <a:extLst>
                  <a:ext uri="{FF2B5EF4-FFF2-40B4-BE49-F238E27FC236}">
                    <a16:creationId xmlns="" xmlns:a16="http://schemas.microsoft.com/office/drawing/2014/main" id="{4067DFC9-14ED-1F46-8DB5-99B637F8720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80" name="Rectangle 115">
              <a:extLst>
                <a:ext uri="{FF2B5EF4-FFF2-40B4-BE49-F238E27FC236}">
                  <a16:creationId xmlns="" xmlns:a16="http://schemas.microsoft.com/office/drawing/2014/main" id="{37808C5A-E4DA-234C-AD81-DC4AD2416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Text Box 116">
              <a:extLst>
                <a:ext uri="{FF2B5EF4-FFF2-40B4-BE49-F238E27FC236}">
                  <a16:creationId xmlns="" xmlns:a16="http://schemas.microsoft.com/office/drawing/2014/main" id="{BE906C48-2C97-234D-A7D2-2162D242F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84" name="Rectangle 3">
            <a:extLst>
              <a:ext uri="{FF2B5EF4-FFF2-40B4-BE49-F238E27FC236}">
                <a16:creationId xmlns="" xmlns:a16="http://schemas.microsoft.com/office/drawing/2014/main" id="{34528512-2985-154D-9CDE-10220B10DEDE}"/>
              </a:ext>
            </a:extLst>
          </p:cNvPr>
          <p:cNvSpPr txBox="1">
            <a:spLocks noChangeArrowheads="1"/>
          </p:cNvSpPr>
          <p:nvPr/>
        </p:nvSpPr>
        <p:spPr>
          <a:xfrm>
            <a:off x="478971" y="3418624"/>
            <a:ext cx="11248571" cy="315005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delivery/storage of e-mail messages to receiver’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access protocol: retrieval from server</a:t>
            </a:r>
          </a:p>
          <a:p>
            <a:pPr marL="695325" marR="0" lvl="1" indent="-231775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IMAP: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Internet Mail Access Protocol [RFC 3501]: messages stored on server, IMAP provides retrieval, deletion, folders of stored messages on server</a:t>
            </a:r>
          </a:p>
          <a:p>
            <a:pPr marL="346075" marR="0" lvl="0" indent="-288925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gmail, Hotmail, Yahoo!Mail, etc. provides web-based interface on top of STMP (to send), IMAP (or POP) to retrieve e-mail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26" name="Slide Number Placeholder 2">
            <a:extLst>
              <a:ext uri="{FF2B5EF4-FFF2-40B4-BE49-F238E27FC236}">
                <a16:creationId xmlns="" xmlns:a16="http://schemas.microsoft.com/office/drawing/2014/main" id="{741D895B-EE03-5544-883F-BDFD215AF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908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911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=""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=""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1996-2023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=""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=""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=""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rgbClr val="0000A8"/>
              </a:buClr>
              <a:defRPr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="" xmlns:a16="http://schemas.microsoft.com/office/drawing/2014/main" id="{1483A316-B08E-574D-B36E-624819972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554" y="187056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1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</a:t>
            </a:r>
            <a:endParaRPr lang="en-US" sz="4400" dirty="0"/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21810D1F-B21D-4B49-9104-1DDE54C093AE}"/>
              </a:ext>
            </a:extLst>
          </p:cNvPr>
          <p:cNvSpPr txBox="1">
            <a:spLocks noChangeArrowheads="1"/>
          </p:cNvSpPr>
          <p:nvPr/>
        </p:nvSpPr>
        <p:spPr>
          <a:xfrm>
            <a:off x="544512" y="1366838"/>
            <a:ext cx="7119031" cy="48768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major components: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 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ct val="75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simple mail transfer protocol: SMTP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User Agent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a.k.a. “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reader”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composing, editing, reading mail messages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e.g., Outlook, iPhone mail client</a:t>
            </a:r>
          </a:p>
          <a:p>
            <a:pPr marL="460375" marR="0" lvl="0" indent="-215900" algn="l" defTabSz="914400" rtl="0" eaLnBrk="1" fontAlgn="auto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outgoing, incoming messages stored on server</a:t>
            </a:r>
          </a:p>
        </p:txBody>
      </p:sp>
      <p:grpSp>
        <p:nvGrpSpPr>
          <p:cNvPr id="433" name="Group 279">
            <a:extLst>
              <a:ext uri="{FF2B5EF4-FFF2-40B4-BE49-F238E27FC236}">
                <a16:creationId xmlns="" xmlns:a16="http://schemas.microsoft.com/office/drawing/2014/main" id="{2EF60A4B-BB2C-B34B-90F3-D1FE6C8FFDAD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434" name="Text Box 263">
              <a:extLst>
                <a:ext uri="{FF2B5EF4-FFF2-40B4-BE49-F238E27FC236}">
                  <a16:creationId xmlns="" xmlns:a16="http://schemas.microsoft.com/office/drawing/2014/main" id="{41250870-CE47-A94F-91C6-42B94321E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35" name="Group 278">
              <a:extLst>
                <a:ext uri="{FF2B5EF4-FFF2-40B4-BE49-F238E27FC236}">
                  <a16:creationId xmlns="" xmlns:a16="http://schemas.microsoft.com/office/drawing/2014/main" id="{F337E40C-B180-194A-B368-8F35ECF83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438" name="Rectangle 264">
                <a:extLst>
                  <a:ext uri="{FF2B5EF4-FFF2-40B4-BE49-F238E27FC236}">
                    <a16:creationId xmlns="" xmlns:a16="http://schemas.microsoft.com/office/drawing/2014/main" id="{952BA00D-1B4A-4948-82B5-82AE8D13A2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39" name="Line 265">
                <a:extLst>
                  <a:ext uri="{FF2B5EF4-FFF2-40B4-BE49-F238E27FC236}">
                    <a16:creationId xmlns="" xmlns:a16="http://schemas.microsoft.com/office/drawing/2014/main" id="{B275CB99-7AAC-A148-8381-65E960D059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0" name="Line 266">
                <a:extLst>
                  <a:ext uri="{FF2B5EF4-FFF2-40B4-BE49-F238E27FC236}">
                    <a16:creationId xmlns="" xmlns:a16="http://schemas.microsoft.com/office/drawing/2014/main" id="{47491974-AD71-004E-AB59-0655640AEC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1" name="Line 267">
                <a:extLst>
                  <a:ext uri="{FF2B5EF4-FFF2-40B4-BE49-F238E27FC236}">
                    <a16:creationId xmlns="" xmlns:a16="http://schemas.microsoft.com/office/drawing/2014/main" id="{B200EE76-91FF-8846-8C54-A23D92713A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2" name="Line 268">
                <a:extLst>
                  <a:ext uri="{FF2B5EF4-FFF2-40B4-BE49-F238E27FC236}">
                    <a16:creationId xmlns="" xmlns:a16="http://schemas.microsoft.com/office/drawing/2014/main" id="{FF930B76-2857-B14D-AD85-09CD6FA57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3" name="Line 269">
                <a:extLst>
                  <a:ext uri="{FF2B5EF4-FFF2-40B4-BE49-F238E27FC236}">
                    <a16:creationId xmlns="" xmlns:a16="http://schemas.microsoft.com/office/drawing/2014/main" id="{A45A103A-DECC-1641-9DE7-659C116522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4" name="Line 270">
                <a:extLst>
                  <a:ext uri="{FF2B5EF4-FFF2-40B4-BE49-F238E27FC236}">
                    <a16:creationId xmlns="" xmlns:a16="http://schemas.microsoft.com/office/drawing/2014/main" id="{73B06C32-185A-D246-82A4-C6DC25E700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45" name="Line 271">
                <a:extLst>
                  <a:ext uri="{FF2B5EF4-FFF2-40B4-BE49-F238E27FC236}">
                    <a16:creationId xmlns="" xmlns:a16="http://schemas.microsoft.com/office/drawing/2014/main" id="{7341EBA5-2E81-A74B-8F94-6ADE0EB85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36" name="Rectangle 272">
              <a:extLst>
                <a:ext uri="{FF2B5EF4-FFF2-40B4-BE49-F238E27FC236}">
                  <a16:creationId xmlns="" xmlns:a16="http://schemas.microsoft.com/office/drawing/2014/main" id="{0B665308-9EC4-5A44-9326-2A177FF6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7" name="Text Box 277">
              <a:extLst>
                <a:ext uri="{FF2B5EF4-FFF2-40B4-BE49-F238E27FC236}">
                  <a16:creationId xmlns="" xmlns:a16="http://schemas.microsoft.com/office/drawing/2014/main" id="{F20D1BFA-9817-D84B-AAED-9E047761E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40EF7C7-BC9E-1D46-9787-9C4C966D32B3}"/>
              </a:ext>
            </a:extLst>
          </p:cNvPr>
          <p:cNvGrpSpPr/>
          <p:nvPr/>
        </p:nvGrpSpPr>
        <p:grpSpPr>
          <a:xfrm>
            <a:off x="7241455" y="1234950"/>
            <a:ext cx="2992437" cy="3595688"/>
            <a:chOff x="7241455" y="1234950"/>
            <a:chExt cx="2992437" cy="3595688"/>
          </a:xfrm>
        </p:grpSpPr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40F0B8AA-4B19-CB47-90E3-2610230A6897}"/>
                </a:ext>
              </a:extLst>
            </p:cNvPr>
            <p:cNvGrpSpPr/>
            <p:nvPr/>
          </p:nvGrpSpPr>
          <p:grpSpPr>
            <a:xfrm>
              <a:off x="9233767" y="2182687"/>
              <a:ext cx="1000125" cy="1247776"/>
              <a:chOff x="9233767" y="2182687"/>
              <a:chExt cx="1000125" cy="1247776"/>
            </a:xfrm>
          </p:grpSpPr>
          <p:grpSp>
            <p:nvGrpSpPr>
              <p:cNvPr id="447" name="Group 389">
                <a:extLst>
                  <a:ext uri="{FF2B5EF4-FFF2-40B4-BE49-F238E27FC236}">
                    <a16:creationId xmlns="" xmlns:a16="http://schemas.microsoft.com/office/drawing/2014/main" id="{0E121856-D2CF-BD44-A732-5CF1698DF9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233767" y="2182687"/>
                <a:ext cx="477838" cy="715963"/>
                <a:chOff x="4140" y="429"/>
                <a:chExt cx="1425" cy="2396"/>
              </a:xfrm>
            </p:grpSpPr>
            <p:sp>
              <p:nvSpPr>
                <p:cNvPr id="610" name="Freeform 390">
                  <a:extLst>
                    <a:ext uri="{FF2B5EF4-FFF2-40B4-BE49-F238E27FC236}">
                      <a16:creationId xmlns="" xmlns:a16="http://schemas.microsoft.com/office/drawing/2014/main" id="{D8B60AB9-7CE6-F14B-893A-0B1ECB740A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1" name="Rectangle 391">
                  <a:extLst>
                    <a:ext uri="{FF2B5EF4-FFF2-40B4-BE49-F238E27FC236}">
                      <a16:creationId xmlns="" xmlns:a16="http://schemas.microsoft.com/office/drawing/2014/main" id="{D3C4D367-DB85-294D-941E-C4CCF95D17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2" name="Freeform 392">
                  <a:extLst>
                    <a:ext uri="{FF2B5EF4-FFF2-40B4-BE49-F238E27FC236}">
                      <a16:creationId xmlns="" xmlns:a16="http://schemas.microsoft.com/office/drawing/2014/main" id="{5CA055FA-0720-7840-BE18-48478EEE55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3" name="Freeform 393">
                  <a:extLst>
                    <a:ext uri="{FF2B5EF4-FFF2-40B4-BE49-F238E27FC236}">
                      <a16:creationId xmlns="" xmlns:a16="http://schemas.microsoft.com/office/drawing/2014/main" id="{3BBFE8BC-0BD4-134B-A671-36514DDAC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4" name="Rectangle 394">
                  <a:extLst>
                    <a:ext uri="{FF2B5EF4-FFF2-40B4-BE49-F238E27FC236}">
                      <a16:creationId xmlns="" xmlns:a16="http://schemas.microsoft.com/office/drawing/2014/main" id="{D0B0114B-71C7-6A4B-951C-64F84E158B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5" name="Group 395">
                  <a:extLst>
                    <a:ext uri="{FF2B5EF4-FFF2-40B4-BE49-F238E27FC236}">
                      <a16:creationId xmlns="" xmlns:a16="http://schemas.microsoft.com/office/drawing/2014/main" id="{CCE97BC5-B32E-A244-B98A-2D18B967940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40" name="AutoShape 396">
                    <a:extLst>
                      <a:ext uri="{FF2B5EF4-FFF2-40B4-BE49-F238E27FC236}">
                        <a16:creationId xmlns="" xmlns:a16="http://schemas.microsoft.com/office/drawing/2014/main" id="{EFA6368E-1013-B44C-9AE2-9FFA4CC52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41" name="AutoShape 397">
                    <a:extLst>
                      <a:ext uri="{FF2B5EF4-FFF2-40B4-BE49-F238E27FC236}">
                        <a16:creationId xmlns="" xmlns:a16="http://schemas.microsoft.com/office/drawing/2014/main" id="{2A187B97-5F9E-CE47-A163-46FD77373D6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6" name="Rectangle 398">
                  <a:extLst>
                    <a:ext uri="{FF2B5EF4-FFF2-40B4-BE49-F238E27FC236}">
                      <a16:creationId xmlns="" xmlns:a16="http://schemas.microsoft.com/office/drawing/2014/main" id="{B19FBC61-83B0-A14E-99F0-5BFCCFCB1B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17" name="Group 399">
                  <a:extLst>
                    <a:ext uri="{FF2B5EF4-FFF2-40B4-BE49-F238E27FC236}">
                      <a16:creationId xmlns="" xmlns:a16="http://schemas.microsoft.com/office/drawing/2014/main" id="{1C88BBDC-CC23-854A-A7B8-9B5383302B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38" name="AutoShape 400">
                    <a:extLst>
                      <a:ext uri="{FF2B5EF4-FFF2-40B4-BE49-F238E27FC236}">
                        <a16:creationId xmlns="" xmlns:a16="http://schemas.microsoft.com/office/drawing/2014/main" id="{D6910F87-2FF9-EA4E-BC68-494D372CF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9" name="AutoShape 401">
                    <a:extLst>
                      <a:ext uri="{FF2B5EF4-FFF2-40B4-BE49-F238E27FC236}">
                        <a16:creationId xmlns="" xmlns:a16="http://schemas.microsoft.com/office/drawing/2014/main" id="{36245E4E-FB1E-2C43-BBAA-D642BCC1B1A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18" name="Rectangle 402">
                  <a:extLst>
                    <a:ext uri="{FF2B5EF4-FFF2-40B4-BE49-F238E27FC236}">
                      <a16:creationId xmlns="" xmlns:a16="http://schemas.microsoft.com/office/drawing/2014/main" id="{C98B4378-660F-1847-8A4B-3CAB9591D1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19" name="Rectangle 403">
                  <a:extLst>
                    <a:ext uri="{FF2B5EF4-FFF2-40B4-BE49-F238E27FC236}">
                      <a16:creationId xmlns="" xmlns:a16="http://schemas.microsoft.com/office/drawing/2014/main" id="{A0C2801C-C1EF-0E49-A30F-D154AACBD3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0" name="Group 404">
                  <a:extLst>
                    <a:ext uri="{FF2B5EF4-FFF2-40B4-BE49-F238E27FC236}">
                      <a16:creationId xmlns="" xmlns:a16="http://schemas.microsoft.com/office/drawing/2014/main" id="{C3C627D1-CE9C-6540-87D5-7005B1BB776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36" name="AutoShape 405">
                    <a:extLst>
                      <a:ext uri="{FF2B5EF4-FFF2-40B4-BE49-F238E27FC236}">
                        <a16:creationId xmlns="" xmlns:a16="http://schemas.microsoft.com/office/drawing/2014/main" id="{F5475DB0-E162-B943-9743-BEE80D59A6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7" name="AutoShape 406">
                    <a:extLst>
                      <a:ext uri="{FF2B5EF4-FFF2-40B4-BE49-F238E27FC236}">
                        <a16:creationId xmlns="" xmlns:a16="http://schemas.microsoft.com/office/drawing/2014/main" id="{0E11B07E-90A2-774A-B7AE-AC422F4C847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1" name="Freeform 407">
                  <a:extLst>
                    <a:ext uri="{FF2B5EF4-FFF2-40B4-BE49-F238E27FC236}">
                      <a16:creationId xmlns="" xmlns:a16="http://schemas.microsoft.com/office/drawing/2014/main" id="{1B37433A-90DE-CC44-828B-3C03F4C8E9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622" name="Group 408">
                  <a:extLst>
                    <a:ext uri="{FF2B5EF4-FFF2-40B4-BE49-F238E27FC236}">
                      <a16:creationId xmlns="" xmlns:a16="http://schemas.microsoft.com/office/drawing/2014/main" id="{38854C6D-17EC-FB41-ABA7-0643F7D45FA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34" name="AutoShape 409">
                    <a:extLst>
                      <a:ext uri="{FF2B5EF4-FFF2-40B4-BE49-F238E27FC236}">
                        <a16:creationId xmlns="" xmlns:a16="http://schemas.microsoft.com/office/drawing/2014/main" id="{AE268757-BE47-B84D-A5F7-C7A75F7D40E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35" name="AutoShape 410">
                    <a:extLst>
                      <a:ext uri="{FF2B5EF4-FFF2-40B4-BE49-F238E27FC236}">
                        <a16:creationId xmlns="" xmlns:a16="http://schemas.microsoft.com/office/drawing/2014/main" id="{6C0AC9FF-5D0C-3B41-AEB8-B2A9150426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623" name="Rectangle 411">
                  <a:extLst>
                    <a:ext uri="{FF2B5EF4-FFF2-40B4-BE49-F238E27FC236}">
                      <a16:creationId xmlns="" xmlns:a16="http://schemas.microsoft.com/office/drawing/2014/main" id="{24F7E0AB-A636-974F-9A33-43BD0E53FB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4" name="Freeform 412">
                  <a:extLst>
                    <a:ext uri="{FF2B5EF4-FFF2-40B4-BE49-F238E27FC236}">
                      <a16:creationId xmlns="" xmlns:a16="http://schemas.microsoft.com/office/drawing/2014/main" id="{626230FF-050C-984E-BC00-3872336DC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5" name="Freeform 413">
                  <a:extLst>
                    <a:ext uri="{FF2B5EF4-FFF2-40B4-BE49-F238E27FC236}">
                      <a16:creationId xmlns="" xmlns:a16="http://schemas.microsoft.com/office/drawing/2014/main" id="{1F463BAA-0F23-DF45-8D3B-FFFDAEB5B7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6" name="Oval 414">
                  <a:extLst>
                    <a:ext uri="{FF2B5EF4-FFF2-40B4-BE49-F238E27FC236}">
                      <a16:creationId xmlns="" xmlns:a16="http://schemas.microsoft.com/office/drawing/2014/main" id="{1EC71AF3-4591-B945-BADD-38C9BADCC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7" name="Freeform 415">
                  <a:extLst>
                    <a:ext uri="{FF2B5EF4-FFF2-40B4-BE49-F238E27FC236}">
                      <a16:creationId xmlns="" xmlns:a16="http://schemas.microsoft.com/office/drawing/2014/main" id="{3FA9BCF9-A6ED-5043-B90A-C3836646EE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8" name="AutoShape 416">
                  <a:extLst>
                    <a:ext uri="{FF2B5EF4-FFF2-40B4-BE49-F238E27FC236}">
                      <a16:creationId xmlns="" xmlns:a16="http://schemas.microsoft.com/office/drawing/2014/main" id="{BBF32DE7-F26B-6747-8D1C-21F79EC8B1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29" name="AutoShape 417">
                  <a:extLst>
                    <a:ext uri="{FF2B5EF4-FFF2-40B4-BE49-F238E27FC236}">
                      <a16:creationId xmlns="" xmlns:a16="http://schemas.microsoft.com/office/drawing/2014/main" id="{FF922F0B-EF31-AB4A-A5EA-3FA7101E96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0" name="Oval 418">
                  <a:extLst>
                    <a:ext uri="{FF2B5EF4-FFF2-40B4-BE49-F238E27FC236}">
                      <a16:creationId xmlns="" xmlns:a16="http://schemas.microsoft.com/office/drawing/2014/main" id="{BB6526D2-E304-EA47-868B-62023801D9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1" name="Oval 419">
                  <a:extLst>
                    <a:ext uri="{FF2B5EF4-FFF2-40B4-BE49-F238E27FC236}">
                      <a16:creationId xmlns="" xmlns:a16="http://schemas.microsoft.com/office/drawing/2014/main" id="{4390F52E-4427-8240-A6CD-9F975F0B8C1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2" name="Oval 420">
                  <a:extLst>
                    <a:ext uri="{FF2B5EF4-FFF2-40B4-BE49-F238E27FC236}">
                      <a16:creationId xmlns="" xmlns:a16="http://schemas.microsoft.com/office/drawing/2014/main" id="{17E60F8D-F128-F140-A015-7BE8151AF9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33" name="Rectangle 421">
                  <a:extLst>
                    <a:ext uri="{FF2B5EF4-FFF2-40B4-BE49-F238E27FC236}">
                      <a16:creationId xmlns="" xmlns:a16="http://schemas.microsoft.com/office/drawing/2014/main" id="{DE9F5E27-DCB1-A549-A90A-C0BACA49C5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1" name="Group 19">
                <a:extLst>
                  <a:ext uri="{FF2B5EF4-FFF2-40B4-BE49-F238E27FC236}">
                    <a16:creationId xmlns="" xmlns:a16="http://schemas.microsoft.com/office/drawing/2014/main" id="{E14109E5-50CE-4847-B30A-2C61F96D4C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4267" y="2381125"/>
                <a:ext cx="809625" cy="1049338"/>
                <a:chOff x="4296" y="2627"/>
                <a:chExt cx="510" cy="661"/>
              </a:xfrm>
            </p:grpSpPr>
            <p:sp>
              <p:nvSpPr>
                <p:cNvPr id="531" name="Rectangle 20">
                  <a:extLst>
                    <a:ext uri="{FF2B5EF4-FFF2-40B4-BE49-F238E27FC236}">
                      <a16:creationId xmlns="" xmlns:a16="http://schemas.microsoft.com/office/drawing/2014/main" id="{AC5B0A66-A167-204E-8BFA-3B433DC5EA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2" name="Text Box 21">
                  <a:extLst>
                    <a:ext uri="{FF2B5EF4-FFF2-40B4-BE49-F238E27FC236}">
                      <a16:creationId xmlns="" xmlns:a16="http://schemas.microsoft.com/office/drawing/2014/main" id="{0F59B7E1-B7F5-BB4A-BBE3-B5F7809DD2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3" name="Rectangle 22">
                  <a:extLst>
                    <a:ext uri="{FF2B5EF4-FFF2-40B4-BE49-F238E27FC236}">
                      <a16:creationId xmlns="" xmlns:a16="http://schemas.microsoft.com/office/drawing/2014/main" id="{71535726-47D0-144C-BBB8-62C6C2FEFF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4" name="Line 23">
                  <a:extLst>
                    <a:ext uri="{FF2B5EF4-FFF2-40B4-BE49-F238E27FC236}">
                      <a16:creationId xmlns="" xmlns:a16="http://schemas.microsoft.com/office/drawing/2014/main" id="{DA368A70-02AC-1B46-A642-02BA5ECF6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5" name="Line 24">
                  <a:extLst>
                    <a:ext uri="{FF2B5EF4-FFF2-40B4-BE49-F238E27FC236}">
                      <a16:creationId xmlns="" xmlns:a16="http://schemas.microsoft.com/office/drawing/2014/main" id="{F13ECAFE-D297-7F4B-812D-941FBEE37E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6" name="Line 25">
                  <a:extLst>
                    <a:ext uri="{FF2B5EF4-FFF2-40B4-BE49-F238E27FC236}">
                      <a16:creationId xmlns="" xmlns:a16="http://schemas.microsoft.com/office/drawing/2014/main" id="{D1B35153-5338-A043-BE0E-433F05C25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7" name="Line 26">
                  <a:extLst>
                    <a:ext uri="{FF2B5EF4-FFF2-40B4-BE49-F238E27FC236}">
                      <a16:creationId xmlns="" xmlns:a16="http://schemas.microsoft.com/office/drawing/2014/main" id="{89EADCDA-274C-2E43-8C54-9FCA855047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8" name="Line 27">
                  <a:extLst>
                    <a:ext uri="{FF2B5EF4-FFF2-40B4-BE49-F238E27FC236}">
                      <a16:creationId xmlns="" xmlns:a16="http://schemas.microsoft.com/office/drawing/2014/main" id="{17DEFD25-82BB-6545-B3F0-B1240F51A5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9" name="Line 28">
                  <a:extLst>
                    <a:ext uri="{FF2B5EF4-FFF2-40B4-BE49-F238E27FC236}">
                      <a16:creationId xmlns="" xmlns:a16="http://schemas.microsoft.com/office/drawing/2014/main" id="{694FC287-3940-D144-83E9-13190F74DA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0" name="Line 29">
                  <a:extLst>
                    <a:ext uri="{FF2B5EF4-FFF2-40B4-BE49-F238E27FC236}">
                      <a16:creationId xmlns="" xmlns:a16="http://schemas.microsoft.com/office/drawing/2014/main" id="{BAE767AB-23DB-7E44-99F4-F111322754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1" name="Rectangle 30">
                  <a:extLst>
                    <a:ext uri="{FF2B5EF4-FFF2-40B4-BE49-F238E27FC236}">
                      <a16:creationId xmlns="" xmlns:a16="http://schemas.microsoft.com/office/drawing/2014/main" id="{49A7C92C-8BD2-6B47-9196-5E60999B8B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2" name="Rectangle 31">
                  <a:extLst>
                    <a:ext uri="{FF2B5EF4-FFF2-40B4-BE49-F238E27FC236}">
                      <a16:creationId xmlns="" xmlns:a16="http://schemas.microsoft.com/office/drawing/2014/main" id="{C3A9FD5C-54B1-7D45-B12D-299767B3AC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3" name="Rectangle 32">
                  <a:extLst>
                    <a:ext uri="{FF2B5EF4-FFF2-40B4-BE49-F238E27FC236}">
                      <a16:creationId xmlns="" xmlns:a16="http://schemas.microsoft.com/office/drawing/2014/main" id="{2DFC74AC-2A06-B94B-9404-34F755D71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4" name="Rectangle 33">
                  <a:extLst>
                    <a:ext uri="{FF2B5EF4-FFF2-40B4-BE49-F238E27FC236}">
                      <a16:creationId xmlns="" xmlns:a16="http://schemas.microsoft.com/office/drawing/2014/main" id="{9821B6CC-315C-8446-BDFF-A89664E704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5" name="Rectangle 34">
                  <a:extLst>
                    <a:ext uri="{FF2B5EF4-FFF2-40B4-BE49-F238E27FC236}">
                      <a16:creationId xmlns="" xmlns:a16="http://schemas.microsoft.com/office/drawing/2014/main" id="{DAB5F22E-A0E3-4743-8405-E2AEEFFCAD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6" name="Group 15">
              <a:extLst>
                <a:ext uri="{FF2B5EF4-FFF2-40B4-BE49-F238E27FC236}">
                  <a16:creationId xmlns="" xmlns:a16="http://schemas.microsoft.com/office/drawing/2014/main" id="{74EA5111-B6B7-B344-B449-F28A4145AF94}"/>
                </a:ext>
              </a:extLst>
            </p:cNvPr>
            <p:cNvGrpSpPr/>
            <p:nvPr/>
          </p:nvGrpSpPr>
          <p:grpSpPr>
            <a:xfrm>
              <a:off x="7241455" y="3576512"/>
              <a:ext cx="992187" cy="1254126"/>
              <a:chOff x="7241455" y="3576512"/>
              <a:chExt cx="992187" cy="1254126"/>
            </a:xfrm>
          </p:grpSpPr>
          <p:grpSp>
            <p:nvGrpSpPr>
              <p:cNvPr id="448" name="Group 356">
                <a:extLst>
                  <a:ext uri="{FF2B5EF4-FFF2-40B4-BE49-F238E27FC236}">
                    <a16:creationId xmlns="" xmlns:a16="http://schemas.microsoft.com/office/drawing/2014/main" id="{E94FBB23-E0FF-2E4C-ADA9-B7693567EB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41455" y="3576512"/>
                <a:ext cx="477838" cy="715963"/>
                <a:chOff x="4140" y="429"/>
                <a:chExt cx="1425" cy="2396"/>
              </a:xfrm>
            </p:grpSpPr>
            <p:sp>
              <p:nvSpPr>
                <p:cNvPr id="578" name="Freeform 357">
                  <a:extLst>
                    <a:ext uri="{FF2B5EF4-FFF2-40B4-BE49-F238E27FC236}">
                      <a16:creationId xmlns="" xmlns:a16="http://schemas.microsoft.com/office/drawing/2014/main" id="{83F8A882-2D18-F84A-A8B3-6AFE04482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79" name="Rectangle 358">
                  <a:extLst>
                    <a:ext uri="{FF2B5EF4-FFF2-40B4-BE49-F238E27FC236}">
                      <a16:creationId xmlns="" xmlns:a16="http://schemas.microsoft.com/office/drawing/2014/main" id="{9C1CE4E9-0931-724C-9C29-8D583A01FC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0" name="Freeform 359">
                  <a:extLst>
                    <a:ext uri="{FF2B5EF4-FFF2-40B4-BE49-F238E27FC236}">
                      <a16:creationId xmlns="" xmlns:a16="http://schemas.microsoft.com/office/drawing/2014/main" id="{5EDD0773-DE61-DE40-83D1-11CAD8B590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1" name="Freeform 360">
                  <a:extLst>
                    <a:ext uri="{FF2B5EF4-FFF2-40B4-BE49-F238E27FC236}">
                      <a16:creationId xmlns="" xmlns:a16="http://schemas.microsoft.com/office/drawing/2014/main" id="{52B4DD92-CFC5-9245-BB48-BB112C50A0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2" name="Rectangle 361">
                  <a:extLst>
                    <a:ext uri="{FF2B5EF4-FFF2-40B4-BE49-F238E27FC236}">
                      <a16:creationId xmlns="" xmlns:a16="http://schemas.microsoft.com/office/drawing/2014/main" id="{D4F645E8-31AB-5245-8FAA-CAC16B245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3" name="Group 362">
                  <a:extLst>
                    <a:ext uri="{FF2B5EF4-FFF2-40B4-BE49-F238E27FC236}">
                      <a16:creationId xmlns="" xmlns:a16="http://schemas.microsoft.com/office/drawing/2014/main" id="{EBFEFCB3-1DE5-534A-BB6F-F63DB31F19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608" name="AutoShape 363">
                    <a:extLst>
                      <a:ext uri="{FF2B5EF4-FFF2-40B4-BE49-F238E27FC236}">
                        <a16:creationId xmlns="" xmlns:a16="http://schemas.microsoft.com/office/drawing/2014/main" id="{F74423DF-E08E-F346-B899-EAB3551FCA3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9" name="AutoShape 364">
                    <a:extLst>
                      <a:ext uri="{FF2B5EF4-FFF2-40B4-BE49-F238E27FC236}">
                        <a16:creationId xmlns="" xmlns:a16="http://schemas.microsoft.com/office/drawing/2014/main" id="{4FF1799F-7FEB-6F4A-9DBF-9929B67C89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4" name="Rectangle 365">
                  <a:extLst>
                    <a:ext uri="{FF2B5EF4-FFF2-40B4-BE49-F238E27FC236}">
                      <a16:creationId xmlns="" xmlns:a16="http://schemas.microsoft.com/office/drawing/2014/main" id="{B07FB88B-4AAA-E84E-9D0B-2BFBEC9383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5" name="Group 366">
                  <a:extLst>
                    <a:ext uri="{FF2B5EF4-FFF2-40B4-BE49-F238E27FC236}">
                      <a16:creationId xmlns="" xmlns:a16="http://schemas.microsoft.com/office/drawing/2014/main" id="{A3E91AB2-1E99-EB48-89FF-E9A629275B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606" name="AutoShape 367">
                    <a:extLst>
                      <a:ext uri="{FF2B5EF4-FFF2-40B4-BE49-F238E27FC236}">
                        <a16:creationId xmlns="" xmlns:a16="http://schemas.microsoft.com/office/drawing/2014/main" id="{F3BF2799-81E1-EB48-82D8-0C7388FC1D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7" name="AutoShape 368">
                    <a:extLst>
                      <a:ext uri="{FF2B5EF4-FFF2-40B4-BE49-F238E27FC236}">
                        <a16:creationId xmlns="" xmlns:a16="http://schemas.microsoft.com/office/drawing/2014/main" id="{40815B01-E265-EF4D-B7AD-0310DB1E52A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6" name="Rectangle 369">
                  <a:extLst>
                    <a:ext uri="{FF2B5EF4-FFF2-40B4-BE49-F238E27FC236}">
                      <a16:creationId xmlns="" xmlns:a16="http://schemas.microsoft.com/office/drawing/2014/main" id="{D725FCD3-6F82-BD46-A54E-AD91C9C01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87" name="Rectangle 370">
                  <a:extLst>
                    <a:ext uri="{FF2B5EF4-FFF2-40B4-BE49-F238E27FC236}">
                      <a16:creationId xmlns="" xmlns:a16="http://schemas.microsoft.com/office/drawing/2014/main" id="{EECD261C-17CF-5541-AF55-4668703B9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88" name="Group 371">
                  <a:extLst>
                    <a:ext uri="{FF2B5EF4-FFF2-40B4-BE49-F238E27FC236}">
                      <a16:creationId xmlns="" xmlns:a16="http://schemas.microsoft.com/office/drawing/2014/main" id="{59C6E391-34C0-6749-ADF1-A8C086AE5EF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604" name="AutoShape 372">
                    <a:extLst>
                      <a:ext uri="{FF2B5EF4-FFF2-40B4-BE49-F238E27FC236}">
                        <a16:creationId xmlns="" xmlns:a16="http://schemas.microsoft.com/office/drawing/2014/main" id="{464BBA8C-E6AB-BF4F-A793-C3FE2EB21E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5" name="AutoShape 373">
                    <a:extLst>
                      <a:ext uri="{FF2B5EF4-FFF2-40B4-BE49-F238E27FC236}">
                        <a16:creationId xmlns="" xmlns:a16="http://schemas.microsoft.com/office/drawing/2014/main" id="{A595B797-10DB-C24B-ADD1-006D1A2CC8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89" name="Freeform 374">
                  <a:extLst>
                    <a:ext uri="{FF2B5EF4-FFF2-40B4-BE49-F238E27FC236}">
                      <a16:creationId xmlns="" xmlns:a16="http://schemas.microsoft.com/office/drawing/2014/main" id="{9EF523C5-BBA5-CC44-9C9B-8D6BBA2FB8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90" name="Group 375">
                  <a:extLst>
                    <a:ext uri="{FF2B5EF4-FFF2-40B4-BE49-F238E27FC236}">
                      <a16:creationId xmlns="" xmlns:a16="http://schemas.microsoft.com/office/drawing/2014/main" id="{21A7BCE0-C905-7245-9132-B22060D652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602" name="AutoShape 376">
                    <a:extLst>
                      <a:ext uri="{FF2B5EF4-FFF2-40B4-BE49-F238E27FC236}">
                        <a16:creationId xmlns="" xmlns:a16="http://schemas.microsoft.com/office/drawing/2014/main" id="{8662D52E-AA25-6B4C-87A1-ADE96C3E7E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603" name="AutoShape 377">
                    <a:extLst>
                      <a:ext uri="{FF2B5EF4-FFF2-40B4-BE49-F238E27FC236}">
                        <a16:creationId xmlns="" xmlns:a16="http://schemas.microsoft.com/office/drawing/2014/main" id="{0DB37A7B-978A-FF4B-896E-D4181E5F80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91" name="Rectangle 378">
                  <a:extLst>
                    <a:ext uri="{FF2B5EF4-FFF2-40B4-BE49-F238E27FC236}">
                      <a16:creationId xmlns="" xmlns:a16="http://schemas.microsoft.com/office/drawing/2014/main" id="{B290BD75-E362-B344-A460-F9BB76BE6A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2" name="Freeform 379">
                  <a:extLst>
                    <a:ext uri="{FF2B5EF4-FFF2-40B4-BE49-F238E27FC236}">
                      <a16:creationId xmlns="" xmlns:a16="http://schemas.microsoft.com/office/drawing/2014/main" id="{79B15B23-8A2F-934E-9C61-06ABF9B8B3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3" name="Freeform 380">
                  <a:extLst>
                    <a:ext uri="{FF2B5EF4-FFF2-40B4-BE49-F238E27FC236}">
                      <a16:creationId xmlns="" xmlns:a16="http://schemas.microsoft.com/office/drawing/2014/main" id="{469D94BF-4B49-C849-B61B-9F7323E2D4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4" name="Oval 381">
                  <a:extLst>
                    <a:ext uri="{FF2B5EF4-FFF2-40B4-BE49-F238E27FC236}">
                      <a16:creationId xmlns="" xmlns:a16="http://schemas.microsoft.com/office/drawing/2014/main" id="{DD6BD772-CB8F-5D41-8B4D-D90DBB916A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5" name="Freeform 382">
                  <a:extLst>
                    <a:ext uri="{FF2B5EF4-FFF2-40B4-BE49-F238E27FC236}">
                      <a16:creationId xmlns="" xmlns:a16="http://schemas.microsoft.com/office/drawing/2014/main" id="{E75141AB-B05A-D643-89AE-5FE2CD0634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6" name="AutoShape 383">
                  <a:extLst>
                    <a:ext uri="{FF2B5EF4-FFF2-40B4-BE49-F238E27FC236}">
                      <a16:creationId xmlns="" xmlns:a16="http://schemas.microsoft.com/office/drawing/2014/main" id="{CB79249E-240C-7C4E-9C97-68F86E877A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7" name="AutoShape 384">
                  <a:extLst>
                    <a:ext uri="{FF2B5EF4-FFF2-40B4-BE49-F238E27FC236}">
                      <a16:creationId xmlns="" xmlns:a16="http://schemas.microsoft.com/office/drawing/2014/main" id="{AFE02841-E545-6D43-9842-35F1873A31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8" name="Oval 385">
                  <a:extLst>
                    <a:ext uri="{FF2B5EF4-FFF2-40B4-BE49-F238E27FC236}">
                      <a16:creationId xmlns="" xmlns:a16="http://schemas.microsoft.com/office/drawing/2014/main" id="{DF028839-2C39-E346-9828-0EEC6CA8F1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99" name="Oval 386">
                  <a:extLst>
                    <a:ext uri="{FF2B5EF4-FFF2-40B4-BE49-F238E27FC236}">
                      <a16:creationId xmlns="" xmlns:a16="http://schemas.microsoft.com/office/drawing/2014/main" id="{6996D80D-9F55-9848-983C-5CF57CA311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0" name="Oval 387">
                  <a:extLst>
                    <a:ext uri="{FF2B5EF4-FFF2-40B4-BE49-F238E27FC236}">
                      <a16:creationId xmlns="" xmlns:a16="http://schemas.microsoft.com/office/drawing/2014/main" id="{5F857B48-B4B0-8742-B029-9B1DE20206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601" name="Rectangle 388">
                  <a:extLst>
                    <a:ext uri="{FF2B5EF4-FFF2-40B4-BE49-F238E27FC236}">
                      <a16:creationId xmlns="" xmlns:a16="http://schemas.microsoft.com/office/drawing/2014/main" id="{C5C7B7F3-1D8A-8641-8A5D-BAA406A899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2" name="Group 60">
                <a:extLst>
                  <a:ext uri="{FF2B5EF4-FFF2-40B4-BE49-F238E27FC236}">
                    <a16:creationId xmlns="" xmlns:a16="http://schemas.microsoft.com/office/drawing/2014/main" id="{1D0A3D53-03AA-0E40-B5FB-181B8E2FEA1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3781300"/>
                <a:ext cx="809625" cy="1049338"/>
                <a:chOff x="4296" y="2627"/>
                <a:chExt cx="510" cy="661"/>
              </a:xfrm>
            </p:grpSpPr>
            <p:sp>
              <p:nvSpPr>
                <p:cNvPr id="516" name="Rectangle 61">
                  <a:extLst>
                    <a:ext uri="{FF2B5EF4-FFF2-40B4-BE49-F238E27FC236}">
                      <a16:creationId xmlns="" xmlns:a16="http://schemas.microsoft.com/office/drawing/2014/main" id="{09E3AC14-3A72-6246-B449-8586196CBA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7" name="Text Box 62">
                  <a:extLst>
                    <a:ext uri="{FF2B5EF4-FFF2-40B4-BE49-F238E27FC236}">
                      <a16:creationId xmlns="" xmlns:a16="http://schemas.microsoft.com/office/drawing/2014/main" id="{D2A4573A-250B-6A45-8C10-8968456869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8" name="Rectangle 63">
                  <a:extLst>
                    <a:ext uri="{FF2B5EF4-FFF2-40B4-BE49-F238E27FC236}">
                      <a16:creationId xmlns="" xmlns:a16="http://schemas.microsoft.com/office/drawing/2014/main" id="{40146E01-E619-F546-B029-CBBAAF30C8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9" name="Line 64">
                  <a:extLst>
                    <a:ext uri="{FF2B5EF4-FFF2-40B4-BE49-F238E27FC236}">
                      <a16:creationId xmlns="" xmlns:a16="http://schemas.microsoft.com/office/drawing/2014/main" id="{FCC8A08D-9C98-EB41-A948-990137F339D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0" name="Line 65">
                  <a:extLst>
                    <a:ext uri="{FF2B5EF4-FFF2-40B4-BE49-F238E27FC236}">
                      <a16:creationId xmlns="" xmlns:a16="http://schemas.microsoft.com/office/drawing/2014/main" id="{75D0D962-9B47-2146-995B-5D3637B8EB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1" name="Line 66">
                  <a:extLst>
                    <a:ext uri="{FF2B5EF4-FFF2-40B4-BE49-F238E27FC236}">
                      <a16:creationId xmlns="" xmlns:a16="http://schemas.microsoft.com/office/drawing/2014/main" id="{4362F887-D4F4-4343-A7F9-49AF2E860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2" name="Line 67">
                  <a:extLst>
                    <a:ext uri="{FF2B5EF4-FFF2-40B4-BE49-F238E27FC236}">
                      <a16:creationId xmlns="" xmlns:a16="http://schemas.microsoft.com/office/drawing/2014/main" id="{4A49EBF7-F329-CC4A-8B42-F722F30857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3" name="Line 68">
                  <a:extLst>
                    <a:ext uri="{FF2B5EF4-FFF2-40B4-BE49-F238E27FC236}">
                      <a16:creationId xmlns="" xmlns:a16="http://schemas.microsoft.com/office/drawing/2014/main" id="{82EFD27F-3B61-A346-B083-AAFCDF0EA5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4" name="Line 69">
                  <a:extLst>
                    <a:ext uri="{FF2B5EF4-FFF2-40B4-BE49-F238E27FC236}">
                      <a16:creationId xmlns="" xmlns:a16="http://schemas.microsoft.com/office/drawing/2014/main" id="{6C135136-1AE0-D94F-997B-F186DFAB8A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5" name="Line 70">
                  <a:extLst>
                    <a:ext uri="{FF2B5EF4-FFF2-40B4-BE49-F238E27FC236}">
                      <a16:creationId xmlns="" xmlns:a16="http://schemas.microsoft.com/office/drawing/2014/main" id="{016DC3AC-C1A5-5A41-8B1E-93A178B84A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6" name="Rectangle 71">
                  <a:extLst>
                    <a:ext uri="{FF2B5EF4-FFF2-40B4-BE49-F238E27FC236}">
                      <a16:creationId xmlns="" xmlns:a16="http://schemas.microsoft.com/office/drawing/2014/main" id="{F20CF242-1809-FA43-9084-68A8CC4F3F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7" name="Rectangle 72">
                  <a:extLst>
                    <a:ext uri="{FF2B5EF4-FFF2-40B4-BE49-F238E27FC236}">
                      <a16:creationId xmlns="" xmlns:a16="http://schemas.microsoft.com/office/drawing/2014/main" id="{A951A319-F2ED-E54B-BC34-067EB07B74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8" name="Rectangle 73">
                  <a:extLst>
                    <a:ext uri="{FF2B5EF4-FFF2-40B4-BE49-F238E27FC236}">
                      <a16:creationId xmlns="" xmlns:a16="http://schemas.microsoft.com/office/drawing/2014/main" id="{C9389D47-A050-7E4E-9C99-66E158B132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29" name="Rectangle 74">
                  <a:extLst>
                    <a:ext uri="{FF2B5EF4-FFF2-40B4-BE49-F238E27FC236}">
                      <a16:creationId xmlns="" xmlns:a16="http://schemas.microsoft.com/office/drawing/2014/main" id="{82A09EAE-ECEF-4840-9456-E78E947753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30" name="Rectangle 75">
                  <a:extLst>
                    <a:ext uri="{FF2B5EF4-FFF2-40B4-BE49-F238E27FC236}">
                      <a16:creationId xmlns="" xmlns:a16="http://schemas.microsoft.com/office/drawing/2014/main" id="{98C78C1E-7887-EB4B-AF3E-B1E5417851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="" xmlns:a16="http://schemas.microsoft.com/office/drawing/2014/main" id="{9BC336C6-3436-2F4A-914E-3D65E6CDC4AC}"/>
                </a:ext>
              </a:extLst>
            </p:cNvPr>
            <p:cNvGrpSpPr/>
            <p:nvPr/>
          </p:nvGrpSpPr>
          <p:grpSpPr>
            <a:xfrm>
              <a:off x="7263680" y="1234950"/>
              <a:ext cx="969962" cy="1347788"/>
              <a:chOff x="7263680" y="1234950"/>
              <a:chExt cx="969962" cy="1347788"/>
            </a:xfrm>
          </p:grpSpPr>
          <p:grpSp>
            <p:nvGrpSpPr>
              <p:cNvPr id="449" name="Group 320">
                <a:extLst>
                  <a:ext uri="{FF2B5EF4-FFF2-40B4-BE49-F238E27FC236}">
                    <a16:creationId xmlns="" xmlns:a16="http://schemas.microsoft.com/office/drawing/2014/main" id="{340E8E49-51CF-6E45-9052-CF7181389F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63680" y="1234950"/>
                <a:ext cx="477838" cy="715963"/>
                <a:chOff x="4140" y="429"/>
                <a:chExt cx="1425" cy="2396"/>
              </a:xfrm>
            </p:grpSpPr>
            <p:sp>
              <p:nvSpPr>
                <p:cNvPr id="546" name="Freeform 321">
                  <a:extLst>
                    <a:ext uri="{FF2B5EF4-FFF2-40B4-BE49-F238E27FC236}">
                      <a16:creationId xmlns="" xmlns:a16="http://schemas.microsoft.com/office/drawing/2014/main" id="{BEC5D903-8ABE-D349-8FB8-1F0733D7C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7" name="Rectangle 322">
                  <a:extLst>
                    <a:ext uri="{FF2B5EF4-FFF2-40B4-BE49-F238E27FC236}">
                      <a16:creationId xmlns="" xmlns:a16="http://schemas.microsoft.com/office/drawing/2014/main" id="{534FC966-A738-5346-9EAA-EA12C5BAE7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429"/>
                  <a:ext cx="1046" cy="2284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8" name="Freeform 323">
                  <a:extLst>
                    <a:ext uri="{FF2B5EF4-FFF2-40B4-BE49-F238E27FC236}">
                      <a16:creationId xmlns="" xmlns:a16="http://schemas.microsoft.com/office/drawing/2014/main" id="{C7AAE311-58A8-B540-B624-7805E2A918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49" name="Freeform 324">
                  <a:extLst>
                    <a:ext uri="{FF2B5EF4-FFF2-40B4-BE49-F238E27FC236}">
                      <a16:creationId xmlns="" xmlns:a16="http://schemas.microsoft.com/office/drawing/2014/main" id="{4A162690-8387-C94A-859C-898885C0C5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0" name="Rectangle 325">
                  <a:extLst>
                    <a:ext uri="{FF2B5EF4-FFF2-40B4-BE49-F238E27FC236}">
                      <a16:creationId xmlns="" xmlns:a16="http://schemas.microsoft.com/office/drawing/2014/main" id="{B8FCFAA4-5C48-0E42-B3F1-753DEF919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1" y="695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1" name="Group 326">
                  <a:extLst>
                    <a:ext uri="{FF2B5EF4-FFF2-40B4-BE49-F238E27FC236}">
                      <a16:creationId xmlns="" xmlns:a16="http://schemas.microsoft.com/office/drawing/2014/main" id="{F3C28584-49A3-D049-AF9D-3686D903CF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576" name="AutoShape 327">
                    <a:extLst>
                      <a:ext uri="{FF2B5EF4-FFF2-40B4-BE49-F238E27FC236}">
                        <a16:creationId xmlns="" xmlns:a16="http://schemas.microsoft.com/office/drawing/2014/main" id="{6FB655FB-E665-6C42-A605-72C0C5F8EF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68"/>
                    <a:ext cx="721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7" name="AutoShape 328">
                    <a:extLst>
                      <a:ext uri="{FF2B5EF4-FFF2-40B4-BE49-F238E27FC236}">
                        <a16:creationId xmlns="" xmlns:a16="http://schemas.microsoft.com/office/drawing/2014/main" id="{632596E8-4400-A54F-A67A-E9F5167C71F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3"/>
                    <a:ext cx="685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2" name="Rectangle 329">
                  <a:extLst>
                    <a:ext uri="{FF2B5EF4-FFF2-40B4-BE49-F238E27FC236}">
                      <a16:creationId xmlns="" xmlns:a16="http://schemas.microsoft.com/office/drawing/2014/main" id="{67BA56C1-E98C-B945-B3EF-CC7F50A4EC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5" y="101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3" name="Group 330">
                  <a:extLst>
                    <a:ext uri="{FF2B5EF4-FFF2-40B4-BE49-F238E27FC236}">
                      <a16:creationId xmlns="" xmlns:a16="http://schemas.microsoft.com/office/drawing/2014/main" id="{5DE83AEA-657B-A646-94EA-B784E11C0A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574" name="AutoShape 331">
                    <a:extLst>
                      <a:ext uri="{FF2B5EF4-FFF2-40B4-BE49-F238E27FC236}">
                        <a16:creationId xmlns="" xmlns:a16="http://schemas.microsoft.com/office/drawing/2014/main" id="{D9691199-9F63-E04B-A044-88265C6836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7" cy="14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5" name="AutoShape 332">
                    <a:extLst>
                      <a:ext uri="{FF2B5EF4-FFF2-40B4-BE49-F238E27FC236}">
                        <a16:creationId xmlns="" xmlns:a16="http://schemas.microsoft.com/office/drawing/2014/main" id="{861BBB5E-4B29-9743-9562-40018933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3"/>
                    <a:ext cx="691" cy="110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4" name="Rectangle 333">
                  <a:extLst>
                    <a:ext uri="{FF2B5EF4-FFF2-40B4-BE49-F238E27FC236}">
                      <a16:creationId xmlns="" xmlns:a16="http://schemas.microsoft.com/office/drawing/2014/main" id="{5A0D44FC-AE5E-B848-BCCC-201581A9A8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6" y="1359"/>
                  <a:ext cx="597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55" name="Rectangle 334">
                  <a:extLst>
                    <a:ext uri="{FF2B5EF4-FFF2-40B4-BE49-F238E27FC236}">
                      <a16:creationId xmlns="" xmlns:a16="http://schemas.microsoft.com/office/drawing/2014/main" id="{25B33689-CD79-E34A-8116-B479B04C5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6"/>
                  <a:ext cx="592" cy="48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6" name="Group 335">
                  <a:extLst>
                    <a:ext uri="{FF2B5EF4-FFF2-40B4-BE49-F238E27FC236}">
                      <a16:creationId xmlns="" xmlns:a16="http://schemas.microsoft.com/office/drawing/2014/main" id="{AABC70E1-3FC5-214D-95EB-D858D722845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572" name="AutoShape 336">
                    <a:extLst>
                      <a:ext uri="{FF2B5EF4-FFF2-40B4-BE49-F238E27FC236}">
                        <a16:creationId xmlns="" xmlns:a16="http://schemas.microsoft.com/office/drawing/2014/main" id="{C3D8D779-F8CB-CD40-BAC5-CB440D038F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6" y="2570"/>
                    <a:ext cx="725" cy="137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3" name="AutoShape 337">
                    <a:extLst>
                      <a:ext uri="{FF2B5EF4-FFF2-40B4-BE49-F238E27FC236}">
                        <a16:creationId xmlns="" xmlns:a16="http://schemas.microsoft.com/office/drawing/2014/main" id="{A7DC0708-50B4-3B45-91FC-E994560816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5"/>
                    <a:ext cx="690" cy="108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7" name="Freeform 338">
                  <a:extLst>
                    <a:ext uri="{FF2B5EF4-FFF2-40B4-BE49-F238E27FC236}">
                      <a16:creationId xmlns="" xmlns:a16="http://schemas.microsoft.com/office/drawing/2014/main" id="{F81DB241-8545-2F47-8ED3-BCEF09EE98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558" name="Group 339">
                  <a:extLst>
                    <a:ext uri="{FF2B5EF4-FFF2-40B4-BE49-F238E27FC236}">
                      <a16:creationId xmlns="" xmlns:a16="http://schemas.microsoft.com/office/drawing/2014/main" id="{660A80F0-E4A2-C94C-BA95-FC179A4D243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570" name="AutoShape 340">
                    <a:extLst>
                      <a:ext uri="{FF2B5EF4-FFF2-40B4-BE49-F238E27FC236}">
                        <a16:creationId xmlns="" xmlns:a16="http://schemas.microsoft.com/office/drawing/2014/main" id="{44957B4E-FA72-F842-B1DF-482FEA10C28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9" y="2568"/>
                    <a:ext cx="702" cy="13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  <p:sp>
                <p:nvSpPr>
                  <p:cNvPr id="571" name="AutoShape 341">
                    <a:extLst>
                      <a:ext uri="{FF2B5EF4-FFF2-40B4-BE49-F238E27FC236}">
                        <a16:creationId xmlns="" xmlns:a16="http://schemas.microsoft.com/office/drawing/2014/main" id="{A4BF6B7D-79D5-BA42-AE47-51D796FD87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4" y="2584"/>
                    <a:ext cx="672" cy="106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2"/>
                      </a:buClr>
                      <a:buSzPct val="85000"/>
                      <a:buFont typeface="ZapfDingbats" charset="2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rgbClr val="3333CC"/>
                      </a:buClr>
                      <a:buSzPct val="85000"/>
                      <a:buFont typeface="ZapfDingbats" charset="2"/>
                      <a:buNone/>
                      <a:tabLst/>
                      <a:defRPr/>
                    </a:pPr>
                    <a:endParaRPr kumimoji="0" lang="en-US" alt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endParaRPr>
                  </a:p>
                </p:txBody>
              </p:sp>
            </p:grpSp>
            <p:sp>
              <p:nvSpPr>
                <p:cNvPr id="559" name="Rectangle 342">
                  <a:extLst>
                    <a:ext uri="{FF2B5EF4-FFF2-40B4-BE49-F238E27FC236}">
                      <a16:creationId xmlns="" xmlns:a16="http://schemas.microsoft.com/office/drawing/2014/main" id="{3D2F04C3-4A89-044A-928B-7883BBCFE8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8" y="429"/>
                  <a:ext cx="71" cy="2290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0" name="Freeform 343">
                  <a:extLst>
                    <a:ext uri="{FF2B5EF4-FFF2-40B4-BE49-F238E27FC236}">
                      <a16:creationId xmlns="" xmlns:a16="http://schemas.microsoft.com/office/drawing/2014/main" id="{C3465DBB-D953-194E-872E-54B6D50106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1" name="Freeform 344">
                  <a:extLst>
                    <a:ext uri="{FF2B5EF4-FFF2-40B4-BE49-F238E27FC236}">
                      <a16:creationId xmlns="" xmlns:a16="http://schemas.microsoft.com/office/drawing/2014/main" id="{F1A04862-B02B-6B41-98AF-CDF41D7DFC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2" name="Oval 345">
                  <a:extLst>
                    <a:ext uri="{FF2B5EF4-FFF2-40B4-BE49-F238E27FC236}">
                      <a16:creationId xmlns="" xmlns:a16="http://schemas.microsoft.com/office/drawing/2014/main" id="{9BD37437-ADA3-2944-BD51-EABFA9121F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8" y="2612"/>
                  <a:ext cx="47" cy="96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3" name="Freeform 346">
                  <a:extLst>
                    <a:ext uri="{FF2B5EF4-FFF2-40B4-BE49-F238E27FC236}">
                      <a16:creationId xmlns="" xmlns:a16="http://schemas.microsoft.com/office/drawing/2014/main" id="{60737BBB-1922-B94B-9F49-5D5A31340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4" name="AutoShape 347">
                  <a:extLst>
                    <a:ext uri="{FF2B5EF4-FFF2-40B4-BE49-F238E27FC236}">
                      <a16:creationId xmlns="" xmlns:a16="http://schemas.microsoft.com/office/drawing/2014/main" id="{69A87503-8E72-B04D-B43E-68DE386A2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6"/>
                  <a:ext cx="1198" cy="14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5" name="AutoShape 348">
                  <a:extLst>
                    <a:ext uri="{FF2B5EF4-FFF2-40B4-BE49-F238E27FC236}">
                      <a16:creationId xmlns="" xmlns:a16="http://schemas.microsoft.com/office/drawing/2014/main" id="{9C242210-75A1-C74A-AD41-CD3DFBA513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06" y="2713"/>
                  <a:ext cx="1070" cy="8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6" name="Oval 349">
                  <a:extLst>
                    <a:ext uri="{FF2B5EF4-FFF2-40B4-BE49-F238E27FC236}">
                      <a16:creationId xmlns="" xmlns:a16="http://schemas.microsoft.com/office/drawing/2014/main" id="{9E20BCA0-BB6D-EB46-A9ED-9D1E316B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6" y="2384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7" name="Oval 350">
                  <a:extLst>
                    <a:ext uri="{FF2B5EF4-FFF2-40B4-BE49-F238E27FC236}">
                      <a16:creationId xmlns="" xmlns:a16="http://schemas.microsoft.com/office/drawing/2014/main" id="{297213E3-E288-8241-B9F6-8960296E41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6" y="2384"/>
                  <a:ext cx="161" cy="143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68" name="Oval 351">
                  <a:extLst>
                    <a:ext uri="{FF2B5EF4-FFF2-40B4-BE49-F238E27FC236}">
                      <a16:creationId xmlns="" xmlns:a16="http://schemas.microsoft.com/office/drawing/2014/main" id="{5DA2A59F-3932-6E44-9575-17A09BF9BD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1" y="2379"/>
                  <a:ext cx="161" cy="143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69" name="Rectangle 352">
                  <a:extLst>
                    <a:ext uri="{FF2B5EF4-FFF2-40B4-BE49-F238E27FC236}">
                      <a16:creationId xmlns="" xmlns:a16="http://schemas.microsoft.com/office/drawing/2014/main" id="{9C26FDA8-EA55-8941-A4CE-00104425A2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3" y="1837"/>
                  <a:ext cx="85" cy="760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453" name="Group 96">
                <a:extLst>
                  <a:ext uri="{FF2B5EF4-FFF2-40B4-BE49-F238E27FC236}">
                    <a16:creationId xmlns="" xmlns:a16="http://schemas.microsoft.com/office/drawing/2014/main" id="{2000DD18-01EC-D249-9DB7-B38FA9A4FC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24017" y="1533400"/>
                <a:ext cx="809625" cy="1049338"/>
                <a:chOff x="4296" y="2627"/>
                <a:chExt cx="510" cy="661"/>
              </a:xfrm>
            </p:grpSpPr>
            <p:sp>
              <p:nvSpPr>
                <p:cNvPr id="501" name="Rectangle 97">
                  <a:extLst>
                    <a:ext uri="{FF2B5EF4-FFF2-40B4-BE49-F238E27FC236}">
                      <a16:creationId xmlns="" xmlns:a16="http://schemas.microsoft.com/office/drawing/2014/main" id="{B5114480-66D5-5F4F-8FBC-DCDDCD291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96" y="2652"/>
                  <a:ext cx="510" cy="636"/>
                </a:xfrm>
                <a:prstGeom prst="rect">
                  <a:avLst/>
                </a:prstGeom>
                <a:solidFill>
                  <a:srgbClr val="CCCCFF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2" name="Text Box 98">
                  <a:extLst>
                    <a:ext uri="{FF2B5EF4-FFF2-40B4-BE49-F238E27FC236}">
                      <a16:creationId xmlns="" xmlns:a16="http://schemas.microsoft.com/office/drawing/2014/main" id="{6724E005-ABDA-2D4B-8176-871B891BA5F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2627"/>
                  <a:ext cx="485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mail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server</a:t>
                  </a: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3" name="Rectangle 99">
                  <a:extLst>
                    <a:ext uri="{FF2B5EF4-FFF2-40B4-BE49-F238E27FC236}">
                      <a16:creationId xmlns="" xmlns:a16="http://schemas.microsoft.com/office/drawing/2014/main" id="{20411000-C9BB-0146-BD6E-64ECE7F8C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0" y="3006"/>
                  <a:ext cx="450" cy="120"/>
                </a:xfrm>
                <a:prstGeom prst="rect">
                  <a:avLst/>
                </a:prstGeom>
                <a:solidFill>
                  <a:srgbClr val="00FF00"/>
                </a:solidFill>
                <a:ln w="1905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4" name="Line 100">
                  <a:extLst>
                    <a:ext uri="{FF2B5EF4-FFF2-40B4-BE49-F238E27FC236}">
                      <a16:creationId xmlns="" xmlns:a16="http://schemas.microsoft.com/office/drawing/2014/main" id="{417734CA-B3E5-ED4D-A76B-C9B698139B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69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5" name="Line 101">
                  <a:extLst>
                    <a:ext uri="{FF2B5EF4-FFF2-40B4-BE49-F238E27FC236}">
                      <a16:creationId xmlns="" xmlns:a16="http://schemas.microsoft.com/office/drawing/2014/main" id="{8B7FC465-941C-F44A-8BB8-04BF5FE7DE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8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6" name="Line 102">
                  <a:extLst>
                    <a:ext uri="{FF2B5EF4-FFF2-40B4-BE49-F238E27FC236}">
                      <a16:creationId xmlns="" xmlns:a16="http://schemas.microsoft.com/office/drawing/2014/main" id="{D3CD8D46-5D1A-864D-9835-95D91C69A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3" y="3035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7" name="Line 103">
                  <a:extLst>
                    <a:ext uri="{FF2B5EF4-FFF2-40B4-BE49-F238E27FC236}">
                      <a16:creationId xmlns="" xmlns:a16="http://schemas.microsoft.com/office/drawing/2014/main" id="{0FF0EB99-7ED7-A54F-9F34-F24C7C5F10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0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8" name="Line 104">
                  <a:extLst>
                    <a:ext uri="{FF2B5EF4-FFF2-40B4-BE49-F238E27FC236}">
                      <a16:creationId xmlns="" xmlns:a16="http://schemas.microsoft.com/office/drawing/2014/main" id="{809DF9DB-9AF7-1548-B87E-4B6AF3CAC2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9" name="Line 105">
                  <a:extLst>
                    <a:ext uri="{FF2B5EF4-FFF2-40B4-BE49-F238E27FC236}">
                      <a16:creationId xmlns="" xmlns:a16="http://schemas.microsoft.com/office/drawing/2014/main" id="{5A1CA32A-2C23-8643-B0AD-CC79C24E33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07" y="3033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0" name="Line 106">
                  <a:extLst>
                    <a:ext uri="{FF2B5EF4-FFF2-40B4-BE49-F238E27FC236}">
                      <a16:creationId xmlns="" xmlns:a16="http://schemas.microsoft.com/office/drawing/2014/main" id="{F1A1145A-6963-0D4A-B4F9-013614B715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2" y="3034"/>
                  <a:ext cx="0" cy="72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1" name="Rectangle 107">
                  <a:extLst>
                    <a:ext uri="{FF2B5EF4-FFF2-40B4-BE49-F238E27FC236}">
                      <a16:creationId xmlns="" xmlns:a16="http://schemas.microsoft.com/office/drawing/2014/main" id="{F0E0A255-DDCC-F14C-897A-AE9D1CEAF5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8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2" name="Rectangle 108">
                  <a:extLst>
                    <a:ext uri="{FF2B5EF4-FFF2-40B4-BE49-F238E27FC236}">
                      <a16:creationId xmlns="" xmlns:a16="http://schemas.microsoft.com/office/drawing/2014/main" id="{A8229304-AE2F-4B4F-9A8B-A0DA1B2A36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14" y="3173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3" name="Rectangle 109">
                  <a:extLst>
                    <a:ext uri="{FF2B5EF4-FFF2-40B4-BE49-F238E27FC236}">
                      <a16:creationId xmlns="" xmlns:a16="http://schemas.microsoft.com/office/drawing/2014/main" id="{07C5E7BA-0901-FE41-A8A0-490D8AD03E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00" y="3172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4" name="Rectangle 110">
                  <a:extLst>
                    <a:ext uri="{FF2B5EF4-FFF2-40B4-BE49-F238E27FC236}">
                      <a16:creationId xmlns="" xmlns:a16="http://schemas.microsoft.com/office/drawing/2014/main" id="{421A29F7-5907-194D-9393-AFD8435D10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7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15" name="Rectangle 111">
                  <a:extLst>
                    <a:ext uri="{FF2B5EF4-FFF2-40B4-BE49-F238E27FC236}">
                      <a16:creationId xmlns="" xmlns:a16="http://schemas.microsoft.com/office/drawing/2014/main" id="{48DD03FB-6798-ED44-8836-A7F08A83D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93" y="3170"/>
                  <a:ext cx="64" cy="93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="" xmlns:a16="http://schemas.microsoft.com/office/drawing/2014/main" id="{5D47C044-747C-144D-AAD3-503C152CDDD4}"/>
              </a:ext>
            </a:extLst>
          </p:cNvPr>
          <p:cNvGrpSpPr/>
          <p:nvPr/>
        </p:nvGrpSpPr>
        <p:grpSpPr>
          <a:xfrm>
            <a:off x="7036667" y="2001712"/>
            <a:ext cx="2349500" cy="2209800"/>
            <a:chOff x="7036667" y="2001712"/>
            <a:chExt cx="2349500" cy="2209800"/>
          </a:xfrm>
        </p:grpSpPr>
        <p:grpSp>
          <p:nvGrpSpPr>
            <p:cNvPr id="21" name="Group 20">
              <a:extLst>
                <a:ext uri="{FF2B5EF4-FFF2-40B4-BE49-F238E27FC236}">
                  <a16:creationId xmlns="" xmlns:a16="http://schemas.microsoft.com/office/drawing/2014/main" id="{72D7673F-3C6E-3A4B-BC47-0EEF8794D17D}"/>
                </a:ext>
              </a:extLst>
            </p:cNvPr>
            <p:cNvGrpSpPr/>
            <p:nvPr/>
          </p:nvGrpSpPr>
          <p:grpSpPr>
            <a:xfrm>
              <a:off x="8262217" y="3125662"/>
              <a:ext cx="1123950" cy="1085850"/>
              <a:chOff x="8262217" y="3125662"/>
              <a:chExt cx="1123950" cy="1085850"/>
            </a:xfrm>
          </p:grpSpPr>
          <p:sp>
            <p:nvSpPr>
              <p:cNvPr id="454" name="Line 117">
                <a:extLst>
                  <a:ext uri="{FF2B5EF4-FFF2-40B4-BE49-F238E27FC236}">
                    <a16:creationId xmlns="" xmlns:a16="http://schemas.microsoft.com/office/drawing/2014/main" id="{4A29E487-CD56-8749-B78A-9DA7D6B3A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2217" y="3125662"/>
                <a:ext cx="1123950" cy="1085850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6" name="Group 119">
                <a:extLst>
                  <a:ext uri="{FF2B5EF4-FFF2-40B4-BE49-F238E27FC236}">
                    <a16:creationId xmlns="" xmlns:a16="http://schemas.microsoft.com/office/drawing/2014/main" id="{8392F016-E5DA-B045-8480-EE0CC242F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65405" y="3419350"/>
                <a:ext cx="1017588" cy="523875"/>
                <a:chOff x="3749" y="2537"/>
                <a:chExt cx="641" cy="330"/>
              </a:xfrm>
            </p:grpSpPr>
            <p:sp>
              <p:nvSpPr>
                <p:cNvPr id="499" name="Rectangle 120">
                  <a:extLst>
                    <a:ext uri="{FF2B5EF4-FFF2-40B4-BE49-F238E27FC236}">
                      <a16:creationId xmlns="" xmlns:a16="http://schemas.microsoft.com/office/drawing/2014/main" id="{099A1A3B-91B2-8044-BF4F-8328704158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500" name="Text Box 121">
                  <a:extLst>
                    <a:ext uri="{FF2B5EF4-FFF2-40B4-BE49-F238E27FC236}">
                      <a16:creationId xmlns="" xmlns:a16="http://schemas.microsoft.com/office/drawing/2014/main" id="{F33E0D1E-FA20-9F44-8584-F9EC6F285FA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20" name="Group 19">
              <a:extLst>
                <a:ext uri="{FF2B5EF4-FFF2-40B4-BE49-F238E27FC236}">
                  <a16:creationId xmlns="" xmlns:a16="http://schemas.microsoft.com/office/drawing/2014/main" id="{E18BCB51-C445-2B48-96E9-33A1177485C4}"/>
                </a:ext>
              </a:extLst>
            </p:cNvPr>
            <p:cNvGrpSpPr/>
            <p:nvPr/>
          </p:nvGrpSpPr>
          <p:grpSpPr>
            <a:xfrm>
              <a:off x="8262217" y="2001712"/>
              <a:ext cx="1123950" cy="790575"/>
              <a:chOff x="8262217" y="2001712"/>
              <a:chExt cx="1123950" cy="790575"/>
            </a:xfrm>
          </p:grpSpPr>
          <p:sp>
            <p:nvSpPr>
              <p:cNvPr id="450" name="Line 9">
                <a:extLst>
                  <a:ext uri="{FF2B5EF4-FFF2-40B4-BE49-F238E27FC236}">
                    <a16:creationId xmlns="" xmlns:a16="http://schemas.microsoft.com/office/drawing/2014/main" id="{C85D5474-FE98-384B-A663-0D4ACC9DB9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62217" y="2001712"/>
                <a:ext cx="1123950" cy="7905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7" name="Group 122">
                <a:extLst>
                  <a:ext uri="{FF2B5EF4-FFF2-40B4-BE49-F238E27FC236}">
                    <a16:creationId xmlns="" xmlns:a16="http://schemas.microsoft.com/office/drawing/2014/main" id="{BBA0AF8E-CB3A-0344-A62B-9959A4196C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305" y="2162050"/>
                <a:ext cx="1017588" cy="523875"/>
                <a:chOff x="3749" y="2537"/>
                <a:chExt cx="641" cy="330"/>
              </a:xfrm>
            </p:grpSpPr>
            <p:sp>
              <p:nvSpPr>
                <p:cNvPr id="497" name="Rectangle 123">
                  <a:extLst>
                    <a:ext uri="{FF2B5EF4-FFF2-40B4-BE49-F238E27FC236}">
                      <a16:creationId xmlns="" xmlns:a16="http://schemas.microsoft.com/office/drawing/2014/main" id="{099C1906-3821-1543-9E10-34EA59C232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8" name="Text Box 124">
                  <a:extLst>
                    <a:ext uri="{FF2B5EF4-FFF2-40B4-BE49-F238E27FC236}">
                      <a16:creationId xmlns="" xmlns:a16="http://schemas.microsoft.com/office/drawing/2014/main" id="{3EBC20E8-2C79-0144-BCCC-FDC909C15A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9" y="2537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="" xmlns:a16="http://schemas.microsoft.com/office/drawing/2014/main" id="{09517890-8B38-E244-82C5-964EF5D704FC}"/>
                </a:ext>
              </a:extLst>
            </p:cNvPr>
            <p:cNvGrpSpPr/>
            <p:nvPr/>
          </p:nvGrpSpPr>
          <p:grpSpPr>
            <a:xfrm>
              <a:off x="7036667" y="2601787"/>
              <a:ext cx="1017588" cy="1247775"/>
              <a:chOff x="7036667" y="2601787"/>
              <a:chExt cx="1017588" cy="1247775"/>
            </a:xfrm>
          </p:grpSpPr>
          <p:sp>
            <p:nvSpPr>
              <p:cNvPr id="455" name="Line 118">
                <a:extLst>
                  <a:ext uri="{FF2B5EF4-FFF2-40B4-BE49-F238E27FC236}">
                    <a16:creationId xmlns="" xmlns:a16="http://schemas.microsoft.com/office/drawing/2014/main" id="{3E2BA10C-F026-3444-9F81-F7136C41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7519267" y="2601787"/>
                <a:ext cx="0" cy="124777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58" name="Group 125">
                <a:extLst>
                  <a:ext uri="{FF2B5EF4-FFF2-40B4-BE49-F238E27FC236}">
                    <a16:creationId xmlns="" xmlns:a16="http://schemas.microsoft.com/office/drawing/2014/main" id="{01686861-2518-7E4A-9CA7-12F4D39AF8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036667" y="2809750"/>
                <a:ext cx="1017588" cy="523875"/>
                <a:chOff x="3770" y="2495"/>
                <a:chExt cx="641" cy="330"/>
              </a:xfrm>
            </p:grpSpPr>
            <p:sp>
              <p:nvSpPr>
                <p:cNvPr id="495" name="Rectangle 126">
                  <a:extLst>
                    <a:ext uri="{FF2B5EF4-FFF2-40B4-BE49-F238E27FC236}">
                      <a16:creationId xmlns="" xmlns:a16="http://schemas.microsoft.com/office/drawing/2014/main" id="{316A9CDF-5E07-6F44-8D92-09FD292C8BE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8" y="2580"/>
                  <a:ext cx="540" cy="192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96" name="Text Box 127">
                  <a:extLst>
                    <a:ext uri="{FF2B5EF4-FFF2-40B4-BE49-F238E27FC236}">
                      <a16:creationId xmlns="" xmlns:a16="http://schemas.microsoft.com/office/drawing/2014/main" id="{B5260883-E51F-614F-B418-1ADE3913D5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70" y="2495"/>
                  <a:ext cx="641" cy="3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C0000"/>
                      </a:solidFill>
                      <a:effectLst/>
                      <a:uLnTx/>
                      <a:uFillTx/>
                      <a:latin typeface="Calibri" panose="020F0502020204030204"/>
                      <a:ea typeface="ＭＳ Ｐゴシック" panose="020B0600070205080204" pitchFamily="34" charset="-128"/>
                      <a:cs typeface="+mn-cs"/>
                    </a:rPr>
                    <a:t>SMTP</a:t>
                  </a:r>
                </a:p>
              </p:txBody>
            </p:sp>
          </p:grpSp>
        </p:grpSp>
      </p:grp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A01D6118-1EED-624E-97BF-35AEC3281607}"/>
              </a:ext>
            </a:extLst>
          </p:cNvPr>
          <p:cNvGrpSpPr/>
          <p:nvPr/>
        </p:nvGrpSpPr>
        <p:grpSpPr>
          <a:xfrm>
            <a:off x="7646267" y="801562"/>
            <a:ext cx="3668713" cy="5118100"/>
            <a:chOff x="7646267" y="801562"/>
            <a:chExt cx="3668713" cy="5118100"/>
          </a:xfrm>
        </p:grpSpPr>
        <p:grpSp>
          <p:nvGrpSpPr>
            <p:cNvPr id="459" name="Group 423">
              <a:extLst>
                <a:ext uri="{FF2B5EF4-FFF2-40B4-BE49-F238E27FC236}">
                  <a16:creationId xmlns="" xmlns:a16="http://schemas.microsoft.com/office/drawing/2014/main" id="{A4841B85-38B7-2D4B-8B88-1F35C663B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16155" y="801562"/>
              <a:ext cx="925513" cy="1054100"/>
              <a:chOff x="3566" y="550"/>
              <a:chExt cx="583" cy="664"/>
            </a:xfrm>
          </p:grpSpPr>
          <p:grpSp>
            <p:nvGrpSpPr>
              <p:cNvPr id="490" name="Group 353">
                <a:extLst>
                  <a:ext uri="{FF2B5EF4-FFF2-40B4-BE49-F238E27FC236}">
                    <a16:creationId xmlns="" xmlns:a16="http://schemas.microsoft.com/office/drawing/2014/main" id="{AFD4D502-A0F1-D149-A78A-D73A82AE8B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93" name="Picture 354" descr="desktop_computer_stylized_medium">
                  <a:extLst>
                    <a:ext uri="{FF2B5EF4-FFF2-40B4-BE49-F238E27FC236}">
                      <a16:creationId xmlns="" xmlns:a16="http://schemas.microsoft.com/office/drawing/2014/main" id="{40D93FD7-DFF9-2B4D-B3B7-4EC913BFD3E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94" name="Freeform 355">
                  <a:extLst>
                    <a:ext uri="{FF2B5EF4-FFF2-40B4-BE49-F238E27FC236}">
                      <a16:creationId xmlns="" xmlns:a16="http://schemas.microsoft.com/office/drawing/2014/main" id="{A72A10F8-9FD3-CC47-9469-090A81B9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91" name="Rectangle 115">
                <a:extLst>
                  <a:ext uri="{FF2B5EF4-FFF2-40B4-BE49-F238E27FC236}">
                    <a16:creationId xmlns="" xmlns:a16="http://schemas.microsoft.com/office/drawing/2014/main" id="{D2C77E00-23F4-184B-A27D-C6B49F75B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92" name="Text Box 116">
                <a:extLst>
                  <a:ext uri="{FF2B5EF4-FFF2-40B4-BE49-F238E27FC236}">
                    <a16:creationId xmlns="" xmlns:a16="http://schemas.microsoft.com/office/drawing/2014/main" id="{05F0290A-395C-4C46-87E1-FADC8794D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0" name="Group 424">
              <a:extLst>
                <a:ext uri="{FF2B5EF4-FFF2-40B4-BE49-F238E27FC236}">
                  <a16:creationId xmlns="" xmlns:a16="http://schemas.microsoft.com/office/drawing/2014/main" id="{0A992F9B-3334-A546-963A-48B938222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52917" y="1617537"/>
              <a:ext cx="925513" cy="1054100"/>
              <a:chOff x="3566" y="550"/>
              <a:chExt cx="583" cy="664"/>
            </a:xfrm>
          </p:grpSpPr>
          <p:grpSp>
            <p:nvGrpSpPr>
              <p:cNvPr id="485" name="Group 425">
                <a:extLst>
                  <a:ext uri="{FF2B5EF4-FFF2-40B4-BE49-F238E27FC236}">
                    <a16:creationId xmlns="" xmlns:a16="http://schemas.microsoft.com/office/drawing/2014/main" id="{EB280194-5E79-4E47-B5D1-CEEB0FF6E4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8" name="Picture 426" descr="desktop_computer_stylized_medium">
                  <a:extLst>
                    <a:ext uri="{FF2B5EF4-FFF2-40B4-BE49-F238E27FC236}">
                      <a16:creationId xmlns="" xmlns:a16="http://schemas.microsoft.com/office/drawing/2014/main" id="{95DD2938-B3F4-354F-AEEE-742FDF85FD7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9" name="Freeform 427">
                  <a:extLst>
                    <a:ext uri="{FF2B5EF4-FFF2-40B4-BE49-F238E27FC236}">
                      <a16:creationId xmlns="" xmlns:a16="http://schemas.microsoft.com/office/drawing/2014/main" id="{BD5151DD-FB70-C543-90A7-B0F10EB6BD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6" name="Rectangle 115">
                <a:extLst>
                  <a:ext uri="{FF2B5EF4-FFF2-40B4-BE49-F238E27FC236}">
                    <a16:creationId xmlns="" xmlns:a16="http://schemas.microsoft.com/office/drawing/2014/main" id="{85717AA4-5337-0347-AD50-71DA1D854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7" name="Text Box 116">
                <a:extLst>
                  <a:ext uri="{FF2B5EF4-FFF2-40B4-BE49-F238E27FC236}">
                    <a16:creationId xmlns="" xmlns:a16="http://schemas.microsoft.com/office/drawing/2014/main" id="{F3AA3464-AD31-9B4B-A076-587DC96DE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1" name="Group 430">
              <a:extLst>
                <a:ext uri="{FF2B5EF4-FFF2-40B4-BE49-F238E27FC236}">
                  <a16:creationId xmlns="" xmlns:a16="http://schemas.microsoft.com/office/drawing/2014/main" id="{217AD242-63DC-3246-8983-194F60A7EA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89467" y="2379537"/>
              <a:ext cx="925513" cy="1054100"/>
              <a:chOff x="3566" y="550"/>
              <a:chExt cx="583" cy="664"/>
            </a:xfrm>
          </p:grpSpPr>
          <p:grpSp>
            <p:nvGrpSpPr>
              <p:cNvPr id="480" name="Group 431">
                <a:extLst>
                  <a:ext uri="{FF2B5EF4-FFF2-40B4-BE49-F238E27FC236}">
                    <a16:creationId xmlns="" xmlns:a16="http://schemas.microsoft.com/office/drawing/2014/main" id="{974C24FF-AF5F-3E4F-99B8-149696D509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83" name="Picture 432" descr="desktop_computer_stylized_medium">
                  <a:extLst>
                    <a:ext uri="{FF2B5EF4-FFF2-40B4-BE49-F238E27FC236}">
                      <a16:creationId xmlns="" xmlns:a16="http://schemas.microsoft.com/office/drawing/2014/main" id="{94FD5029-BA20-704F-8C99-9B3D77F962B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84" name="Freeform 433">
                  <a:extLst>
                    <a:ext uri="{FF2B5EF4-FFF2-40B4-BE49-F238E27FC236}">
                      <a16:creationId xmlns="" xmlns:a16="http://schemas.microsoft.com/office/drawing/2014/main" id="{63FE5925-A7DE-BB48-8E9D-2F611B484C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81" name="Rectangle 115">
                <a:extLst>
                  <a:ext uri="{FF2B5EF4-FFF2-40B4-BE49-F238E27FC236}">
                    <a16:creationId xmlns="" xmlns:a16="http://schemas.microsoft.com/office/drawing/2014/main" id="{7AA59CDE-1819-E74E-B35C-280552DE4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2" name="Text Box 116">
                <a:extLst>
                  <a:ext uri="{FF2B5EF4-FFF2-40B4-BE49-F238E27FC236}">
                    <a16:creationId xmlns="" xmlns:a16="http://schemas.microsoft.com/office/drawing/2014/main" id="{941C260D-0416-B942-8EC7-39E8215767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2" name="Group 436">
              <a:extLst>
                <a:ext uri="{FF2B5EF4-FFF2-40B4-BE49-F238E27FC236}">
                  <a16:creationId xmlns="" xmlns:a16="http://schemas.microsoft.com/office/drawing/2014/main" id="{7C7726AC-BD2A-0D41-9985-169CF8BB6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7705" y="3427287"/>
              <a:ext cx="925513" cy="1054100"/>
              <a:chOff x="3566" y="550"/>
              <a:chExt cx="583" cy="664"/>
            </a:xfrm>
          </p:grpSpPr>
          <p:grpSp>
            <p:nvGrpSpPr>
              <p:cNvPr id="475" name="Group 437">
                <a:extLst>
                  <a:ext uri="{FF2B5EF4-FFF2-40B4-BE49-F238E27FC236}">
                    <a16:creationId xmlns="" xmlns:a16="http://schemas.microsoft.com/office/drawing/2014/main" id="{3B182536-5340-6041-A241-A859D9FD34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8" name="Picture 438" descr="desktop_computer_stylized_medium">
                  <a:extLst>
                    <a:ext uri="{FF2B5EF4-FFF2-40B4-BE49-F238E27FC236}">
                      <a16:creationId xmlns="" xmlns:a16="http://schemas.microsoft.com/office/drawing/2014/main" id="{481C4835-370F-7644-B8B7-6521A79861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9" name="Freeform 439">
                  <a:extLst>
                    <a:ext uri="{FF2B5EF4-FFF2-40B4-BE49-F238E27FC236}">
                      <a16:creationId xmlns="" xmlns:a16="http://schemas.microsoft.com/office/drawing/2014/main" id="{6E3E1766-B8F7-7441-8310-5BA46E231C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6" name="Rectangle 115">
                <a:extLst>
                  <a:ext uri="{FF2B5EF4-FFF2-40B4-BE49-F238E27FC236}">
                    <a16:creationId xmlns="" xmlns:a16="http://schemas.microsoft.com/office/drawing/2014/main" id="{AC16B0B6-DEAD-0947-9235-51B6011023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7" name="Text Box 116">
                <a:extLst>
                  <a:ext uri="{FF2B5EF4-FFF2-40B4-BE49-F238E27FC236}">
                    <a16:creationId xmlns="" xmlns:a16="http://schemas.microsoft.com/office/drawing/2014/main" id="{DDD55D7A-2C9E-A146-81FE-681A98F3F8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3" name="Group 442">
              <a:extLst>
                <a:ext uri="{FF2B5EF4-FFF2-40B4-BE49-F238E27FC236}">
                  <a16:creationId xmlns="" xmlns:a16="http://schemas.microsoft.com/office/drawing/2014/main" id="{759437D6-E987-894D-862E-069CDBFFC0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46267" y="4865562"/>
              <a:ext cx="925513" cy="1054100"/>
              <a:chOff x="3566" y="550"/>
              <a:chExt cx="583" cy="664"/>
            </a:xfrm>
          </p:grpSpPr>
          <p:grpSp>
            <p:nvGrpSpPr>
              <p:cNvPr id="470" name="Group 443">
                <a:extLst>
                  <a:ext uri="{FF2B5EF4-FFF2-40B4-BE49-F238E27FC236}">
                    <a16:creationId xmlns="" xmlns:a16="http://schemas.microsoft.com/office/drawing/2014/main" id="{D021EB12-4106-5D49-896F-C2B3F59B80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73" name="Picture 444" descr="desktop_computer_stylized_medium">
                  <a:extLst>
                    <a:ext uri="{FF2B5EF4-FFF2-40B4-BE49-F238E27FC236}">
                      <a16:creationId xmlns="" xmlns:a16="http://schemas.microsoft.com/office/drawing/2014/main" id="{C1FE92BF-C380-984A-8786-0046B85D449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74" name="Freeform 445">
                  <a:extLst>
                    <a:ext uri="{FF2B5EF4-FFF2-40B4-BE49-F238E27FC236}">
                      <a16:creationId xmlns="" xmlns:a16="http://schemas.microsoft.com/office/drawing/2014/main" id="{EC0BFAF3-2E7D-9647-94C6-0E8121FA17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71" name="Rectangle 115">
                <a:extLst>
                  <a:ext uri="{FF2B5EF4-FFF2-40B4-BE49-F238E27FC236}">
                    <a16:creationId xmlns="" xmlns:a16="http://schemas.microsoft.com/office/drawing/2014/main" id="{0EE4B6E2-5850-3440-9D64-C4F953239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72" name="Text Box 116">
                <a:extLst>
                  <a:ext uri="{FF2B5EF4-FFF2-40B4-BE49-F238E27FC236}">
                    <a16:creationId xmlns="" xmlns:a16="http://schemas.microsoft.com/office/drawing/2014/main" id="{4630A927-61B1-794F-B5F8-8FE57CCE3D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464" name="Group 448">
              <a:extLst>
                <a:ext uri="{FF2B5EF4-FFF2-40B4-BE49-F238E27FC236}">
                  <a16:creationId xmlns="" xmlns:a16="http://schemas.microsoft.com/office/drawing/2014/main" id="{515DE8BB-C137-2A4A-93F2-F5B0D57841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74930" y="4246437"/>
              <a:ext cx="925513" cy="1054100"/>
              <a:chOff x="3566" y="550"/>
              <a:chExt cx="583" cy="664"/>
            </a:xfrm>
          </p:grpSpPr>
          <p:grpSp>
            <p:nvGrpSpPr>
              <p:cNvPr id="465" name="Group 449">
                <a:extLst>
                  <a:ext uri="{FF2B5EF4-FFF2-40B4-BE49-F238E27FC236}">
                    <a16:creationId xmlns="" xmlns:a16="http://schemas.microsoft.com/office/drawing/2014/main" id="{8057BAD2-00F7-A94E-A7F8-44AFC3CE28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468" name="Picture 450" descr="desktop_computer_stylized_medium">
                  <a:extLst>
                    <a:ext uri="{FF2B5EF4-FFF2-40B4-BE49-F238E27FC236}">
                      <a16:creationId xmlns="" xmlns:a16="http://schemas.microsoft.com/office/drawing/2014/main" id="{DA8399E4-9D09-8A45-9879-F4564EC5EF5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469" name="Freeform 451">
                  <a:extLst>
                    <a:ext uri="{FF2B5EF4-FFF2-40B4-BE49-F238E27FC236}">
                      <a16:creationId xmlns="" xmlns:a16="http://schemas.microsoft.com/office/drawing/2014/main" id="{78EC18F8-DAAD-5B40-9CCE-F03A34A9B7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66" name="Rectangle 115">
                <a:extLst>
                  <a:ext uri="{FF2B5EF4-FFF2-40B4-BE49-F238E27FC236}">
                    <a16:creationId xmlns="" xmlns:a16="http://schemas.microsoft.com/office/drawing/2014/main" id="{9FD242AB-CF7E-5A41-A996-C09907321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67" name="Text Box 116">
                <a:extLst>
                  <a:ext uri="{FF2B5EF4-FFF2-40B4-BE49-F238E27FC236}">
                    <a16:creationId xmlns="" xmlns:a16="http://schemas.microsoft.com/office/drawing/2014/main" id="{3C6A79A8-1567-FD40-9962-83B61094D5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21" name="Slide Number Placeholder 2">
            <a:extLst>
              <a:ext uri="{FF2B5EF4-FFF2-40B4-BE49-F238E27FC236}">
                <a16:creationId xmlns="" xmlns:a16="http://schemas.microsoft.com/office/drawing/2014/main" id="{949759AD-1D73-0346-A427-7818B3333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81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cs typeface="Calibri" panose="020F0502020204030204" pitchFamily="34" charset="0"/>
              </a:rPr>
              <a:t>E-mail: mail servers</a:t>
            </a:r>
            <a:endParaRPr lang="en-US" sz="4400" dirty="0"/>
          </a:p>
        </p:txBody>
      </p:sp>
      <p:grpSp>
        <p:nvGrpSpPr>
          <p:cNvPr id="224" name="Group 279">
            <a:extLst>
              <a:ext uri="{FF2B5EF4-FFF2-40B4-BE49-F238E27FC236}">
                <a16:creationId xmlns="" xmlns:a16="http://schemas.microsoft.com/office/drawing/2014/main" id="{85ECCB70-4CBD-8D41-8867-9839284C0E92}"/>
              </a:ext>
            </a:extLst>
          </p:cNvPr>
          <p:cNvGrpSpPr>
            <a:grpSpLocks/>
          </p:cNvGrpSpPr>
          <p:nvPr/>
        </p:nvGrpSpPr>
        <p:grpSpPr bwMode="auto">
          <a:xfrm>
            <a:off x="9926119" y="5308075"/>
            <a:ext cx="1736725" cy="973138"/>
            <a:chOff x="4458" y="3335"/>
            <a:chExt cx="1094" cy="613"/>
          </a:xfrm>
        </p:grpSpPr>
        <p:sp>
          <p:nvSpPr>
            <p:cNvPr id="225" name="Text Box 263">
              <a:extLst>
                <a:ext uri="{FF2B5EF4-FFF2-40B4-BE49-F238E27FC236}">
                  <a16:creationId xmlns="" xmlns:a16="http://schemas.microsoft.com/office/drawing/2014/main" id="{735C70AA-4D0B-3E4D-B47F-55C95E7B4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7" y="3715"/>
              <a:ext cx="875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user mailbox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26" name="Group 278">
              <a:extLst>
                <a:ext uri="{FF2B5EF4-FFF2-40B4-BE49-F238E27FC236}">
                  <a16:creationId xmlns="" xmlns:a16="http://schemas.microsoft.com/office/drawing/2014/main" id="{E130EDE1-DE49-BC4D-9A74-CEDC9FFF3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58" y="3408"/>
              <a:ext cx="450" cy="120"/>
              <a:chOff x="4314" y="3444"/>
              <a:chExt cx="450" cy="120"/>
            </a:xfrm>
          </p:grpSpPr>
          <p:sp>
            <p:nvSpPr>
              <p:cNvPr id="229" name="Rectangle 264">
                <a:extLst>
                  <a:ext uri="{FF2B5EF4-FFF2-40B4-BE49-F238E27FC236}">
                    <a16:creationId xmlns="" xmlns:a16="http://schemas.microsoft.com/office/drawing/2014/main" id="{D8ED0CFE-E76B-584D-BA7F-B64E112A3A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4" y="3444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0" name="Line 265">
                <a:extLst>
                  <a:ext uri="{FF2B5EF4-FFF2-40B4-BE49-F238E27FC236}">
                    <a16:creationId xmlns="" xmlns:a16="http://schemas.microsoft.com/office/drawing/2014/main" id="{076E3A0A-DC0D-234E-ACFD-ED8D3EBB2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3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1" name="Line 266">
                <a:extLst>
                  <a:ext uri="{FF2B5EF4-FFF2-40B4-BE49-F238E27FC236}">
                    <a16:creationId xmlns="" xmlns:a16="http://schemas.microsoft.com/office/drawing/2014/main" id="{FAE63733-4DC0-C740-915D-E91FC7FD9E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472" y="3471"/>
                <a:ext cx="6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2" name="Line 267">
                <a:extLst>
                  <a:ext uri="{FF2B5EF4-FFF2-40B4-BE49-F238E27FC236}">
                    <a16:creationId xmlns="" xmlns:a16="http://schemas.microsoft.com/office/drawing/2014/main" id="{9432E742-E38D-324E-8AE4-F24CFDAF4B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27" y="347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3" name="Line 268">
                <a:extLst>
                  <a:ext uri="{FF2B5EF4-FFF2-40B4-BE49-F238E27FC236}">
                    <a16:creationId xmlns="" xmlns:a16="http://schemas.microsoft.com/office/drawing/2014/main" id="{BFE1C87F-4841-9248-85BA-C4E3AF7F1E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4" name="Line 269">
                <a:extLst>
                  <a:ext uri="{FF2B5EF4-FFF2-40B4-BE49-F238E27FC236}">
                    <a16:creationId xmlns="" xmlns:a16="http://schemas.microsoft.com/office/drawing/2014/main" id="{856416DF-3745-DB4A-BFC9-169A063914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45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5" name="Line 270">
                <a:extLst>
                  <a:ext uri="{FF2B5EF4-FFF2-40B4-BE49-F238E27FC236}">
                    <a16:creationId xmlns="" xmlns:a16="http://schemas.microsoft.com/office/drawing/2014/main" id="{0DB9FDA2-2EA5-034B-903A-EBC13BC40F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1" y="3471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36" name="Line 271">
                <a:extLst>
                  <a:ext uri="{FF2B5EF4-FFF2-40B4-BE49-F238E27FC236}">
                    <a16:creationId xmlns="" xmlns:a16="http://schemas.microsoft.com/office/drawing/2014/main" id="{F94A5742-E1B7-A64E-A807-9A41FFB1D4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3472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27" name="Rectangle 272">
              <a:extLst>
                <a:ext uri="{FF2B5EF4-FFF2-40B4-BE49-F238E27FC236}">
                  <a16:creationId xmlns="" xmlns:a16="http://schemas.microsoft.com/office/drawing/2014/main" id="{FA709473-06C4-C847-B23D-5962F6EF8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2" y="3779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Text Box 277">
              <a:extLst>
                <a:ext uri="{FF2B5EF4-FFF2-40B4-BE49-F238E27FC236}">
                  <a16:creationId xmlns="" xmlns:a16="http://schemas.microsoft.com/office/drawing/2014/main" id="{6E499AE9-BC96-AA43-8A92-BB907E72E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4" y="3335"/>
              <a:ext cx="1038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outgoing </a:t>
              </a:r>
            </a:p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message queue</a:t>
              </a:r>
              <a:endParaRPr kumimoji="0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37" name="Group 454">
            <a:extLst>
              <a:ext uri="{FF2B5EF4-FFF2-40B4-BE49-F238E27FC236}">
                <a16:creationId xmlns="" xmlns:a16="http://schemas.microsoft.com/office/drawing/2014/main" id="{FE2C87B1-0D29-6946-B29A-95FF8E6A0A50}"/>
              </a:ext>
            </a:extLst>
          </p:cNvPr>
          <p:cNvGrpSpPr>
            <a:grpSpLocks/>
          </p:cNvGrpSpPr>
          <p:nvPr/>
        </p:nvGrpSpPr>
        <p:grpSpPr bwMode="auto">
          <a:xfrm>
            <a:off x="7036667" y="801562"/>
            <a:ext cx="4278313" cy="5118100"/>
            <a:chOff x="2962" y="886"/>
            <a:chExt cx="2695" cy="3224"/>
          </a:xfrm>
        </p:grpSpPr>
        <p:grpSp>
          <p:nvGrpSpPr>
            <p:cNvPr id="238" name="Group 389">
              <a:extLst>
                <a:ext uri="{FF2B5EF4-FFF2-40B4-BE49-F238E27FC236}">
                  <a16:creationId xmlns="" xmlns:a16="http://schemas.microsoft.com/office/drawing/2014/main" id="{A13CA913-E4B3-254A-A935-ADB3F9E6EA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6" y="1756"/>
              <a:ext cx="301" cy="451"/>
              <a:chOff x="4140" y="429"/>
              <a:chExt cx="1425" cy="2396"/>
            </a:xfrm>
          </p:grpSpPr>
          <p:sp>
            <p:nvSpPr>
              <p:cNvPr id="401" name="Freeform 390">
                <a:extLst>
                  <a:ext uri="{FF2B5EF4-FFF2-40B4-BE49-F238E27FC236}">
                    <a16:creationId xmlns="" xmlns:a16="http://schemas.microsoft.com/office/drawing/2014/main" id="{6CCFD9B8-8C88-C24F-8883-4CF6367F4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2" name="Rectangle 391">
                <a:extLst>
                  <a:ext uri="{FF2B5EF4-FFF2-40B4-BE49-F238E27FC236}">
                    <a16:creationId xmlns="" xmlns:a16="http://schemas.microsoft.com/office/drawing/2014/main" id="{43B4C051-EEAE-814E-99DE-21C8B8D47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3" name="Freeform 392">
                <a:extLst>
                  <a:ext uri="{FF2B5EF4-FFF2-40B4-BE49-F238E27FC236}">
                    <a16:creationId xmlns="" xmlns:a16="http://schemas.microsoft.com/office/drawing/2014/main" id="{2BC8E3DE-CCCA-1344-8BA5-2A15D443A8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4" name="Freeform 393">
                <a:extLst>
                  <a:ext uri="{FF2B5EF4-FFF2-40B4-BE49-F238E27FC236}">
                    <a16:creationId xmlns="" xmlns:a16="http://schemas.microsoft.com/office/drawing/2014/main" id="{E0152158-7133-BA4C-A8F5-ADB2FFBFF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05" name="Rectangle 394">
                <a:extLst>
                  <a:ext uri="{FF2B5EF4-FFF2-40B4-BE49-F238E27FC236}">
                    <a16:creationId xmlns="" xmlns:a16="http://schemas.microsoft.com/office/drawing/2014/main" id="{E5FA410D-74EF-7742-BB99-1CFEB8EDEE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6" name="Group 395">
                <a:extLst>
                  <a:ext uri="{FF2B5EF4-FFF2-40B4-BE49-F238E27FC236}">
                    <a16:creationId xmlns="" xmlns:a16="http://schemas.microsoft.com/office/drawing/2014/main" id="{AF72D040-96B4-8540-B83D-471812640A4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31" name="AutoShape 396">
                  <a:extLst>
                    <a:ext uri="{FF2B5EF4-FFF2-40B4-BE49-F238E27FC236}">
                      <a16:creationId xmlns="" xmlns:a16="http://schemas.microsoft.com/office/drawing/2014/main" id="{F18E39D5-A4BF-264B-B7EA-F621A57FA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2" name="AutoShape 397">
                  <a:extLst>
                    <a:ext uri="{FF2B5EF4-FFF2-40B4-BE49-F238E27FC236}">
                      <a16:creationId xmlns="" xmlns:a16="http://schemas.microsoft.com/office/drawing/2014/main" id="{39716169-1014-2547-9B50-032A17A0D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7" name="Rectangle 398">
                <a:extLst>
                  <a:ext uri="{FF2B5EF4-FFF2-40B4-BE49-F238E27FC236}">
                    <a16:creationId xmlns="" xmlns:a16="http://schemas.microsoft.com/office/drawing/2014/main" id="{28879B2B-7691-B842-8771-94E870C3EE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08" name="Group 399">
                <a:extLst>
                  <a:ext uri="{FF2B5EF4-FFF2-40B4-BE49-F238E27FC236}">
                    <a16:creationId xmlns="" xmlns:a16="http://schemas.microsoft.com/office/drawing/2014/main" id="{2D972829-8A16-6E47-B717-3364C7BD92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29" name="AutoShape 400">
                  <a:extLst>
                    <a:ext uri="{FF2B5EF4-FFF2-40B4-BE49-F238E27FC236}">
                      <a16:creationId xmlns="" xmlns:a16="http://schemas.microsoft.com/office/drawing/2014/main" id="{E60C4025-90B9-A647-863C-1FEFBD8A41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30" name="AutoShape 401">
                  <a:extLst>
                    <a:ext uri="{FF2B5EF4-FFF2-40B4-BE49-F238E27FC236}">
                      <a16:creationId xmlns="" xmlns:a16="http://schemas.microsoft.com/office/drawing/2014/main" id="{5C30FC9A-5758-C543-9950-783F68617D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09" name="Rectangle 402">
                <a:extLst>
                  <a:ext uri="{FF2B5EF4-FFF2-40B4-BE49-F238E27FC236}">
                    <a16:creationId xmlns="" xmlns:a16="http://schemas.microsoft.com/office/drawing/2014/main" id="{8DDE3471-A288-6245-884A-B0607E1F6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0" name="Rectangle 403">
                <a:extLst>
                  <a:ext uri="{FF2B5EF4-FFF2-40B4-BE49-F238E27FC236}">
                    <a16:creationId xmlns="" xmlns:a16="http://schemas.microsoft.com/office/drawing/2014/main" id="{7B5A163C-1F88-0443-87E9-51D1B2C39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1" name="Group 404">
                <a:extLst>
                  <a:ext uri="{FF2B5EF4-FFF2-40B4-BE49-F238E27FC236}">
                    <a16:creationId xmlns="" xmlns:a16="http://schemas.microsoft.com/office/drawing/2014/main" id="{D7C44D5A-AB33-A744-B633-909E75E589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27" name="AutoShape 405">
                  <a:extLst>
                    <a:ext uri="{FF2B5EF4-FFF2-40B4-BE49-F238E27FC236}">
                      <a16:creationId xmlns="" xmlns:a16="http://schemas.microsoft.com/office/drawing/2014/main" id="{BB140094-DC4B-CC48-B901-9AF64D80BC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8" name="AutoShape 406">
                  <a:extLst>
                    <a:ext uri="{FF2B5EF4-FFF2-40B4-BE49-F238E27FC236}">
                      <a16:creationId xmlns="" xmlns:a16="http://schemas.microsoft.com/office/drawing/2014/main" id="{43B72EE6-71A8-E947-8E6C-0468656DDA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2" name="Freeform 407">
                <a:extLst>
                  <a:ext uri="{FF2B5EF4-FFF2-40B4-BE49-F238E27FC236}">
                    <a16:creationId xmlns="" xmlns:a16="http://schemas.microsoft.com/office/drawing/2014/main" id="{D8EE526A-D741-074E-8520-BBA303937B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413" name="Group 408">
                <a:extLst>
                  <a:ext uri="{FF2B5EF4-FFF2-40B4-BE49-F238E27FC236}">
                    <a16:creationId xmlns="" xmlns:a16="http://schemas.microsoft.com/office/drawing/2014/main" id="{8DC6A1FE-670A-8F4C-B521-23ECDDF7E0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25" name="AutoShape 409">
                  <a:extLst>
                    <a:ext uri="{FF2B5EF4-FFF2-40B4-BE49-F238E27FC236}">
                      <a16:creationId xmlns="" xmlns:a16="http://schemas.microsoft.com/office/drawing/2014/main" id="{0F0B48EC-30B0-2447-9BE4-237A0F1D6C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26" name="AutoShape 410">
                  <a:extLst>
                    <a:ext uri="{FF2B5EF4-FFF2-40B4-BE49-F238E27FC236}">
                      <a16:creationId xmlns="" xmlns:a16="http://schemas.microsoft.com/office/drawing/2014/main" id="{9C1B49B1-17F4-994D-8ECA-C396B76F72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414" name="Rectangle 411">
                <a:extLst>
                  <a:ext uri="{FF2B5EF4-FFF2-40B4-BE49-F238E27FC236}">
                    <a16:creationId xmlns="" xmlns:a16="http://schemas.microsoft.com/office/drawing/2014/main" id="{A0980C94-D527-BA41-8507-6B28776A9C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5" name="Freeform 412">
                <a:extLst>
                  <a:ext uri="{FF2B5EF4-FFF2-40B4-BE49-F238E27FC236}">
                    <a16:creationId xmlns="" xmlns:a16="http://schemas.microsoft.com/office/drawing/2014/main" id="{F0295E91-976F-C148-BFB3-59549C538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6" name="Freeform 413">
                <a:extLst>
                  <a:ext uri="{FF2B5EF4-FFF2-40B4-BE49-F238E27FC236}">
                    <a16:creationId xmlns="" xmlns:a16="http://schemas.microsoft.com/office/drawing/2014/main" id="{2C2F1597-CAE7-5248-BDE8-D6B16C528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7" name="Oval 414">
                <a:extLst>
                  <a:ext uri="{FF2B5EF4-FFF2-40B4-BE49-F238E27FC236}">
                    <a16:creationId xmlns="" xmlns:a16="http://schemas.microsoft.com/office/drawing/2014/main" id="{914741F1-D3EA-3645-9C4D-9E5B4C9531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8" name="Freeform 415">
                <a:extLst>
                  <a:ext uri="{FF2B5EF4-FFF2-40B4-BE49-F238E27FC236}">
                    <a16:creationId xmlns="" xmlns:a16="http://schemas.microsoft.com/office/drawing/2014/main" id="{079F15E3-5A9F-844C-92CA-F9CBADE82E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19" name="AutoShape 416">
                <a:extLst>
                  <a:ext uri="{FF2B5EF4-FFF2-40B4-BE49-F238E27FC236}">
                    <a16:creationId xmlns="" xmlns:a16="http://schemas.microsoft.com/office/drawing/2014/main" id="{25F2967B-CA00-2D49-B406-7209F80FB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0" name="AutoShape 417">
                <a:extLst>
                  <a:ext uri="{FF2B5EF4-FFF2-40B4-BE49-F238E27FC236}">
                    <a16:creationId xmlns="" xmlns:a16="http://schemas.microsoft.com/office/drawing/2014/main" id="{60A760B4-92D7-954E-A584-1C2A30FC6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1" name="Oval 418">
                <a:extLst>
                  <a:ext uri="{FF2B5EF4-FFF2-40B4-BE49-F238E27FC236}">
                    <a16:creationId xmlns="" xmlns:a16="http://schemas.microsoft.com/office/drawing/2014/main" id="{A94E8FB4-D219-2843-94C1-6710451B99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2" name="Oval 419">
                <a:extLst>
                  <a:ext uri="{FF2B5EF4-FFF2-40B4-BE49-F238E27FC236}">
                    <a16:creationId xmlns="" xmlns:a16="http://schemas.microsoft.com/office/drawing/2014/main" id="{CBBF0878-886F-8240-BCA7-1F50627F0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423" name="Oval 420">
                <a:extLst>
                  <a:ext uri="{FF2B5EF4-FFF2-40B4-BE49-F238E27FC236}">
                    <a16:creationId xmlns="" xmlns:a16="http://schemas.microsoft.com/office/drawing/2014/main" id="{722EEBED-10FC-6E4D-AABD-99355D3828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24" name="Rectangle 421">
                <a:extLst>
                  <a:ext uri="{FF2B5EF4-FFF2-40B4-BE49-F238E27FC236}">
                    <a16:creationId xmlns="" xmlns:a16="http://schemas.microsoft.com/office/drawing/2014/main" id="{92E23A4D-5618-484A-93AD-2343A3977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39" name="Group 356">
              <a:extLst>
                <a:ext uri="{FF2B5EF4-FFF2-40B4-BE49-F238E27FC236}">
                  <a16:creationId xmlns="" xmlns:a16="http://schemas.microsoft.com/office/drawing/2014/main" id="{0FAAD616-9809-0F47-9C32-F28BCE96C4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1" y="2634"/>
              <a:ext cx="301" cy="451"/>
              <a:chOff x="4140" y="429"/>
              <a:chExt cx="1425" cy="2396"/>
            </a:xfrm>
          </p:grpSpPr>
          <p:sp>
            <p:nvSpPr>
              <p:cNvPr id="369" name="Freeform 357">
                <a:extLst>
                  <a:ext uri="{FF2B5EF4-FFF2-40B4-BE49-F238E27FC236}">
                    <a16:creationId xmlns="" xmlns:a16="http://schemas.microsoft.com/office/drawing/2014/main" id="{2EB65E56-496B-EE43-A5BA-0034EDBB89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0" name="Rectangle 358">
                <a:extLst>
                  <a:ext uri="{FF2B5EF4-FFF2-40B4-BE49-F238E27FC236}">
                    <a16:creationId xmlns="" xmlns:a16="http://schemas.microsoft.com/office/drawing/2014/main" id="{E623A3D2-E041-CF4A-AEB9-0E88006BF3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1" name="Freeform 359">
                <a:extLst>
                  <a:ext uri="{FF2B5EF4-FFF2-40B4-BE49-F238E27FC236}">
                    <a16:creationId xmlns="" xmlns:a16="http://schemas.microsoft.com/office/drawing/2014/main" id="{06D96649-1A4B-D349-BD4A-B3CA1C357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2" name="Freeform 360">
                <a:extLst>
                  <a:ext uri="{FF2B5EF4-FFF2-40B4-BE49-F238E27FC236}">
                    <a16:creationId xmlns="" xmlns:a16="http://schemas.microsoft.com/office/drawing/2014/main" id="{8CB236BD-E7A4-F54C-A810-99FD583B4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3" name="Rectangle 361">
                <a:extLst>
                  <a:ext uri="{FF2B5EF4-FFF2-40B4-BE49-F238E27FC236}">
                    <a16:creationId xmlns="" xmlns:a16="http://schemas.microsoft.com/office/drawing/2014/main" id="{92C08DD8-675E-D34D-A84F-65A2DE10F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4" name="Group 362">
                <a:extLst>
                  <a:ext uri="{FF2B5EF4-FFF2-40B4-BE49-F238E27FC236}">
                    <a16:creationId xmlns="" xmlns:a16="http://schemas.microsoft.com/office/drawing/2014/main" id="{168D1B37-2023-2A4F-AEFF-7BCC580296C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99" name="AutoShape 363">
                  <a:extLst>
                    <a:ext uri="{FF2B5EF4-FFF2-40B4-BE49-F238E27FC236}">
                      <a16:creationId xmlns="" xmlns:a16="http://schemas.microsoft.com/office/drawing/2014/main" id="{697647FE-4187-6C41-95DB-62B9652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400" name="AutoShape 364">
                  <a:extLst>
                    <a:ext uri="{FF2B5EF4-FFF2-40B4-BE49-F238E27FC236}">
                      <a16:creationId xmlns="" xmlns:a16="http://schemas.microsoft.com/office/drawing/2014/main" id="{64F362C9-3CBA-504B-95A3-38E06F0678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5" name="Rectangle 365">
                <a:extLst>
                  <a:ext uri="{FF2B5EF4-FFF2-40B4-BE49-F238E27FC236}">
                    <a16:creationId xmlns="" xmlns:a16="http://schemas.microsoft.com/office/drawing/2014/main" id="{94D546CA-749A-BC48-B20F-57C5A8077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6" name="Group 366">
                <a:extLst>
                  <a:ext uri="{FF2B5EF4-FFF2-40B4-BE49-F238E27FC236}">
                    <a16:creationId xmlns="" xmlns:a16="http://schemas.microsoft.com/office/drawing/2014/main" id="{1812EEBE-2662-1E46-B90F-2E97DD6FED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97" name="AutoShape 367">
                  <a:extLst>
                    <a:ext uri="{FF2B5EF4-FFF2-40B4-BE49-F238E27FC236}">
                      <a16:creationId xmlns="" xmlns:a16="http://schemas.microsoft.com/office/drawing/2014/main" id="{5354875B-2A6A-B040-9309-A4A5A50F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8" name="AutoShape 368">
                  <a:extLst>
                    <a:ext uri="{FF2B5EF4-FFF2-40B4-BE49-F238E27FC236}">
                      <a16:creationId xmlns="" xmlns:a16="http://schemas.microsoft.com/office/drawing/2014/main" id="{7085F58B-EEE8-BE46-B008-54CF97C607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77" name="Rectangle 369">
                <a:extLst>
                  <a:ext uri="{FF2B5EF4-FFF2-40B4-BE49-F238E27FC236}">
                    <a16:creationId xmlns="" xmlns:a16="http://schemas.microsoft.com/office/drawing/2014/main" id="{AB889316-958A-3944-8776-456DA75AA7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78" name="Rectangle 370">
                <a:extLst>
                  <a:ext uri="{FF2B5EF4-FFF2-40B4-BE49-F238E27FC236}">
                    <a16:creationId xmlns="" xmlns:a16="http://schemas.microsoft.com/office/drawing/2014/main" id="{28A61210-9BA6-1B42-99F0-0AA063137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79" name="Group 371">
                <a:extLst>
                  <a:ext uri="{FF2B5EF4-FFF2-40B4-BE49-F238E27FC236}">
                    <a16:creationId xmlns="" xmlns:a16="http://schemas.microsoft.com/office/drawing/2014/main" id="{2D18D821-27B1-1C41-BCE9-F6BAA81749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95" name="AutoShape 372">
                  <a:extLst>
                    <a:ext uri="{FF2B5EF4-FFF2-40B4-BE49-F238E27FC236}">
                      <a16:creationId xmlns="" xmlns:a16="http://schemas.microsoft.com/office/drawing/2014/main" id="{B58EE831-7F05-9245-A127-DD8BBE0CA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6" name="AutoShape 373">
                  <a:extLst>
                    <a:ext uri="{FF2B5EF4-FFF2-40B4-BE49-F238E27FC236}">
                      <a16:creationId xmlns="" xmlns:a16="http://schemas.microsoft.com/office/drawing/2014/main" id="{85C001D1-A6CB-AF4D-AEBE-CA0F781AAC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0" name="Freeform 374">
                <a:extLst>
                  <a:ext uri="{FF2B5EF4-FFF2-40B4-BE49-F238E27FC236}">
                    <a16:creationId xmlns="" xmlns:a16="http://schemas.microsoft.com/office/drawing/2014/main" id="{B8F2D608-6D10-E648-961C-502BF52F2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81" name="Group 375">
                <a:extLst>
                  <a:ext uri="{FF2B5EF4-FFF2-40B4-BE49-F238E27FC236}">
                    <a16:creationId xmlns="" xmlns:a16="http://schemas.microsoft.com/office/drawing/2014/main" id="{EA90B984-0232-2446-8671-DE7D838676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3" name="AutoShape 376">
                  <a:extLst>
                    <a:ext uri="{FF2B5EF4-FFF2-40B4-BE49-F238E27FC236}">
                      <a16:creationId xmlns="" xmlns:a16="http://schemas.microsoft.com/office/drawing/2014/main" id="{6EB17013-082B-8046-B555-12F5A15CDD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4" name="AutoShape 377">
                  <a:extLst>
                    <a:ext uri="{FF2B5EF4-FFF2-40B4-BE49-F238E27FC236}">
                      <a16:creationId xmlns="" xmlns:a16="http://schemas.microsoft.com/office/drawing/2014/main" id="{A70DD0EF-6EE9-E241-AB7E-EB4BDADA2E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82" name="Rectangle 378">
                <a:extLst>
                  <a:ext uri="{FF2B5EF4-FFF2-40B4-BE49-F238E27FC236}">
                    <a16:creationId xmlns="" xmlns:a16="http://schemas.microsoft.com/office/drawing/2014/main" id="{06B18518-E7AE-2941-AC96-4C9A6B0F0A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3" name="Freeform 379">
                <a:extLst>
                  <a:ext uri="{FF2B5EF4-FFF2-40B4-BE49-F238E27FC236}">
                    <a16:creationId xmlns="" xmlns:a16="http://schemas.microsoft.com/office/drawing/2014/main" id="{C884ECAB-FBB2-1146-9BA8-9234C10762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4" name="Freeform 380">
                <a:extLst>
                  <a:ext uri="{FF2B5EF4-FFF2-40B4-BE49-F238E27FC236}">
                    <a16:creationId xmlns="" xmlns:a16="http://schemas.microsoft.com/office/drawing/2014/main" id="{86ACC5C0-75DC-D644-9593-987029E24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5" name="Oval 381">
                <a:extLst>
                  <a:ext uri="{FF2B5EF4-FFF2-40B4-BE49-F238E27FC236}">
                    <a16:creationId xmlns="" xmlns:a16="http://schemas.microsoft.com/office/drawing/2014/main" id="{8F3063A0-8C29-3F4C-BBB6-E5C3DB204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6" name="Freeform 382">
                <a:extLst>
                  <a:ext uri="{FF2B5EF4-FFF2-40B4-BE49-F238E27FC236}">
                    <a16:creationId xmlns="" xmlns:a16="http://schemas.microsoft.com/office/drawing/2014/main" id="{458BBF01-F7B3-7C4A-9F9B-C150FEACF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7" name="AutoShape 383">
                <a:extLst>
                  <a:ext uri="{FF2B5EF4-FFF2-40B4-BE49-F238E27FC236}">
                    <a16:creationId xmlns="" xmlns:a16="http://schemas.microsoft.com/office/drawing/2014/main" id="{F09EBB6E-D725-9948-A7CD-454E0B2D09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8" name="AutoShape 384">
                <a:extLst>
                  <a:ext uri="{FF2B5EF4-FFF2-40B4-BE49-F238E27FC236}">
                    <a16:creationId xmlns="" xmlns:a16="http://schemas.microsoft.com/office/drawing/2014/main" id="{02BBEBA8-A2A8-6940-9840-37361C65A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89" name="Oval 385">
                <a:extLst>
                  <a:ext uri="{FF2B5EF4-FFF2-40B4-BE49-F238E27FC236}">
                    <a16:creationId xmlns="" xmlns:a16="http://schemas.microsoft.com/office/drawing/2014/main" id="{6CD76452-9A37-284A-AC19-94EAEBD63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0" name="Oval 386">
                <a:extLst>
                  <a:ext uri="{FF2B5EF4-FFF2-40B4-BE49-F238E27FC236}">
                    <a16:creationId xmlns="" xmlns:a16="http://schemas.microsoft.com/office/drawing/2014/main" id="{1E726A08-C3CF-E243-B6EC-2B48F6CD7C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91" name="Oval 387">
                <a:extLst>
                  <a:ext uri="{FF2B5EF4-FFF2-40B4-BE49-F238E27FC236}">
                    <a16:creationId xmlns="" xmlns:a16="http://schemas.microsoft.com/office/drawing/2014/main" id="{EA8C927A-FBE1-A045-983E-D27E291B7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92" name="Rectangle 388">
                <a:extLst>
                  <a:ext uri="{FF2B5EF4-FFF2-40B4-BE49-F238E27FC236}">
                    <a16:creationId xmlns="" xmlns:a16="http://schemas.microsoft.com/office/drawing/2014/main" id="{C8D6AC43-68AF-D54D-86AA-6781530920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0" name="Group 320">
              <a:extLst>
                <a:ext uri="{FF2B5EF4-FFF2-40B4-BE49-F238E27FC236}">
                  <a16:creationId xmlns="" xmlns:a16="http://schemas.microsoft.com/office/drawing/2014/main" id="{BCA856A3-13D3-2047-A080-FFDA86B41E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05" y="1159"/>
              <a:ext cx="301" cy="451"/>
              <a:chOff x="4140" y="429"/>
              <a:chExt cx="1425" cy="2396"/>
            </a:xfrm>
          </p:grpSpPr>
          <p:sp>
            <p:nvSpPr>
              <p:cNvPr id="337" name="Freeform 321">
                <a:extLst>
                  <a:ext uri="{FF2B5EF4-FFF2-40B4-BE49-F238E27FC236}">
                    <a16:creationId xmlns="" xmlns:a16="http://schemas.microsoft.com/office/drawing/2014/main" id="{E9C36205-9E0D-2941-8A7D-957488780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8" name="Rectangle 322">
                <a:extLst>
                  <a:ext uri="{FF2B5EF4-FFF2-40B4-BE49-F238E27FC236}">
                    <a16:creationId xmlns="" xmlns:a16="http://schemas.microsoft.com/office/drawing/2014/main" id="{DC6B3BB4-B3F9-6649-8059-F6509EF98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429"/>
                <a:ext cx="1046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9" name="Freeform 323">
                <a:extLst>
                  <a:ext uri="{FF2B5EF4-FFF2-40B4-BE49-F238E27FC236}">
                    <a16:creationId xmlns="" xmlns:a16="http://schemas.microsoft.com/office/drawing/2014/main" id="{95CD3C72-5158-C545-A42A-E0769B6870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0" name="Freeform 324">
                <a:extLst>
                  <a:ext uri="{FF2B5EF4-FFF2-40B4-BE49-F238E27FC236}">
                    <a16:creationId xmlns="" xmlns:a16="http://schemas.microsoft.com/office/drawing/2014/main" id="{1090F3E0-60AF-444E-8E42-17F66B71A6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1" name="Rectangle 325">
                <a:extLst>
                  <a:ext uri="{FF2B5EF4-FFF2-40B4-BE49-F238E27FC236}">
                    <a16:creationId xmlns="" xmlns:a16="http://schemas.microsoft.com/office/drawing/2014/main" id="{3E522ADC-77DE-624F-87AA-FAECC9207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1" y="695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2" name="Group 326">
                <a:extLst>
                  <a:ext uri="{FF2B5EF4-FFF2-40B4-BE49-F238E27FC236}">
                    <a16:creationId xmlns="" xmlns:a16="http://schemas.microsoft.com/office/drawing/2014/main" id="{9A881071-53C4-854C-B41F-14CD734AB8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367" name="AutoShape 327">
                  <a:extLst>
                    <a:ext uri="{FF2B5EF4-FFF2-40B4-BE49-F238E27FC236}">
                      <a16:creationId xmlns="" xmlns:a16="http://schemas.microsoft.com/office/drawing/2014/main" id="{5EC42EDF-C001-704E-BAAE-2375ABBC88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8" name="AutoShape 328">
                  <a:extLst>
                    <a:ext uri="{FF2B5EF4-FFF2-40B4-BE49-F238E27FC236}">
                      <a16:creationId xmlns="" xmlns:a16="http://schemas.microsoft.com/office/drawing/2014/main" id="{D887905D-58B1-9A4E-A16A-32F0BF16C0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3"/>
                  <a:ext cx="685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3" name="Rectangle 329">
                <a:extLst>
                  <a:ext uri="{FF2B5EF4-FFF2-40B4-BE49-F238E27FC236}">
                    <a16:creationId xmlns="" xmlns:a16="http://schemas.microsoft.com/office/drawing/2014/main" id="{36A11B0A-F86E-BE46-B4B2-5F605E896F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4" name="Group 330">
                <a:extLst>
                  <a:ext uri="{FF2B5EF4-FFF2-40B4-BE49-F238E27FC236}">
                    <a16:creationId xmlns="" xmlns:a16="http://schemas.microsoft.com/office/drawing/2014/main" id="{0D898D3E-53D5-FA42-B3ED-1A902F5545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365" name="AutoShape 331">
                  <a:extLst>
                    <a:ext uri="{FF2B5EF4-FFF2-40B4-BE49-F238E27FC236}">
                      <a16:creationId xmlns="" xmlns:a16="http://schemas.microsoft.com/office/drawing/2014/main" id="{140CF4C1-2936-734F-BC64-690AD15BC6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7" cy="143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6" name="AutoShape 332">
                  <a:extLst>
                    <a:ext uri="{FF2B5EF4-FFF2-40B4-BE49-F238E27FC236}">
                      <a16:creationId xmlns="" xmlns:a16="http://schemas.microsoft.com/office/drawing/2014/main" id="{25379ADE-E4A2-3644-A2E3-CEB92CF3E1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3"/>
                  <a:ext cx="691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5" name="Rectangle 333">
                <a:extLst>
                  <a:ext uri="{FF2B5EF4-FFF2-40B4-BE49-F238E27FC236}">
                    <a16:creationId xmlns="" xmlns:a16="http://schemas.microsoft.com/office/drawing/2014/main" id="{58B982F1-2C06-C64E-8596-9111059744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" y="135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46" name="Rectangle 334">
                <a:extLst>
                  <a:ext uri="{FF2B5EF4-FFF2-40B4-BE49-F238E27FC236}">
                    <a16:creationId xmlns="" xmlns:a16="http://schemas.microsoft.com/office/drawing/2014/main" id="{EC5379D6-711E-1046-B80F-16F89DE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6"/>
                <a:ext cx="592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7" name="Group 335">
                <a:extLst>
                  <a:ext uri="{FF2B5EF4-FFF2-40B4-BE49-F238E27FC236}">
                    <a16:creationId xmlns="" xmlns:a16="http://schemas.microsoft.com/office/drawing/2014/main" id="{62B6A9C1-9ECF-E740-8210-537B54075D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363" name="AutoShape 336">
                  <a:extLst>
                    <a:ext uri="{FF2B5EF4-FFF2-40B4-BE49-F238E27FC236}">
                      <a16:creationId xmlns="" xmlns:a16="http://schemas.microsoft.com/office/drawing/2014/main" id="{9D8FBAA6-1137-6844-B6C0-8AE8A997B6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70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4" name="AutoShape 337">
                  <a:extLst>
                    <a:ext uri="{FF2B5EF4-FFF2-40B4-BE49-F238E27FC236}">
                      <a16:creationId xmlns="" xmlns:a16="http://schemas.microsoft.com/office/drawing/2014/main" id="{69F4B76F-7829-E94B-BEA3-FD8D128BD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90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48" name="Freeform 338">
                <a:extLst>
                  <a:ext uri="{FF2B5EF4-FFF2-40B4-BE49-F238E27FC236}">
                    <a16:creationId xmlns="" xmlns:a16="http://schemas.microsoft.com/office/drawing/2014/main" id="{22A5C20A-B311-014E-A689-CAD61456A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349" name="Group 339">
                <a:extLst>
                  <a:ext uri="{FF2B5EF4-FFF2-40B4-BE49-F238E27FC236}">
                    <a16:creationId xmlns="" xmlns:a16="http://schemas.microsoft.com/office/drawing/2014/main" id="{925CE1AB-BA57-3848-BF71-4F28A97B45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61" name="AutoShape 340">
                  <a:extLst>
                    <a:ext uri="{FF2B5EF4-FFF2-40B4-BE49-F238E27FC236}">
                      <a16:creationId xmlns="" xmlns:a16="http://schemas.microsoft.com/office/drawing/2014/main" id="{B07E1427-3B3F-6340-A5C6-DEFB2FDEA8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9" y="2568"/>
                  <a:ext cx="702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2" name="AutoShape 341">
                  <a:extLst>
                    <a:ext uri="{FF2B5EF4-FFF2-40B4-BE49-F238E27FC236}">
                      <a16:creationId xmlns="" xmlns:a16="http://schemas.microsoft.com/office/drawing/2014/main" id="{E9341EDB-352E-324A-895B-0C91268DFA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4" y="2584"/>
                  <a:ext cx="672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350" name="Rectangle 342">
                <a:extLst>
                  <a:ext uri="{FF2B5EF4-FFF2-40B4-BE49-F238E27FC236}">
                    <a16:creationId xmlns="" xmlns:a16="http://schemas.microsoft.com/office/drawing/2014/main" id="{11D2D091-BAD4-0641-8566-710F8617E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8" y="429"/>
                <a:ext cx="71" cy="2290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1" name="Freeform 343">
                <a:extLst>
                  <a:ext uri="{FF2B5EF4-FFF2-40B4-BE49-F238E27FC236}">
                    <a16:creationId xmlns="" xmlns:a16="http://schemas.microsoft.com/office/drawing/2014/main" id="{3E9A5AE3-2D61-1346-98F1-082A92E96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2" name="Freeform 344">
                <a:extLst>
                  <a:ext uri="{FF2B5EF4-FFF2-40B4-BE49-F238E27FC236}">
                    <a16:creationId xmlns="" xmlns:a16="http://schemas.microsoft.com/office/drawing/2014/main" id="{C88A9B02-44A8-734D-A285-32FD607BA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3" name="Oval 345">
                <a:extLst>
                  <a:ext uri="{FF2B5EF4-FFF2-40B4-BE49-F238E27FC236}">
                    <a16:creationId xmlns="" xmlns:a16="http://schemas.microsoft.com/office/drawing/2014/main" id="{F7E578EC-80CB-5240-8CD1-30DCB3549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8" y="2612"/>
                <a:ext cx="47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4" name="Freeform 346">
                <a:extLst>
                  <a:ext uri="{FF2B5EF4-FFF2-40B4-BE49-F238E27FC236}">
                    <a16:creationId xmlns="" xmlns:a16="http://schemas.microsoft.com/office/drawing/2014/main" id="{01251E70-248C-C54E-995F-050E4B38D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5" name="AutoShape 347">
                <a:extLst>
                  <a:ext uri="{FF2B5EF4-FFF2-40B4-BE49-F238E27FC236}">
                    <a16:creationId xmlns="" xmlns:a16="http://schemas.microsoft.com/office/drawing/2014/main" id="{8EDCF461-339C-BE45-B223-F7FF2FF53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6"/>
                <a:ext cx="1198" cy="149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6" name="AutoShape 348">
                <a:extLst>
                  <a:ext uri="{FF2B5EF4-FFF2-40B4-BE49-F238E27FC236}">
                    <a16:creationId xmlns="" xmlns:a16="http://schemas.microsoft.com/office/drawing/2014/main" id="{41BCC026-3C31-E047-BE6D-95F125EFBE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6" y="2713"/>
                <a:ext cx="1070" cy="8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7" name="Oval 349">
                <a:extLst>
                  <a:ext uri="{FF2B5EF4-FFF2-40B4-BE49-F238E27FC236}">
                    <a16:creationId xmlns="" xmlns:a16="http://schemas.microsoft.com/office/drawing/2014/main" id="{BDE395A6-533C-B447-98EC-373FD11B4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2384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58" name="Oval 350">
                <a:extLst>
                  <a:ext uri="{FF2B5EF4-FFF2-40B4-BE49-F238E27FC236}">
                    <a16:creationId xmlns="" xmlns:a16="http://schemas.microsoft.com/office/drawing/2014/main" id="{B4DADC3A-2C8C-F346-B8B8-136C0D22C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2384"/>
                <a:ext cx="161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359" name="Oval 351">
                <a:extLst>
                  <a:ext uri="{FF2B5EF4-FFF2-40B4-BE49-F238E27FC236}">
                    <a16:creationId xmlns="" xmlns:a16="http://schemas.microsoft.com/office/drawing/2014/main" id="{38987EEB-88F2-1244-9E1C-2C362707F8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379"/>
                <a:ext cx="161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60" name="Rectangle 352">
                <a:extLst>
                  <a:ext uri="{FF2B5EF4-FFF2-40B4-BE49-F238E27FC236}">
                    <a16:creationId xmlns="" xmlns:a16="http://schemas.microsoft.com/office/drawing/2014/main" id="{AAD9CA5F-C3CC-4E40-B45E-D06325400A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3" y="1837"/>
                <a:ext cx="85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1" name="Line 9">
              <a:extLst>
                <a:ext uri="{FF2B5EF4-FFF2-40B4-BE49-F238E27FC236}">
                  <a16:creationId xmlns="" xmlns:a16="http://schemas.microsoft.com/office/drawing/2014/main" id="{9E3D4712-7ACE-524B-B065-8A439F0D26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4" y="1642"/>
              <a:ext cx="708" cy="498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2" name="Group 19">
              <a:extLst>
                <a:ext uri="{FF2B5EF4-FFF2-40B4-BE49-F238E27FC236}">
                  <a16:creationId xmlns="" xmlns:a16="http://schemas.microsoft.com/office/drawing/2014/main" id="{B7732DA7-70D9-1240-BF36-777385ECC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6" y="1881"/>
              <a:ext cx="510" cy="661"/>
              <a:chOff x="4296" y="2627"/>
              <a:chExt cx="510" cy="661"/>
            </a:xfrm>
          </p:grpSpPr>
          <p:sp>
            <p:nvSpPr>
              <p:cNvPr id="322" name="Rectangle 20">
                <a:extLst>
                  <a:ext uri="{FF2B5EF4-FFF2-40B4-BE49-F238E27FC236}">
                    <a16:creationId xmlns="" xmlns:a16="http://schemas.microsoft.com/office/drawing/2014/main" id="{7EF39355-B61B-E84C-B3EA-87B8386C9C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3" name="Text Box 21">
                <a:extLst>
                  <a:ext uri="{FF2B5EF4-FFF2-40B4-BE49-F238E27FC236}">
                    <a16:creationId xmlns="" xmlns:a16="http://schemas.microsoft.com/office/drawing/2014/main" id="{26712A7D-44B8-304E-A5C8-D984194E69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Rectangle 22">
                <a:extLst>
                  <a:ext uri="{FF2B5EF4-FFF2-40B4-BE49-F238E27FC236}">
                    <a16:creationId xmlns="" xmlns:a16="http://schemas.microsoft.com/office/drawing/2014/main" id="{7D10463C-95E2-7A40-B36D-B52E7D083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5" name="Line 23">
                <a:extLst>
                  <a:ext uri="{FF2B5EF4-FFF2-40B4-BE49-F238E27FC236}">
                    <a16:creationId xmlns="" xmlns:a16="http://schemas.microsoft.com/office/drawing/2014/main" id="{68F9A836-2CFD-7B42-A92E-BE9292B82A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Line 24">
                <a:extLst>
                  <a:ext uri="{FF2B5EF4-FFF2-40B4-BE49-F238E27FC236}">
                    <a16:creationId xmlns="" xmlns:a16="http://schemas.microsoft.com/office/drawing/2014/main" id="{1779996E-0F2D-8442-BDA2-3F87ED99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7" name="Line 25">
                <a:extLst>
                  <a:ext uri="{FF2B5EF4-FFF2-40B4-BE49-F238E27FC236}">
                    <a16:creationId xmlns="" xmlns:a16="http://schemas.microsoft.com/office/drawing/2014/main" id="{40E69C7B-2F1A-5E44-95A1-0FA6ED8558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8" name="Line 26">
                <a:extLst>
                  <a:ext uri="{FF2B5EF4-FFF2-40B4-BE49-F238E27FC236}">
                    <a16:creationId xmlns="" xmlns:a16="http://schemas.microsoft.com/office/drawing/2014/main" id="{CFC35C20-DD29-644F-933D-922B8557DB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9" name="Line 27">
                <a:extLst>
                  <a:ext uri="{FF2B5EF4-FFF2-40B4-BE49-F238E27FC236}">
                    <a16:creationId xmlns="" xmlns:a16="http://schemas.microsoft.com/office/drawing/2014/main" id="{43DE343D-639B-8043-A638-7551BBFAB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0" name="Line 28">
                <a:extLst>
                  <a:ext uri="{FF2B5EF4-FFF2-40B4-BE49-F238E27FC236}">
                    <a16:creationId xmlns="" xmlns:a16="http://schemas.microsoft.com/office/drawing/2014/main" id="{73CAB6AE-7763-9144-9C11-A01FC53341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1" name="Line 29">
                <a:extLst>
                  <a:ext uri="{FF2B5EF4-FFF2-40B4-BE49-F238E27FC236}">
                    <a16:creationId xmlns="" xmlns:a16="http://schemas.microsoft.com/office/drawing/2014/main" id="{04D1B335-C850-7F4C-B4D0-A23B2568D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2" name="Rectangle 30">
                <a:extLst>
                  <a:ext uri="{FF2B5EF4-FFF2-40B4-BE49-F238E27FC236}">
                    <a16:creationId xmlns="" xmlns:a16="http://schemas.microsoft.com/office/drawing/2014/main" id="{D75BC7AF-5CB3-C249-8C45-6520E20D0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3" name="Rectangle 31">
                <a:extLst>
                  <a:ext uri="{FF2B5EF4-FFF2-40B4-BE49-F238E27FC236}">
                    <a16:creationId xmlns="" xmlns:a16="http://schemas.microsoft.com/office/drawing/2014/main" id="{74DAAAB9-27DF-DA4B-872B-8B29FE6DD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4" name="Rectangle 32">
                <a:extLst>
                  <a:ext uri="{FF2B5EF4-FFF2-40B4-BE49-F238E27FC236}">
                    <a16:creationId xmlns="" xmlns:a16="http://schemas.microsoft.com/office/drawing/2014/main" id="{5F99C941-D513-9148-ABE9-3B9B588B2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5" name="Rectangle 33">
                <a:extLst>
                  <a:ext uri="{FF2B5EF4-FFF2-40B4-BE49-F238E27FC236}">
                    <a16:creationId xmlns="" xmlns:a16="http://schemas.microsoft.com/office/drawing/2014/main" id="{3651F20B-728B-344C-B4AD-749B1DEAC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36" name="Rectangle 34">
                <a:extLst>
                  <a:ext uri="{FF2B5EF4-FFF2-40B4-BE49-F238E27FC236}">
                    <a16:creationId xmlns="" xmlns:a16="http://schemas.microsoft.com/office/drawing/2014/main" id="{7164AE9B-5D5E-3949-A3F4-DED08F720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3" name="Group 60">
              <a:extLst>
                <a:ext uri="{FF2B5EF4-FFF2-40B4-BE49-F238E27FC236}">
                  <a16:creationId xmlns="" xmlns:a16="http://schemas.microsoft.com/office/drawing/2014/main" id="{5A333144-1730-0C4F-A832-56ED7E3B8D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2763"/>
              <a:ext cx="510" cy="661"/>
              <a:chOff x="4296" y="2627"/>
              <a:chExt cx="510" cy="661"/>
            </a:xfrm>
          </p:grpSpPr>
          <p:sp>
            <p:nvSpPr>
              <p:cNvPr id="307" name="Rectangle 61">
                <a:extLst>
                  <a:ext uri="{FF2B5EF4-FFF2-40B4-BE49-F238E27FC236}">
                    <a16:creationId xmlns="" xmlns:a16="http://schemas.microsoft.com/office/drawing/2014/main" id="{9395864E-A9B4-5342-82A1-DE3B8AFE92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8" name="Text Box 62">
                <a:extLst>
                  <a:ext uri="{FF2B5EF4-FFF2-40B4-BE49-F238E27FC236}">
                    <a16:creationId xmlns="" xmlns:a16="http://schemas.microsoft.com/office/drawing/2014/main" id="{5AACD721-3312-0F4C-BAF3-B6F1B5616C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9" name="Rectangle 63">
                <a:extLst>
                  <a:ext uri="{FF2B5EF4-FFF2-40B4-BE49-F238E27FC236}">
                    <a16:creationId xmlns="" xmlns:a16="http://schemas.microsoft.com/office/drawing/2014/main" id="{93B2530E-F2E5-1041-B7D2-9465CE4EA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0" name="Line 64">
                <a:extLst>
                  <a:ext uri="{FF2B5EF4-FFF2-40B4-BE49-F238E27FC236}">
                    <a16:creationId xmlns="" xmlns:a16="http://schemas.microsoft.com/office/drawing/2014/main" id="{894E865A-3431-FD4B-96A5-C97DAAC7A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1" name="Line 65">
                <a:extLst>
                  <a:ext uri="{FF2B5EF4-FFF2-40B4-BE49-F238E27FC236}">
                    <a16:creationId xmlns="" xmlns:a16="http://schemas.microsoft.com/office/drawing/2014/main" id="{3CA43AF7-D356-4142-A618-06DCB2328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2" name="Line 66">
                <a:extLst>
                  <a:ext uri="{FF2B5EF4-FFF2-40B4-BE49-F238E27FC236}">
                    <a16:creationId xmlns="" xmlns:a16="http://schemas.microsoft.com/office/drawing/2014/main" id="{4F8E4FC5-0A2A-4849-97E6-425A5D2E69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3" name="Line 67">
                <a:extLst>
                  <a:ext uri="{FF2B5EF4-FFF2-40B4-BE49-F238E27FC236}">
                    <a16:creationId xmlns="" xmlns:a16="http://schemas.microsoft.com/office/drawing/2014/main" id="{343125A4-6A3A-F943-89E3-12B16C09D2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4" name="Line 68">
                <a:extLst>
                  <a:ext uri="{FF2B5EF4-FFF2-40B4-BE49-F238E27FC236}">
                    <a16:creationId xmlns="" xmlns:a16="http://schemas.microsoft.com/office/drawing/2014/main" id="{D4CB6017-5831-FA48-815B-BE92970244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5" name="Line 69">
                <a:extLst>
                  <a:ext uri="{FF2B5EF4-FFF2-40B4-BE49-F238E27FC236}">
                    <a16:creationId xmlns="" xmlns:a16="http://schemas.microsoft.com/office/drawing/2014/main" id="{E4754EF7-D910-814B-8B41-2FD2BAA878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6" name="Line 70">
                <a:extLst>
                  <a:ext uri="{FF2B5EF4-FFF2-40B4-BE49-F238E27FC236}">
                    <a16:creationId xmlns="" xmlns:a16="http://schemas.microsoft.com/office/drawing/2014/main" id="{F137C288-EF55-D540-A997-85FA917D7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7" name="Rectangle 71">
                <a:extLst>
                  <a:ext uri="{FF2B5EF4-FFF2-40B4-BE49-F238E27FC236}">
                    <a16:creationId xmlns="" xmlns:a16="http://schemas.microsoft.com/office/drawing/2014/main" id="{F56FC77C-FB59-7F4E-B825-2A488EF8C8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8" name="Rectangle 72">
                <a:extLst>
                  <a:ext uri="{FF2B5EF4-FFF2-40B4-BE49-F238E27FC236}">
                    <a16:creationId xmlns="" xmlns:a16="http://schemas.microsoft.com/office/drawing/2014/main" id="{F41D8631-6A74-BA42-8A05-01D02E0E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19" name="Rectangle 73">
                <a:extLst>
                  <a:ext uri="{FF2B5EF4-FFF2-40B4-BE49-F238E27FC236}">
                    <a16:creationId xmlns="" xmlns:a16="http://schemas.microsoft.com/office/drawing/2014/main" id="{C73BF6A9-3054-FB43-A0C0-EB576EBF15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Rectangle 74">
                <a:extLst>
                  <a:ext uri="{FF2B5EF4-FFF2-40B4-BE49-F238E27FC236}">
                    <a16:creationId xmlns="" xmlns:a16="http://schemas.microsoft.com/office/drawing/2014/main" id="{944FDC84-5A12-CC42-9A23-A92DDF6AE0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1" name="Rectangle 75">
                <a:extLst>
                  <a:ext uri="{FF2B5EF4-FFF2-40B4-BE49-F238E27FC236}">
                    <a16:creationId xmlns="" xmlns:a16="http://schemas.microsoft.com/office/drawing/2014/main" id="{88D6DBF9-99B2-4544-BF6D-329E89DCB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44" name="Group 96">
              <a:extLst>
                <a:ext uri="{FF2B5EF4-FFF2-40B4-BE49-F238E27FC236}">
                  <a16:creationId xmlns="" xmlns:a16="http://schemas.microsoft.com/office/drawing/2014/main" id="{57000094-DC40-484B-A0CA-146FA733FE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6" y="1347"/>
              <a:ext cx="510" cy="661"/>
              <a:chOff x="4296" y="2627"/>
              <a:chExt cx="510" cy="661"/>
            </a:xfrm>
          </p:grpSpPr>
          <p:sp>
            <p:nvSpPr>
              <p:cNvPr id="292" name="Rectangle 97">
                <a:extLst>
                  <a:ext uri="{FF2B5EF4-FFF2-40B4-BE49-F238E27FC236}">
                    <a16:creationId xmlns="" xmlns:a16="http://schemas.microsoft.com/office/drawing/2014/main" id="{23688015-1451-B649-A136-19DFE598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6" y="2652"/>
                <a:ext cx="510" cy="636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Text Box 98">
                <a:extLst>
                  <a:ext uri="{FF2B5EF4-FFF2-40B4-BE49-F238E27FC236}">
                    <a16:creationId xmlns="" xmlns:a16="http://schemas.microsoft.com/office/drawing/2014/main" id="{8D2FAA41-802D-714B-9684-49001E0C16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8" y="2627"/>
                <a:ext cx="485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mail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server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4" name="Rectangle 99">
                <a:extLst>
                  <a:ext uri="{FF2B5EF4-FFF2-40B4-BE49-F238E27FC236}">
                    <a16:creationId xmlns="" xmlns:a16="http://schemas.microsoft.com/office/drawing/2014/main" id="{A4CCD107-61E7-3242-85D1-3EAFC1B479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0" y="300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5" name="Line 100">
                <a:extLst>
                  <a:ext uri="{FF2B5EF4-FFF2-40B4-BE49-F238E27FC236}">
                    <a16:creationId xmlns="" xmlns:a16="http://schemas.microsoft.com/office/drawing/2014/main" id="{2743033E-E6A8-F646-99FA-C57B67EFD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9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6" name="Line 101">
                <a:extLst>
                  <a:ext uri="{FF2B5EF4-FFF2-40B4-BE49-F238E27FC236}">
                    <a16:creationId xmlns="" xmlns:a16="http://schemas.microsoft.com/office/drawing/2014/main" id="{2C5C87C8-3EB9-C345-8455-9601CC8BF2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78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7" name="Line 102">
                <a:extLst>
                  <a:ext uri="{FF2B5EF4-FFF2-40B4-BE49-F238E27FC236}">
                    <a16:creationId xmlns="" xmlns:a16="http://schemas.microsoft.com/office/drawing/2014/main" id="{61F561F5-A8AF-F046-8A1B-EB72756DC9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33" y="3035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8" name="Line 103">
                <a:extLst>
                  <a:ext uri="{FF2B5EF4-FFF2-40B4-BE49-F238E27FC236}">
                    <a16:creationId xmlns="" xmlns:a16="http://schemas.microsoft.com/office/drawing/2014/main" id="{189B5DCD-C8CD-4049-BF55-784B4932C7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90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9" name="Line 104">
                <a:extLst>
                  <a:ext uri="{FF2B5EF4-FFF2-40B4-BE49-F238E27FC236}">
                    <a16:creationId xmlns="" xmlns:a16="http://schemas.microsoft.com/office/drawing/2014/main" id="{51E021BF-BE11-C748-8956-6CE4588C2A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0" name="Line 105">
                <a:extLst>
                  <a:ext uri="{FF2B5EF4-FFF2-40B4-BE49-F238E27FC236}">
                    <a16:creationId xmlns="" xmlns:a16="http://schemas.microsoft.com/office/drawing/2014/main" id="{4B929A3B-B815-E441-922D-EA14E8C14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7" y="3033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1" name="Line 106">
                <a:extLst>
                  <a:ext uri="{FF2B5EF4-FFF2-40B4-BE49-F238E27FC236}">
                    <a16:creationId xmlns="" xmlns:a16="http://schemas.microsoft.com/office/drawing/2014/main" id="{5A282BD2-5338-3E4D-8636-9D489C73E7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2" y="3034"/>
                <a:ext cx="0" cy="72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2" name="Rectangle 107">
                <a:extLst>
                  <a:ext uri="{FF2B5EF4-FFF2-40B4-BE49-F238E27FC236}">
                    <a16:creationId xmlns="" xmlns:a16="http://schemas.microsoft.com/office/drawing/2014/main" id="{8E194D1F-5621-4E4F-9797-A2C32D688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8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3" name="Rectangle 108">
                <a:extLst>
                  <a:ext uri="{FF2B5EF4-FFF2-40B4-BE49-F238E27FC236}">
                    <a16:creationId xmlns="" xmlns:a16="http://schemas.microsoft.com/office/drawing/2014/main" id="{AD50D80A-F8D2-514C-87E9-4ACA4207A6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4" y="317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4" name="Rectangle 109">
                <a:extLst>
                  <a:ext uri="{FF2B5EF4-FFF2-40B4-BE49-F238E27FC236}">
                    <a16:creationId xmlns="" xmlns:a16="http://schemas.microsoft.com/office/drawing/2014/main" id="{2275F6D3-E63F-C04C-A0DE-16B4A4842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0" y="317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5" name="Rectangle 110">
                <a:extLst>
                  <a:ext uri="{FF2B5EF4-FFF2-40B4-BE49-F238E27FC236}">
                    <a16:creationId xmlns="" xmlns:a16="http://schemas.microsoft.com/office/drawing/2014/main" id="{48706195-34DD-A541-88E3-15F1D1F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7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06" name="Rectangle 111">
                <a:extLst>
                  <a:ext uri="{FF2B5EF4-FFF2-40B4-BE49-F238E27FC236}">
                    <a16:creationId xmlns="" xmlns:a16="http://schemas.microsoft.com/office/drawing/2014/main" id="{3F644955-990A-3D46-8B8D-8C68D095DA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93" y="317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45" name="Line 117">
              <a:extLst>
                <a:ext uri="{FF2B5EF4-FFF2-40B4-BE49-F238E27FC236}">
                  <a16:creationId xmlns="" xmlns:a16="http://schemas.microsoft.com/office/drawing/2014/main" id="{14A97E77-F498-9E42-8702-8B7F5D1AC5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4" y="2350"/>
              <a:ext cx="708" cy="68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Line 118">
              <a:extLst>
                <a:ext uri="{FF2B5EF4-FFF2-40B4-BE49-F238E27FC236}">
                  <a16:creationId xmlns="" xmlns:a16="http://schemas.microsoft.com/office/drawing/2014/main" id="{32DA8ECF-6761-E64E-A313-7489BEF9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66" y="2020"/>
              <a:ext cx="0" cy="78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47" name="Group 119">
              <a:extLst>
                <a:ext uri="{FF2B5EF4-FFF2-40B4-BE49-F238E27FC236}">
                  <a16:creationId xmlns="" xmlns:a16="http://schemas.microsoft.com/office/drawing/2014/main" id="{BA52A921-FC7C-6043-901B-3544177346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9" y="2535"/>
              <a:ext cx="641" cy="330"/>
              <a:chOff x="3749" y="2537"/>
              <a:chExt cx="641" cy="330"/>
            </a:xfrm>
          </p:grpSpPr>
          <p:sp>
            <p:nvSpPr>
              <p:cNvPr id="290" name="Rectangle 120">
                <a:extLst>
                  <a:ext uri="{FF2B5EF4-FFF2-40B4-BE49-F238E27FC236}">
                    <a16:creationId xmlns="" xmlns:a16="http://schemas.microsoft.com/office/drawing/2014/main" id="{0C8E9259-98F2-604F-A4C6-3A7F488FCC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Text Box 121">
                <a:extLst>
                  <a:ext uri="{FF2B5EF4-FFF2-40B4-BE49-F238E27FC236}">
                    <a16:creationId xmlns="" xmlns:a16="http://schemas.microsoft.com/office/drawing/2014/main" id="{211C72D2-CB25-324F-AB81-6EE0282F0E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8" name="Group 122">
              <a:extLst>
                <a:ext uri="{FF2B5EF4-FFF2-40B4-BE49-F238E27FC236}">
                  <a16:creationId xmlns="" xmlns:a16="http://schemas.microsoft.com/office/drawing/2014/main" id="{0C8CF91C-30A4-724C-9B71-2A06A29487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5" y="1743"/>
              <a:ext cx="641" cy="330"/>
              <a:chOff x="3749" y="2537"/>
              <a:chExt cx="641" cy="330"/>
            </a:xfrm>
          </p:grpSpPr>
          <p:sp>
            <p:nvSpPr>
              <p:cNvPr id="288" name="Rectangle 123">
                <a:extLst>
                  <a:ext uri="{FF2B5EF4-FFF2-40B4-BE49-F238E27FC236}">
                    <a16:creationId xmlns="" xmlns:a16="http://schemas.microsoft.com/office/drawing/2014/main" id="{FCECD58F-F77F-CE4B-B35E-A96DEDC7E6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Text Box 124">
                <a:extLst>
                  <a:ext uri="{FF2B5EF4-FFF2-40B4-BE49-F238E27FC236}">
                    <a16:creationId xmlns="" xmlns:a16="http://schemas.microsoft.com/office/drawing/2014/main" id="{AF84BA8D-FF6F-3247-901E-8E6B18720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9" y="2537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49" name="Group 125">
              <a:extLst>
                <a:ext uri="{FF2B5EF4-FFF2-40B4-BE49-F238E27FC236}">
                  <a16:creationId xmlns="" xmlns:a16="http://schemas.microsoft.com/office/drawing/2014/main" id="{58DC277B-7AA7-2E40-B727-BF4769AC13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62" y="2151"/>
              <a:ext cx="641" cy="330"/>
              <a:chOff x="3770" y="2495"/>
              <a:chExt cx="641" cy="330"/>
            </a:xfrm>
          </p:grpSpPr>
          <p:sp>
            <p:nvSpPr>
              <p:cNvPr id="286" name="Rectangle 126">
                <a:extLst>
                  <a:ext uri="{FF2B5EF4-FFF2-40B4-BE49-F238E27FC236}">
                    <a16:creationId xmlns="" xmlns:a16="http://schemas.microsoft.com/office/drawing/2014/main" id="{2816DCBF-A1AF-E048-B956-3F1809C0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8" y="2580"/>
                <a:ext cx="540" cy="19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Text Box 127">
                <a:extLst>
                  <a:ext uri="{FF2B5EF4-FFF2-40B4-BE49-F238E27FC236}">
                    <a16:creationId xmlns="" xmlns:a16="http://schemas.microsoft.com/office/drawing/2014/main" id="{63B15CD0-9983-6A4B-9279-804A5439A9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70" y="2495"/>
                <a:ext cx="641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SMTP</a:t>
                </a:r>
              </a:p>
            </p:txBody>
          </p:sp>
        </p:grpSp>
        <p:grpSp>
          <p:nvGrpSpPr>
            <p:cNvPr id="250" name="Group 423">
              <a:extLst>
                <a:ext uri="{FF2B5EF4-FFF2-40B4-BE49-F238E27FC236}">
                  <a16:creationId xmlns="" xmlns:a16="http://schemas.microsoft.com/office/drawing/2014/main" id="{30BA0251-F53A-8C4F-97BA-8DC51407C8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9" y="886"/>
              <a:ext cx="583" cy="664"/>
              <a:chOff x="3566" y="550"/>
              <a:chExt cx="583" cy="664"/>
            </a:xfrm>
          </p:grpSpPr>
          <p:grpSp>
            <p:nvGrpSpPr>
              <p:cNvPr id="281" name="Group 353">
                <a:extLst>
                  <a:ext uri="{FF2B5EF4-FFF2-40B4-BE49-F238E27FC236}">
                    <a16:creationId xmlns="" xmlns:a16="http://schemas.microsoft.com/office/drawing/2014/main" id="{08E25960-F839-D945-AEB0-EBA4338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84" name="Picture 354" descr="desktop_computer_stylized_medium">
                  <a:extLst>
                    <a:ext uri="{FF2B5EF4-FFF2-40B4-BE49-F238E27FC236}">
                      <a16:creationId xmlns="" xmlns:a16="http://schemas.microsoft.com/office/drawing/2014/main" id="{A8E24158-A20D-2643-9568-7E2B6A9A8F7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5" name="Freeform 355">
                  <a:extLst>
                    <a:ext uri="{FF2B5EF4-FFF2-40B4-BE49-F238E27FC236}">
                      <a16:creationId xmlns="" xmlns:a16="http://schemas.microsoft.com/office/drawing/2014/main" id="{7C66E8C3-2156-B443-A62B-AB5FE62DD4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82" name="Rectangle 115">
                <a:extLst>
                  <a:ext uri="{FF2B5EF4-FFF2-40B4-BE49-F238E27FC236}">
                    <a16:creationId xmlns="" xmlns:a16="http://schemas.microsoft.com/office/drawing/2014/main" id="{A8808CF7-A20F-6048-A5C3-5948802EC1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3" name="Text Box 116">
                <a:extLst>
                  <a:ext uri="{FF2B5EF4-FFF2-40B4-BE49-F238E27FC236}">
                    <a16:creationId xmlns="" xmlns:a16="http://schemas.microsoft.com/office/drawing/2014/main" id="{3615B133-7ADF-B149-A5EF-D48A09950B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1" name="Group 424">
              <a:extLst>
                <a:ext uri="{FF2B5EF4-FFF2-40B4-BE49-F238E27FC236}">
                  <a16:creationId xmlns="" xmlns:a16="http://schemas.microsoft.com/office/drawing/2014/main" id="{45EE4567-07D2-9B44-B152-A79DBA143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62" y="1400"/>
              <a:ext cx="583" cy="664"/>
              <a:chOff x="3566" y="550"/>
              <a:chExt cx="583" cy="664"/>
            </a:xfrm>
          </p:grpSpPr>
          <p:grpSp>
            <p:nvGrpSpPr>
              <p:cNvPr id="276" name="Group 425">
                <a:extLst>
                  <a:ext uri="{FF2B5EF4-FFF2-40B4-BE49-F238E27FC236}">
                    <a16:creationId xmlns="" xmlns:a16="http://schemas.microsoft.com/office/drawing/2014/main" id="{E722A2E6-A5F4-6C41-B802-1B3176A542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9" name="Picture 426" descr="desktop_computer_stylized_medium">
                  <a:extLst>
                    <a:ext uri="{FF2B5EF4-FFF2-40B4-BE49-F238E27FC236}">
                      <a16:creationId xmlns="" xmlns:a16="http://schemas.microsoft.com/office/drawing/2014/main" id="{8B6EAA10-F9D8-724F-94C8-D4E4B57A04F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80" name="Freeform 427">
                  <a:extLst>
                    <a:ext uri="{FF2B5EF4-FFF2-40B4-BE49-F238E27FC236}">
                      <a16:creationId xmlns="" xmlns:a16="http://schemas.microsoft.com/office/drawing/2014/main" id="{1E93A55D-6DF6-C544-9512-0E02D9C496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7" name="Rectangle 115">
                <a:extLst>
                  <a:ext uri="{FF2B5EF4-FFF2-40B4-BE49-F238E27FC236}">
                    <a16:creationId xmlns="" xmlns:a16="http://schemas.microsoft.com/office/drawing/2014/main" id="{1B535841-0794-1B43-AB50-A8A2B89E46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8" name="Text Box 116">
                <a:extLst>
                  <a:ext uri="{FF2B5EF4-FFF2-40B4-BE49-F238E27FC236}">
                    <a16:creationId xmlns="" xmlns:a16="http://schemas.microsoft.com/office/drawing/2014/main" id="{08BD580D-BB58-674F-BF51-73AD02F8ED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2" name="Group 430">
              <a:extLst>
                <a:ext uri="{FF2B5EF4-FFF2-40B4-BE49-F238E27FC236}">
                  <a16:creationId xmlns="" xmlns:a16="http://schemas.microsoft.com/office/drawing/2014/main" id="{34A2D0BA-C196-4942-B7CA-678581CB51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74" y="1880"/>
              <a:ext cx="583" cy="664"/>
              <a:chOff x="3566" y="550"/>
              <a:chExt cx="583" cy="664"/>
            </a:xfrm>
          </p:grpSpPr>
          <p:grpSp>
            <p:nvGrpSpPr>
              <p:cNvPr id="271" name="Group 431">
                <a:extLst>
                  <a:ext uri="{FF2B5EF4-FFF2-40B4-BE49-F238E27FC236}">
                    <a16:creationId xmlns="" xmlns:a16="http://schemas.microsoft.com/office/drawing/2014/main" id="{BE03D0A5-F5D7-9948-B7EA-FA5E6ADA2B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74" name="Picture 432" descr="desktop_computer_stylized_medium">
                  <a:extLst>
                    <a:ext uri="{FF2B5EF4-FFF2-40B4-BE49-F238E27FC236}">
                      <a16:creationId xmlns="" xmlns:a16="http://schemas.microsoft.com/office/drawing/2014/main" id="{CE464295-B889-1B47-A8D7-3556B2AAAD0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5" name="Freeform 433">
                  <a:extLst>
                    <a:ext uri="{FF2B5EF4-FFF2-40B4-BE49-F238E27FC236}">
                      <a16:creationId xmlns="" xmlns:a16="http://schemas.microsoft.com/office/drawing/2014/main" id="{C77332B6-93C9-A042-A591-13DCD23AA5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72" name="Rectangle 115">
                <a:extLst>
                  <a:ext uri="{FF2B5EF4-FFF2-40B4-BE49-F238E27FC236}">
                    <a16:creationId xmlns="" xmlns:a16="http://schemas.microsoft.com/office/drawing/2014/main" id="{F6E9263B-5B99-914A-B779-F129D9C75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Text Box 116">
                <a:extLst>
                  <a:ext uri="{FF2B5EF4-FFF2-40B4-BE49-F238E27FC236}">
                    <a16:creationId xmlns="" xmlns:a16="http://schemas.microsoft.com/office/drawing/2014/main" id="{E6ADB34B-0590-DF41-A12D-070F82E8A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3" name="Group 436">
              <a:extLst>
                <a:ext uri="{FF2B5EF4-FFF2-40B4-BE49-F238E27FC236}">
                  <a16:creationId xmlns="" xmlns:a16="http://schemas.microsoft.com/office/drawing/2014/main" id="{1E0B8E86-E363-7347-AAB0-795D10C2D2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1" y="2540"/>
              <a:ext cx="583" cy="664"/>
              <a:chOff x="3566" y="550"/>
              <a:chExt cx="583" cy="664"/>
            </a:xfrm>
          </p:grpSpPr>
          <p:grpSp>
            <p:nvGrpSpPr>
              <p:cNvPr id="266" name="Group 437">
                <a:extLst>
                  <a:ext uri="{FF2B5EF4-FFF2-40B4-BE49-F238E27FC236}">
                    <a16:creationId xmlns="" xmlns:a16="http://schemas.microsoft.com/office/drawing/2014/main" id="{AC5F831C-0C35-C549-B51D-4296B8B8B9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9" name="Picture 438" descr="desktop_computer_stylized_medium">
                  <a:extLst>
                    <a:ext uri="{FF2B5EF4-FFF2-40B4-BE49-F238E27FC236}">
                      <a16:creationId xmlns="" xmlns:a16="http://schemas.microsoft.com/office/drawing/2014/main" id="{AD14A203-3912-324B-BE4F-9D6A4285CEC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70" name="Freeform 439">
                  <a:extLst>
                    <a:ext uri="{FF2B5EF4-FFF2-40B4-BE49-F238E27FC236}">
                      <a16:creationId xmlns="" xmlns:a16="http://schemas.microsoft.com/office/drawing/2014/main" id="{9E88436B-4E0D-D149-A214-D937D45DEA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7" name="Rectangle 115">
                <a:extLst>
                  <a:ext uri="{FF2B5EF4-FFF2-40B4-BE49-F238E27FC236}">
                    <a16:creationId xmlns="" xmlns:a16="http://schemas.microsoft.com/office/drawing/2014/main" id="{0DEA31A9-2C76-564E-B16F-DBD697177E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Text Box 116">
                <a:extLst>
                  <a:ext uri="{FF2B5EF4-FFF2-40B4-BE49-F238E27FC236}">
                    <a16:creationId xmlns="" xmlns:a16="http://schemas.microsoft.com/office/drawing/2014/main" id="{7655A215-ADF5-8C47-8D04-DDBF56AFD7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4" name="Group 442">
              <a:extLst>
                <a:ext uri="{FF2B5EF4-FFF2-40B4-BE49-F238E27FC236}">
                  <a16:creationId xmlns="" xmlns:a16="http://schemas.microsoft.com/office/drawing/2014/main" id="{30600299-25CF-4A4E-8A3B-15590AC954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6" y="3446"/>
              <a:ext cx="583" cy="664"/>
              <a:chOff x="3566" y="550"/>
              <a:chExt cx="583" cy="664"/>
            </a:xfrm>
          </p:grpSpPr>
          <p:grpSp>
            <p:nvGrpSpPr>
              <p:cNvPr id="261" name="Group 443">
                <a:extLst>
                  <a:ext uri="{FF2B5EF4-FFF2-40B4-BE49-F238E27FC236}">
                    <a16:creationId xmlns="" xmlns:a16="http://schemas.microsoft.com/office/drawing/2014/main" id="{116521D6-39B6-ED4D-BF9D-4EDC84BB43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64" name="Picture 444" descr="desktop_computer_stylized_medium">
                  <a:extLst>
                    <a:ext uri="{FF2B5EF4-FFF2-40B4-BE49-F238E27FC236}">
                      <a16:creationId xmlns="" xmlns:a16="http://schemas.microsoft.com/office/drawing/2014/main" id="{B764D5A2-AAF9-6F4A-AD12-7AF1E69A92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5" name="Freeform 445">
                  <a:extLst>
                    <a:ext uri="{FF2B5EF4-FFF2-40B4-BE49-F238E27FC236}">
                      <a16:creationId xmlns="" xmlns:a16="http://schemas.microsoft.com/office/drawing/2014/main" id="{1CF12910-951A-5444-81F3-DDC16C9510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62" name="Rectangle 115">
                <a:extLst>
                  <a:ext uri="{FF2B5EF4-FFF2-40B4-BE49-F238E27FC236}">
                    <a16:creationId xmlns="" xmlns:a16="http://schemas.microsoft.com/office/drawing/2014/main" id="{E6B060FF-D007-3348-A6C9-A56534FB0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Text Box 116">
                <a:extLst>
                  <a:ext uri="{FF2B5EF4-FFF2-40B4-BE49-F238E27FC236}">
                    <a16:creationId xmlns="" xmlns:a16="http://schemas.microsoft.com/office/drawing/2014/main" id="{D67C13D0-AC42-8E4B-9B42-5CEAC13028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255" name="Group 448">
              <a:extLst>
                <a:ext uri="{FF2B5EF4-FFF2-40B4-BE49-F238E27FC236}">
                  <a16:creationId xmlns="" xmlns:a16="http://schemas.microsoft.com/office/drawing/2014/main" id="{8E0DD129-7A33-3E4A-8455-FC51B1CF67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5" y="3056"/>
              <a:ext cx="583" cy="664"/>
              <a:chOff x="3566" y="550"/>
              <a:chExt cx="583" cy="664"/>
            </a:xfrm>
          </p:grpSpPr>
          <p:grpSp>
            <p:nvGrpSpPr>
              <p:cNvPr id="256" name="Group 449">
                <a:extLst>
                  <a:ext uri="{FF2B5EF4-FFF2-40B4-BE49-F238E27FC236}">
                    <a16:creationId xmlns="" xmlns:a16="http://schemas.microsoft.com/office/drawing/2014/main" id="{90AB032A-A3B7-3748-9489-8C4F91558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88" y="692"/>
                <a:ext cx="561" cy="522"/>
                <a:chOff x="-44" y="1473"/>
                <a:chExt cx="981" cy="1105"/>
              </a:xfrm>
            </p:grpSpPr>
            <p:pic>
              <p:nvPicPr>
                <p:cNvPr id="259" name="Picture 450" descr="desktop_computer_stylized_medium">
                  <a:extLst>
                    <a:ext uri="{FF2B5EF4-FFF2-40B4-BE49-F238E27FC236}">
                      <a16:creationId xmlns="" xmlns:a16="http://schemas.microsoft.com/office/drawing/2014/main" id="{DE476DC9-0E4F-314D-82DF-D6027FE6D11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60" name="Freeform 451">
                  <a:extLst>
                    <a:ext uri="{FF2B5EF4-FFF2-40B4-BE49-F238E27FC236}">
                      <a16:creationId xmlns="" xmlns:a16="http://schemas.microsoft.com/office/drawing/2014/main" id="{234ABE2F-A8B4-8542-94E8-78DDE67E3E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74" y="1579"/>
                  <a:ext cx="477" cy="506"/>
                </a:xfrm>
                <a:custGeom>
                  <a:avLst/>
                  <a:gdLst>
                    <a:gd name="T0" fmla="*/ 0 w 356"/>
                    <a:gd name="T1" fmla="*/ 0 h 368"/>
                    <a:gd name="T2" fmla="*/ 24164 w 356"/>
                    <a:gd name="T3" fmla="*/ 1678 h 368"/>
                    <a:gd name="T4" fmla="*/ 28666 w 356"/>
                    <a:gd name="T5" fmla="*/ 34959 h 368"/>
                    <a:gd name="T6" fmla="*/ 6318 w 356"/>
                    <a:gd name="T7" fmla="*/ 43721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257" name="Rectangle 115">
                <a:extLst>
                  <a:ext uri="{FF2B5EF4-FFF2-40B4-BE49-F238E27FC236}">
                    <a16:creationId xmlns="" xmlns:a16="http://schemas.microsoft.com/office/drawing/2014/main" id="{B0E02959-4482-944E-9351-976262974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1" y="576"/>
                <a:ext cx="381" cy="330"/>
              </a:xfrm>
              <a:prstGeom prst="rect">
                <a:avLst/>
              </a:prstGeom>
              <a:solidFill>
                <a:srgbClr val="CCCCFF"/>
              </a:solidFill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Text Box 116">
                <a:extLst>
                  <a:ext uri="{FF2B5EF4-FFF2-40B4-BE49-F238E27FC236}">
                    <a16:creationId xmlns="" xmlns:a16="http://schemas.microsoft.com/office/drawing/2014/main" id="{53D455CA-494C-3941-B909-EFE07A9B71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" y="550"/>
                <a:ext cx="453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user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/>
                    <a:ea typeface="ＭＳ Ｐゴシック" panose="020B0600070205080204" pitchFamily="34" charset="-128"/>
                    <a:cs typeface="+mn-cs"/>
                  </a:rPr>
                  <a:t>agent</a:t>
                </a:r>
                <a:endParaRPr kumimoji="0" lang="en-US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216" name="Rectangle 3">
            <a:extLst>
              <a:ext uri="{FF2B5EF4-FFF2-40B4-BE49-F238E27FC236}">
                <a16:creationId xmlns="" xmlns:a16="http://schemas.microsoft.com/office/drawing/2014/main" id="{D5E2CE3F-09DC-EA40-ABE5-ED6ACF8FB8D5}"/>
              </a:ext>
            </a:extLst>
          </p:cNvPr>
          <p:cNvSpPr txBox="1">
            <a:spLocks noChangeArrowheads="1"/>
          </p:cNvSpPr>
          <p:nvPr/>
        </p:nvSpPr>
        <p:spPr>
          <a:xfrm>
            <a:off x="660265" y="1387147"/>
            <a:ext cx="5674033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 servers: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mailbox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contains incoming messages for user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message queue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of outgoing (to be sent) mail messages</a:t>
            </a:r>
          </a:p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protocol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between mail servers to send email messages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A8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client: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sending mail server</a:t>
            </a:r>
          </a:p>
          <a:p>
            <a:pPr marL="411163" marR="0" lvl="0" indent="-2301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0000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“server”: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receiving mail server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B35D9358-DFF3-6B4F-B793-C73142424C20}"/>
              </a:ext>
            </a:extLst>
          </p:cNvPr>
          <p:cNvGrpSpPr/>
          <p:nvPr/>
        </p:nvGrpSpPr>
        <p:grpSpPr>
          <a:xfrm>
            <a:off x="7171111" y="1995054"/>
            <a:ext cx="3710247" cy="3732412"/>
            <a:chOff x="7171111" y="1995054"/>
            <a:chExt cx="3710247" cy="3732412"/>
          </a:xfrm>
        </p:grpSpPr>
        <p:sp>
          <p:nvSpPr>
            <p:cNvPr id="4" name="Oval 3">
              <a:extLst>
                <a:ext uri="{FF2B5EF4-FFF2-40B4-BE49-F238E27FC236}">
                  <a16:creationId xmlns="" xmlns:a16="http://schemas.microsoft.com/office/drawing/2014/main" id="{BBE430A9-6EC8-E04E-AC1F-E5B6080D4994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8" name="Oval 217">
              <a:extLst>
                <a:ext uri="{FF2B5EF4-FFF2-40B4-BE49-F238E27FC236}">
                  <a16:creationId xmlns="" xmlns:a16="http://schemas.microsoft.com/office/drawing/2014/main" id="{7240D5A6-234E-E146-AB2C-E5F301108500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9" name="Oval 218">
              <a:extLst>
                <a:ext uri="{FF2B5EF4-FFF2-40B4-BE49-F238E27FC236}">
                  <a16:creationId xmlns="" xmlns:a16="http://schemas.microsoft.com/office/drawing/2014/main" id="{BD61EF7B-A2A1-9B4E-A736-BF8BBEA6BDD9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0" name="Oval 219">
              <a:extLst>
                <a:ext uri="{FF2B5EF4-FFF2-40B4-BE49-F238E27FC236}">
                  <a16:creationId xmlns="" xmlns:a16="http://schemas.microsoft.com/office/drawing/2014/main" id="{8259EEA6-9689-C04D-BD3F-CF04D4B88165}"/>
                </a:ext>
              </a:extLst>
            </p:cNvPr>
            <p:cNvSpPr/>
            <p:nvPr/>
          </p:nvSpPr>
          <p:spPr>
            <a:xfrm>
              <a:off x="9651074" y="529520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="" xmlns:a16="http://schemas.microsoft.com/office/drawing/2014/main" id="{F01800ED-B4E3-D244-99D3-D843C53AC930}"/>
              </a:ext>
            </a:extLst>
          </p:cNvPr>
          <p:cNvGrpSpPr/>
          <p:nvPr/>
        </p:nvGrpSpPr>
        <p:grpSpPr>
          <a:xfrm>
            <a:off x="7223758" y="2263832"/>
            <a:ext cx="3272445" cy="4031670"/>
            <a:chOff x="7171111" y="1995054"/>
            <a:chExt cx="3272445" cy="4031670"/>
          </a:xfrm>
        </p:grpSpPr>
        <p:sp>
          <p:nvSpPr>
            <p:cNvPr id="433" name="Oval 432">
              <a:extLst>
                <a:ext uri="{FF2B5EF4-FFF2-40B4-BE49-F238E27FC236}">
                  <a16:creationId xmlns="" xmlns:a16="http://schemas.microsoft.com/office/drawing/2014/main" id="{1AE66534-1742-4D4D-A771-2684958A7DEB}"/>
                </a:ext>
              </a:extLst>
            </p:cNvPr>
            <p:cNvSpPr/>
            <p:nvPr/>
          </p:nvSpPr>
          <p:spPr>
            <a:xfrm>
              <a:off x="7215447" y="1995054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4" name="Oval 433">
              <a:extLst>
                <a:ext uri="{FF2B5EF4-FFF2-40B4-BE49-F238E27FC236}">
                  <a16:creationId xmlns="" xmlns:a16="http://schemas.microsoft.com/office/drawing/2014/main" id="{89210E69-0F0D-A54E-BE3D-5898333A054A}"/>
                </a:ext>
              </a:extLst>
            </p:cNvPr>
            <p:cNvSpPr/>
            <p:nvPr/>
          </p:nvSpPr>
          <p:spPr>
            <a:xfrm>
              <a:off x="9213272" y="2862348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5" name="Oval 434">
              <a:extLst>
                <a:ext uri="{FF2B5EF4-FFF2-40B4-BE49-F238E27FC236}">
                  <a16:creationId xmlns="" xmlns:a16="http://schemas.microsoft.com/office/drawing/2014/main" id="{D90FA906-1714-D741-9807-A174108A555D}"/>
                </a:ext>
              </a:extLst>
            </p:cNvPr>
            <p:cNvSpPr/>
            <p:nvPr/>
          </p:nvSpPr>
          <p:spPr>
            <a:xfrm>
              <a:off x="7171111" y="4261656"/>
              <a:ext cx="1230284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6" name="Oval 435">
              <a:extLst>
                <a:ext uri="{FF2B5EF4-FFF2-40B4-BE49-F238E27FC236}">
                  <a16:creationId xmlns="" xmlns:a16="http://schemas.microsoft.com/office/drawing/2014/main" id="{FC5F6C4F-12A6-3249-823E-31B999516BF6}"/>
                </a:ext>
              </a:extLst>
            </p:cNvPr>
            <p:cNvSpPr/>
            <p:nvPr/>
          </p:nvSpPr>
          <p:spPr>
            <a:xfrm>
              <a:off x="9590116" y="5594462"/>
              <a:ext cx="759227" cy="432262"/>
            </a:xfrm>
            <a:prstGeom prst="ellipse">
              <a:avLst/>
            </a:prstGeom>
            <a:noFill/>
            <a:ln w="317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2E7737B7-4792-4C4D-ADC2-1233AEC89C9C}"/>
              </a:ext>
            </a:extLst>
          </p:cNvPr>
          <p:cNvGrpSpPr/>
          <p:nvPr/>
        </p:nvGrpSpPr>
        <p:grpSpPr>
          <a:xfrm>
            <a:off x="6988233" y="2128058"/>
            <a:ext cx="2391295" cy="1864822"/>
            <a:chOff x="6988233" y="2128058"/>
            <a:chExt cx="2391295" cy="1864822"/>
          </a:xfrm>
        </p:grpSpPr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59B212E0-3D25-5C48-91EF-9330F70E0B9C}"/>
                </a:ext>
              </a:extLst>
            </p:cNvPr>
            <p:cNvSpPr/>
            <p:nvPr/>
          </p:nvSpPr>
          <p:spPr>
            <a:xfrm>
              <a:off x="8262851" y="212805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7" name="Oval 436">
              <a:extLst>
                <a:ext uri="{FF2B5EF4-FFF2-40B4-BE49-F238E27FC236}">
                  <a16:creationId xmlns="" xmlns:a16="http://schemas.microsoft.com/office/drawing/2014/main" id="{E403B798-6196-3C4A-B374-5D484B4CC8E5}"/>
                </a:ext>
              </a:extLst>
            </p:cNvPr>
            <p:cNvSpPr/>
            <p:nvPr/>
          </p:nvSpPr>
          <p:spPr>
            <a:xfrm>
              <a:off x="8298873" y="3377738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8" name="Oval 437">
              <a:extLst>
                <a:ext uri="{FF2B5EF4-FFF2-40B4-BE49-F238E27FC236}">
                  <a16:creationId xmlns="" xmlns:a16="http://schemas.microsoft.com/office/drawing/2014/main" id="{C60CAC5E-6F7C-8B4C-90CB-74107EEAC9E4}"/>
                </a:ext>
              </a:extLst>
            </p:cNvPr>
            <p:cNvSpPr/>
            <p:nvPr/>
          </p:nvSpPr>
          <p:spPr>
            <a:xfrm>
              <a:off x="6988233" y="2781993"/>
              <a:ext cx="1080655" cy="615142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39" name="Slide Number Placeholder 2">
            <a:extLst>
              <a:ext uri="{FF2B5EF4-FFF2-40B4-BE49-F238E27FC236}">
                <a16:creationId xmlns="" xmlns:a16="http://schemas.microsoft.com/office/drawing/2014/main" id="{01EA6896-ADAC-0A4A-9F59-CC5D8AE36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SMTP RFC </a:t>
            </a:r>
            <a:r>
              <a:rPr lang="en-US" altLang="en-US" sz="3200" dirty="0">
                <a:cs typeface="Calibri" panose="020F0502020204030204" pitchFamily="34" charset="0"/>
              </a:rPr>
              <a:t>(5321)</a:t>
            </a:r>
            <a:endParaRPr lang="en-US" sz="4400" dirty="0"/>
          </a:p>
        </p:txBody>
      </p:sp>
      <p:sp>
        <p:nvSpPr>
          <p:cNvPr id="215" name="Rectangle 3">
            <a:extLst>
              <a:ext uri="{FF2B5EF4-FFF2-40B4-BE49-F238E27FC236}">
                <a16:creationId xmlns="" xmlns:a16="http://schemas.microsoft.com/office/drawing/2014/main" id="{38D73E7D-6683-3B49-B9F1-F60777D45BFB}"/>
              </a:ext>
            </a:extLst>
          </p:cNvPr>
          <p:cNvSpPr txBox="1">
            <a:spLocks noChangeArrowheads="1"/>
          </p:cNvSpPr>
          <p:nvPr/>
        </p:nvSpPr>
        <p:spPr>
          <a:xfrm>
            <a:off x="693827" y="1364343"/>
            <a:ext cx="6887380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uses TCP to reliably transfer email message from client (mail server initiating connection) to server, port 25</a:t>
            </a:r>
          </a:p>
          <a:p>
            <a:pPr marL="695325" marR="0" lvl="1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direct transfer: sending server (acting like client) to receiving server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three phases of transfer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handshaking (greeting)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transfer of messages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closure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command/response interaction (like HTTP)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commands: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ASCII text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response: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status code and phrase</a:t>
            </a:r>
          </a:p>
        </p:txBody>
      </p:sp>
      <p:sp>
        <p:nvSpPr>
          <p:cNvPr id="5" name="Line 15">
            <a:extLst>
              <a:ext uri="{FF2B5EF4-FFF2-40B4-BE49-F238E27FC236}">
                <a16:creationId xmlns="" xmlns:a16="http://schemas.microsoft.com/office/drawing/2014/main" id="{9DD85366-88DE-C542-88D9-20C49121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9590" y="1806759"/>
            <a:ext cx="0" cy="4494287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Line 16">
            <a:extLst>
              <a:ext uri="{FF2B5EF4-FFF2-40B4-BE49-F238E27FC236}">
                <a16:creationId xmlns="" xmlns:a16="http://schemas.microsoft.com/office/drawing/2014/main" id="{7FC5AA52-7805-5447-B85E-FDF51CDDE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50277" y="1800409"/>
            <a:ext cx="0" cy="4450761"/>
          </a:xfrm>
          <a:prstGeom prst="line">
            <a:avLst/>
          </a:prstGeom>
          <a:noFill/>
          <a:ln w="9525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Line 17">
            <a:extLst>
              <a:ext uri="{FF2B5EF4-FFF2-40B4-BE49-F238E27FC236}">
                <a16:creationId xmlns="" xmlns:a16="http://schemas.microsoft.com/office/drawing/2014/main" id="{35C19D9B-6414-7C40-AE68-D886427A018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73877" y="2038535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Line 18">
            <a:extLst>
              <a:ext uri="{FF2B5EF4-FFF2-40B4-BE49-F238E27FC236}">
                <a16:creationId xmlns="" xmlns:a16="http://schemas.microsoft.com/office/drawing/2014/main" id="{07450D17-7F6B-0642-8980-25D2524CF9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776216" y="2443434"/>
            <a:ext cx="1673225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Line 19">
            <a:extLst>
              <a:ext uri="{FF2B5EF4-FFF2-40B4-BE49-F238E27FC236}">
                <a16:creationId xmlns="" xmlns:a16="http://schemas.microsoft.com/office/drawing/2014/main" id="{0BF8BD6C-738E-9C48-AE64-45C8CCA0D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9784153" y="2951434"/>
            <a:ext cx="1684338" cy="390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Line 23">
            <a:extLst>
              <a:ext uri="{FF2B5EF4-FFF2-40B4-BE49-F238E27FC236}">
                <a16:creationId xmlns="" xmlns:a16="http://schemas.microsoft.com/office/drawing/2014/main" id="{7FDF6CF0-39AA-704E-A46D-6894CBE86170}"/>
              </a:ext>
            </a:extLst>
          </p:cNvPr>
          <p:cNvSpPr>
            <a:spLocks noChangeShapeType="1"/>
          </p:cNvSpPr>
          <p:nvPr/>
        </p:nvSpPr>
        <p:spPr bwMode="auto">
          <a:xfrm>
            <a:off x="9369065" y="2013135"/>
            <a:ext cx="390525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Box 24">
            <a:extLst>
              <a:ext uri="{FF2B5EF4-FFF2-40B4-BE49-F238E27FC236}">
                <a16:creationId xmlns="" xmlns:a16="http://schemas.microsoft.com/office/drawing/2014/main" id="{0D81911D-90C6-0740-89E6-FCC1C8669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9576" y="1681861"/>
            <a:ext cx="1363707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 TCP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connection</a:t>
            </a:r>
          </a:p>
        </p:txBody>
      </p:sp>
      <p:sp>
        <p:nvSpPr>
          <p:cNvPr id="15" name="AutoShape 25">
            <a:extLst>
              <a:ext uri="{FF2B5EF4-FFF2-40B4-BE49-F238E27FC236}">
                <a16:creationId xmlns="" xmlns:a16="http://schemas.microsoft.com/office/drawing/2014/main" id="{D39D69F5-CE1C-8841-A745-AB48B82D86C3}"/>
              </a:ext>
            </a:extLst>
          </p:cNvPr>
          <p:cNvSpPr>
            <a:spLocks/>
          </p:cNvSpPr>
          <p:nvPr/>
        </p:nvSpPr>
        <p:spPr bwMode="auto">
          <a:xfrm>
            <a:off x="9504002" y="2063935"/>
            <a:ext cx="128588" cy="803275"/>
          </a:xfrm>
          <a:prstGeom prst="leftBrace">
            <a:avLst>
              <a:gd name="adj1" fmla="val 5205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6" name="Text Box 26">
            <a:extLst>
              <a:ext uri="{FF2B5EF4-FFF2-40B4-BE49-F238E27FC236}">
                <a16:creationId xmlns="" xmlns:a16="http://schemas.microsoft.com/office/drawing/2014/main" id="{22E819B2-D05E-114A-A16B-079A0196A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8028" y="2241821"/>
            <a:ext cx="575222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RTT</a:t>
            </a:r>
          </a:p>
        </p:txBody>
      </p:sp>
      <p:sp>
        <p:nvSpPr>
          <p:cNvPr id="17" name="Line 27">
            <a:extLst>
              <a:ext uri="{FF2B5EF4-FFF2-40B4-BE49-F238E27FC236}">
                <a16:creationId xmlns="" xmlns:a16="http://schemas.microsoft.com/office/drawing/2014/main" id="{DED47AD4-A4E5-D643-BEC4-36C828498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9434903" y="2884759"/>
            <a:ext cx="354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Box 37">
            <a:extLst>
              <a:ext uri="{FF2B5EF4-FFF2-40B4-BE49-F238E27FC236}">
                <a16:creationId xmlns="" xmlns:a16="http://schemas.microsoft.com/office/drawing/2014/main" id="{F2867BB2-60F5-864A-8E27-42D477CE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3670" y="5983183"/>
            <a:ext cx="663964" cy="3562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time</a:t>
            </a:r>
          </a:p>
        </p:txBody>
      </p:sp>
      <p:grpSp>
        <p:nvGrpSpPr>
          <p:cNvPr id="25" name="Group 43">
            <a:extLst>
              <a:ext uri="{FF2B5EF4-FFF2-40B4-BE49-F238E27FC236}">
                <a16:creationId xmlns="" xmlns:a16="http://schemas.microsoft.com/office/drawing/2014/main" id="{3D5C236C-8782-D645-9D62-5F8367661898}"/>
              </a:ext>
            </a:extLst>
          </p:cNvPr>
          <p:cNvGrpSpPr>
            <a:grpSpLocks/>
          </p:cNvGrpSpPr>
          <p:nvPr/>
        </p:nvGrpSpPr>
        <p:grpSpPr bwMode="auto">
          <a:xfrm>
            <a:off x="11321502" y="1113906"/>
            <a:ext cx="302736" cy="620580"/>
            <a:chOff x="4140" y="429"/>
            <a:chExt cx="1425" cy="2396"/>
          </a:xfrm>
        </p:grpSpPr>
        <p:sp>
          <p:nvSpPr>
            <p:cNvPr id="26" name="Freeform 44">
              <a:extLst>
                <a:ext uri="{FF2B5EF4-FFF2-40B4-BE49-F238E27FC236}">
                  <a16:creationId xmlns="" xmlns:a16="http://schemas.microsoft.com/office/drawing/2014/main" id="{3D7FD269-66F0-3A46-BC26-B1B48C1EC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 45">
              <a:extLst>
                <a:ext uri="{FF2B5EF4-FFF2-40B4-BE49-F238E27FC236}">
                  <a16:creationId xmlns="" xmlns:a16="http://schemas.microsoft.com/office/drawing/2014/main" id="{499BD07C-348D-EE47-8262-97587EBC3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Freeform 46">
              <a:extLst>
                <a:ext uri="{FF2B5EF4-FFF2-40B4-BE49-F238E27FC236}">
                  <a16:creationId xmlns="" xmlns:a16="http://schemas.microsoft.com/office/drawing/2014/main" id="{6ADDA8D7-383A-D440-BC8C-29623DD196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 47">
              <a:extLst>
                <a:ext uri="{FF2B5EF4-FFF2-40B4-BE49-F238E27FC236}">
                  <a16:creationId xmlns="" xmlns:a16="http://schemas.microsoft.com/office/drawing/2014/main" id="{221B896F-4BCD-BC48-AD88-C33440B1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Rectangle 48">
              <a:extLst>
                <a:ext uri="{FF2B5EF4-FFF2-40B4-BE49-F238E27FC236}">
                  <a16:creationId xmlns="" xmlns:a16="http://schemas.microsoft.com/office/drawing/2014/main" id="{4E3B542B-3515-614D-AC0F-5446B64285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1" name="Group 49">
              <a:extLst>
                <a:ext uri="{FF2B5EF4-FFF2-40B4-BE49-F238E27FC236}">
                  <a16:creationId xmlns="" xmlns:a16="http://schemas.microsoft.com/office/drawing/2014/main" id="{3F1A063C-0F0D-D342-925F-8A37EF918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56" name="AutoShape 50">
                <a:extLst>
                  <a:ext uri="{FF2B5EF4-FFF2-40B4-BE49-F238E27FC236}">
                    <a16:creationId xmlns="" xmlns:a16="http://schemas.microsoft.com/office/drawing/2014/main" id="{365C2571-C0AC-DD4F-8C0B-E0135B6B3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AutoShape 51">
                <a:extLst>
                  <a:ext uri="{FF2B5EF4-FFF2-40B4-BE49-F238E27FC236}">
                    <a16:creationId xmlns="" xmlns:a16="http://schemas.microsoft.com/office/drawing/2014/main" id="{2E2E375F-F5BB-7048-98A7-F20398811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2" name="Rectangle 52">
              <a:extLst>
                <a:ext uri="{FF2B5EF4-FFF2-40B4-BE49-F238E27FC236}">
                  <a16:creationId xmlns="" xmlns:a16="http://schemas.microsoft.com/office/drawing/2014/main" id="{599276A5-9097-4F48-BD66-F55248A53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3" name="Group 53">
              <a:extLst>
                <a:ext uri="{FF2B5EF4-FFF2-40B4-BE49-F238E27FC236}">
                  <a16:creationId xmlns="" xmlns:a16="http://schemas.microsoft.com/office/drawing/2014/main" id="{E8493614-E5BF-3C4B-A69C-B0D2B204F3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54" name="AutoShape 54">
                <a:extLst>
                  <a:ext uri="{FF2B5EF4-FFF2-40B4-BE49-F238E27FC236}">
                    <a16:creationId xmlns="" xmlns:a16="http://schemas.microsoft.com/office/drawing/2014/main" id="{53114F52-1575-9749-8952-D2DCC610E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5" name="AutoShape 55">
                <a:extLst>
                  <a:ext uri="{FF2B5EF4-FFF2-40B4-BE49-F238E27FC236}">
                    <a16:creationId xmlns="" xmlns:a16="http://schemas.microsoft.com/office/drawing/2014/main" id="{DB62F37B-A7AE-8743-A129-954FFFE62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4" name="Rectangle 56">
              <a:extLst>
                <a:ext uri="{FF2B5EF4-FFF2-40B4-BE49-F238E27FC236}">
                  <a16:creationId xmlns="" xmlns:a16="http://schemas.microsoft.com/office/drawing/2014/main" id="{2D963FA1-A98D-9146-9517-70D64C4EA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" name="Rectangle 57">
              <a:extLst>
                <a:ext uri="{FF2B5EF4-FFF2-40B4-BE49-F238E27FC236}">
                  <a16:creationId xmlns="" xmlns:a16="http://schemas.microsoft.com/office/drawing/2014/main" id="{7B009C8F-02A4-8847-B0EA-D16645DBB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6" name="Group 58">
              <a:extLst>
                <a:ext uri="{FF2B5EF4-FFF2-40B4-BE49-F238E27FC236}">
                  <a16:creationId xmlns="" xmlns:a16="http://schemas.microsoft.com/office/drawing/2014/main" id="{B1F1EC6C-CC95-F941-9E85-C17672F09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2" name="AutoShape 59">
                <a:extLst>
                  <a:ext uri="{FF2B5EF4-FFF2-40B4-BE49-F238E27FC236}">
                    <a16:creationId xmlns="" xmlns:a16="http://schemas.microsoft.com/office/drawing/2014/main" id="{7CAD6A00-FCBF-E349-9263-787D789260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AutoShape 60">
                <a:extLst>
                  <a:ext uri="{FF2B5EF4-FFF2-40B4-BE49-F238E27FC236}">
                    <a16:creationId xmlns="" xmlns:a16="http://schemas.microsoft.com/office/drawing/2014/main" id="{8338FE16-5897-AD45-8114-892D80B4C0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" name="Freeform 61">
              <a:extLst>
                <a:ext uri="{FF2B5EF4-FFF2-40B4-BE49-F238E27FC236}">
                  <a16:creationId xmlns="" xmlns:a16="http://schemas.microsoft.com/office/drawing/2014/main" id="{3BECD43D-8173-6E4A-B0C1-C8A765BA3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62">
              <a:extLst>
                <a:ext uri="{FF2B5EF4-FFF2-40B4-BE49-F238E27FC236}">
                  <a16:creationId xmlns="" xmlns:a16="http://schemas.microsoft.com/office/drawing/2014/main" id="{75BFA42A-D868-E642-8EE5-F73001FC89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0" name="AutoShape 63">
                <a:extLst>
                  <a:ext uri="{FF2B5EF4-FFF2-40B4-BE49-F238E27FC236}">
                    <a16:creationId xmlns="" xmlns:a16="http://schemas.microsoft.com/office/drawing/2014/main" id="{76ACB339-3800-EF48-8BAE-12EDC0FAB2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1" name="AutoShape 64">
                <a:extLst>
                  <a:ext uri="{FF2B5EF4-FFF2-40B4-BE49-F238E27FC236}">
                    <a16:creationId xmlns="" xmlns:a16="http://schemas.microsoft.com/office/drawing/2014/main" id="{8E15701E-130D-7A4D-939B-7886ED0C9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9" name="Rectangle 65">
              <a:extLst>
                <a:ext uri="{FF2B5EF4-FFF2-40B4-BE49-F238E27FC236}">
                  <a16:creationId xmlns="" xmlns:a16="http://schemas.microsoft.com/office/drawing/2014/main" id="{6CCE6F19-24CA-4043-A2B7-7D60C738C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Freeform 66">
              <a:extLst>
                <a:ext uri="{FF2B5EF4-FFF2-40B4-BE49-F238E27FC236}">
                  <a16:creationId xmlns="" xmlns:a16="http://schemas.microsoft.com/office/drawing/2014/main" id="{2A28341F-5DEB-B44C-88F8-74F23A635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 67">
              <a:extLst>
                <a:ext uri="{FF2B5EF4-FFF2-40B4-BE49-F238E27FC236}">
                  <a16:creationId xmlns="" xmlns:a16="http://schemas.microsoft.com/office/drawing/2014/main" id="{EDFA6B41-9630-9F47-ABC3-C73882883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Oval 68">
              <a:extLst>
                <a:ext uri="{FF2B5EF4-FFF2-40B4-BE49-F238E27FC236}">
                  <a16:creationId xmlns="" xmlns:a16="http://schemas.microsoft.com/office/drawing/2014/main" id="{1C7176F1-ECE1-E74E-B7C8-7797741E6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69">
              <a:extLst>
                <a:ext uri="{FF2B5EF4-FFF2-40B4-BE49-F238E27FC236}">
                  <a16:creationId xmlns="" xmlns:a16="http://schemas.microsoft.com/office/drawing/2014/main" id="{D66AA0EC-BC6B-344B-B4D6-64442E95A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AutoShape 70">
              <a:extLst>
                <a:ext uri="{FF2B5EF4-FFF2-40B4-BE49-F238E27FC236}">
                  <a16:creationId xmlns="" xmlns:a16="http://schemas.microsoft.com/office/drawing/2014/main" id="{832E4567-4C68-074B-AEA6-ACB828E353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AutoShape 71">
              <a:extLst>
                <a:ext uri="{FF2B5EF4-FFF2-40B4-BE49-F238E27FC236}">
                  <a16:creationId xmlns="" xmlns:a16="http://schemas.microsoft.com/office/drawing/2014/main" id="{67F8A755-B9EC-9F49-95FB-E4F398021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Oval 72">
              <a:extLst>
                <a:ext uri="{FF2B5EF4-FFF2-40B4-BE49-F238E27FC236}">
                  <a16:creationId xmlns="" xmlns:a16="http://schemas.microsoft.com/office/drawing/2014/main" id="{5906629E-4506-1E4E-9123-6965F605C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Oval 73">
              <a:extLst>
                <a:ext uri="{FF2B5EF4-FFF2-40B4-BE49-F238E27FC236}">
                  <a16:creationId xmlns="" xmlns:a16="http://schemas.microsoft.com/office/drawing/2014/main" id="{83F45A09-1088-1D46-AED8-76F1B32CD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48" name="Oval 74">
              <a:extLst>
                <a:ext uri="{FF2B5EF4-FFF2-40B4-BE49-F238E27FC236}">
                  <a16:creationId xmlns="" xmlns:a16="http://schemas.microsoft.com/office/drawing/2014/main" id="{D16667B0-47FC-D643-9889-1EEC853A4A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75">
              <a:extLst>
                <a:ext uri="{FF2B5EF4-FFF2-40B4-BE49-F238E27FC236}">
                  <a16:creationId xmlns="" xmlns:a16="http://schemas.microsoft.com/office/drawing/2014/main" id="{22A86370-93A8-014B-BBD6-F67C8EED8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63" name="Group 43">
            <a:extLst>
              <a:ext uri="{FF2B5EF4-FFF2-40B4-BE49-F238E27FC236}">
                <a16:creationId xmlns="" xmlns:a16="http://schemas.microsoft.com/office/drawing/2014/main" id="{36A665F7-DA44-AD4B-B7B6-65FA291092CF}"/>
              </a:ext>
            </a:extLst>
          </p:cNvPr>
          <p:cNvGrpSpPr>
            <a:grpSpLocks/>
          </p:cNvGrpSpPr>
          <p:nvPr/>
        </p:nvGrpSpPr>
        <p:grpSpPr bwMode="auto">
          <a:xfrm>
            <a:off x="9628476" y="1133303"/>
            <a:ext cx="302736" cy="620580"/>
            <a:chOff x="4140" y="429"/>
            <a:chExt cx="1425" cy="2396"/>
          </a:xfrm>
        </p:grpSpPr>
        <p:sp>
          <p:nvSpPr>
            <p:cNvPr id="64" name="Freeform 44">
              <a:extLst>
                <a:ext uri="{FF2B5EF4-FFF2-40B4-BE49-F238E27FC236}">
                  <a16:creationId xmlns="" xmlns:a16="http://schemas.microsoft.com/office/drawing/2014/main" id="{720EF6ED-B248-674A-99A4-96E903A62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5" name="Rectangle 45">
              <a:extLst>
                <a:ext uri="{FF2B5EF4-FFF2-40B4-BE49-F238E27FC236}">
                  <a16:creationId xmlns="" xmlns:a16="http://schemas.microsoft.com/office/drawing/2014/main" id="{38AB1A91-FBEE-3141-9930-02B3EF189F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429"/>
              <a:ext cx="1051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Freeform 46">
              <a:extLst>
                <a:ext uri="{FF2B5EF4-FFF2-40B4-BE49-F238E27FC236}">
                  <a16:creationId xmlns="" xmlns:a16="http://schemas.microsoft.com/office/drawing/2014/main" id="{413C4E64-9257-904B-843E-0AFF647C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7" name="Freeform 47">
              <a:extLst>
                <a:ext uri="{FF2B5EF4-FFF2-40B4-BE49-F238E27FC236}">
                  <a16:creationId xmlns="" xmlns:a16="http://schemas.microsoft.com/office/drawing/2014/main" id="{7FC7B94F-54BF-D841-ADBC-E458F9F0F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8" name="Rectangle 48">
              <a:extLst>
                <a:ext uri="{FF2B5EF4-FFF2-40B4-BE49-F238E27FC236}">
                  <a16:creationId xmlns="" xmlns:a16="http://schemas.microsoft.com/office/drawing/2014/main" id="{EB1624E1-0701-0F40-AE26-BDCD5DCEA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0"/>
              <a:ext cx="598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69" name="Group 49">
              <a:extLst>
                <a:ext uri="{FF2B5EF4-FFF2-40B4-BE49-F238E27FC236}">
                  <a16:creationId xmlns="" xmlns:a16="http://schemas.microsoft.com/office/drawing/2014/main" id="{CAC021DC-E11F-DC42-9412-BD2C0C399B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" name="AutoShape 50">
                <a:extLst>
                  <a:ext uri="{FF2B5EF4-FFF2-40B4-BE49-F238E27FC236}">
                    <a16:creationId xmlns="" xmlns:a16="http://schemas.microsoft.com/office/drawing/2014/main" id="{8D780C67-4BAA-7E49-96F5-16CC58563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6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5" name="AutoShape 51">
                <a:extLst>
                  <a:ext uri="{FF2B5EF4-FFF2-40B4-BE49-F238E27FC236}">
                    <a16:creationId xmlns="" xmlns:a16="http://schemas.microsoft.com/office/drawing/2014/main" id="{78C123FD-3471-EF45-B37D-E382083481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0" name="Rectangle 52">
              <a:extLst>
                <a:ext uri="{FF2B5EF4-FFF2-40B4-BE49-F238E27FC236}">
                  <a16:creationId xmlns="" xmlns:a16="http://schemas.microsoft.com/office/drawing/2014/main" id="{5A2221CB-BA38-7749-9467-FA3B7AED94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018"/>
              <a:ext cx="592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1" name="Group 53">
              <a:extLst>
                <a:ext uri="{FF2B5EF4-FFF2-40B4-BE49-F238E27FC236}">
                  <a16:creationId xmlns="" xmlns:a16="http://schemas.microsoft.com/office/drawing/2014/main" id="{6065AE00-0D61-7C4C-900C-0CFE2BE0D0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" name="AutoShape 54">
                <a:extLst>
                  <a:ext uri="{FF2B5EF4-FFF2-40B4-BE49-F238E27FC236}">
                    <a16:creationId xmlns="" xmlns:a16="http://schemas.microsoft.com/office/drawing/2014/main" id="{4A448B66-F817-A745-8EA1-C03EF50CFD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3" name="AutoShape 55">
                <a:extLst>
                  <a:ext uri="{FF2B5EF4-FFF2-40B4-BE49-F238E27FC236}">
                    <a16:creationId xmlns="" xmlns:a16="http://schemas.microsoft.com/office/drawing/2014/main" id="{A620699C-DAD6-F445-AAE7-28E005A0DF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7"/>
                <a:ext cx="693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2" name="Rectangle 56">
              <a:extLst>
                <a:ext uri="{FF2B5EF4-FFF2-40B4-BE49-F238E27FC236}">
                  <a16:creationId xmlns="" xmlns:a16="http://schemas.microsoft.com/office/drawing/2014/main" id="{4670FC57-F525-D849-A249-FF7598EB7F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7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57">
              <a:extLst>
                <a:ext uri="{FF2B5EF4-FFF2-40B4-BE49-F238E27FC236}">
                  <a16:creationId xmlns="" xmlns:a16="http://schemas.microsoft.com/office/drawing/2014/main" id="{23434908-EF71-6241-8890-49973F488C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5" y="1658"/>
              <a:ext cx="598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74" name="Group 58">
              <a:extLst>
                <a:ext uri="{FF2B5EF4-FFF2-40B4-BE49-F238E27FC236}">
                  <a16:creationId xmlns="" xmlns:a16="http://schemas.microsoft.com/office/drawing/2014/main" id="{0BEED104-A0C2-604F-ADB7-7A0CC2B52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0" name="AutoShape 59">
                <a:extLst>
                  <a:ext uri="{FF2B5EF4-FFF2-40B4-BE49-F238E27FC236}">
                    <a16:creationId xmlns="" xmlns:a16="http://schemas.microsoft.com/office/drawing/2014/main" id="{0BC08FA1-E25B-8D4E-A5C0-77901B325B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81"/>
                <a:ext cx="731" cy="12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91" name="AutoShape 60">
                <a:extLst>
                  <a:ext uri="{FF2B5EF4-FFF2-40B4-BE49-F238E27FC236}">
                    <a16:creationId xmlns="" xmlns:a16="http://schemas.microsoft.com/office/drawing/2014/main" id="{C4D23A96-8BA2-7D4B-81E9-EC31FC87E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2586"/>
                <a:ext cx="698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5" name="Freeform 61">
              <a:extLst>
                <a:ext uri="{FF2B5EF4-FFF2-40B4-BE49-F238E27FC236}">
                  <a16:creationId xmlns="" xmlns:a16="http://schemas.microsoft.com/office/drawing/2014/main" id="{B18E03CB-6F6A-3E47-B686-EC972ED9FB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76" name="Group 62">
              <a:extLst>
                <a:ext uri="{FF2B5EF4-FFF2-40B4-BE49-F238E27FC236}">
                  <a16:creationId xmlns="" xmlns:a16="http://schemas.microsoft.com/office/drawing/2014/main" id="{EF110DE7-64A5-1A4C-8A85-F37C7799C5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8" name="AutoShape 63">
                <a:extLst>
                  <a:ext uri="{FF2B5EF4-FFF2-40B4-BE49-F238E27FC236}">
                    <a16:creationId xmlns="" xmlns:a16="http://schemas.microsoft.com/office/drawing/2014/main" id="{327C23D1-08FF-2743-89A8-0F6315DB84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6"/>
                <a:ext cx="725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9" name="AutoShape 64">
                <a:extLst>
                  <a:ext uri="{FF2B5EF4-FFF2-40B4-BE49-F238E27FC236}">
                    <a16:creationId xmlns="" xmlns:a16="http://schemas.microsoft.com/office/drawing/2014/main" id="{8687BE83-72B1-2948-9845-040B8B4B0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" y="2587"/>
                <a:ext cx="691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77" name="Rectangle 65">
              <a:extLst>
                <a:ext uri="{FF2B5EF4-FFF2-40B4-BE49-F238E27FC236}">
                  <a16:creationId xmlns="" xmlns:a16="http://schemas.microsoft.com/office/drawing/2014/main" id="{F776310D-3544-D142-97B4-F2F00A1AC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66">
              <a:extLst>
                <a:ext uri="{FF2B5EF4-FFF2-40B4-BE49-F238E27FC236}">
                  <a16:creationId xmlns="" xmlns:a16="http://schemas.microsoft.com/office/drawing/2014/main" id="{4C033668-E94B-0E4E-BBCE-069F172D3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9" name="Freeform 67">
              <a:extLst>
                <a:ext uri="{FF2B5EF4-FFF2-40B4-BE49-F238E27FC236}">
                  <a16:creationId xmlns="" xmlns:a16="http://schemas.microsoft.com/office/drawing/2014/main" id="{DC0B0478-C1D9-0046-A23B-D886AB632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0" name="Oval 68">
              <a:extLst>
                <a:ext uri="{FF2B5EF4-FFF2-40B4-BE49-F238E27FC236}">
                  <a16:creationId xmlns="" xmlns:a16="http://schemas.microsoft.com/office/drawing/2014/main" id="{A32BD7FF-72FE-6443-8650-0A6A3349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4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Freeform 69">
              <a:extLst>
                <a:ext uri="{FF2B5EF4-FFF2-40B4-BE49-F238E27FC236}">
                  <a16:creationId xmlns="" xmlns:a16="http://schemas.microsoft.com/office/drawing/2014/main" id="{6050B46A-99D7-BE45-AF3A-D5364444A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2" name="AutoShape 70">
              <a:extLst>
                <a:ext uri="{FF2B5EF4-FFF2-40B4-BE49-F238E27FC236}">
                  <a16:creationId xmlns="" xmlns:a16="http://schemas.microsoft.com/office/drawing/2014/main" id="{D23062E1-60FC-864E-A235-B0A1E921D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201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AutoShape 71">
              <a:extLst>
                <a:ext uri="{FF2B5EF4-FFF2-40B4-BE49-F238E27FC236}">
                  <a16:creationId xmlns="" xmlns:a16="http://schemas.microsoft.com/office/drawing/2014/main" id="{E5263FDE-E525-C044-8987-248993FDE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4" y="2708"/>
              <a:ext cx="1073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Oval 72">
              <a:extLst>
                <a:ext uri="{FF2B5EF4-FFF2-40B4-BE49-F238E27FC236}">
                  <a16:creationId xmlns="" xmlns:a16="http://schemas.microsoft.com/office/drawing/2014/main" id="{2DA10128-E8BC-314D-954C-8A0197A01B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5" y="2380"/>
              <a:ext cx="160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Oval 73">
              <a:extLst>
                <a:ext uri="{FF2B5EF4-FFF2-40B4-BE49-F238E27FC236}">
                  <a16:creationId xmlns="" xmlns:a16="http://schemas.microsoft.com/office/drawing/2014/main" id="{3407F73C-E949-224D-965B-E440F97DD1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60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6" name="Oval 74">
              <a:extLst>
                <a:ext uri="{FF2B5EF4-FFF2-40B4-BE49-F238E27FC236}">
                  <a16:creationId xmlns="" xmlns:a16="http://schemas.microsoft.com/office/drawing/2014/main" id="{B3E6374F-2478-844C-8FAE-082D84F4A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5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75">
              <a:extLst>
                <a:ext uri="{FF2B5EF4-FFF2-40B4-BE49-F238E27FC236}">
                  <a16:creationId xmlns="" xmlns:a16="http://schemas.microsoft.com/office/drawing/2014/main" id="{6045DF2A-0FBD-094E-8F87-423339790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3" y="1835"/>
              <a:ext cx="85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="" xmlns:a16="http://schemas.microsoft.com/office/drawing/2014/main" id="{4BAA52C1-A711-F843-BEA2-9AB59FD36A9E}"/>
              </a:ext>
            </a:extLst>
          </p:cNvPr>
          <p:cNvGrpSpPr/>
          <p:nvPr/>
        </p:nvGrpSpPr>
        <p:grpSpPr>
          <a:xfrm>
            <a:off x="7963592" y="3346866"/>
            <a:ext cx="3507671" cy="1391389"/>
            <a:chOff x="7963592" y="3346866"/>
            <a:chExt cx="3507671" cy="1391389"/>
          </a:xfrm>
        </p:grpSpPr>
        <p:sp>
          <p:nvSpPr>
            <p:cNvPr id="96" name="Line 18">
              <a:extLst>
                <a:ext uri="{FF2B5EF4-FFF2-40B4-BE49-F238E27FC236}">
                  <a16:creationId xmlns="" xmlns:a16="http://schemas.microsoft.com/office/drawing/2014/main" id="{DAFB71B0-CADE-A94E-B910-CA1B2F9838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78988" y="337722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7" name="Line 19">
              <a:extLst>
                <a:ext uri="{FF2B5EF4-FFF2-40B4-BE49-F238E27FC236}">
                  <a16:creationId xmlns="" xmlns:a16="http://schemas.microsoft.com/office/drawing/2014/main" id="{01CE800B-0C3C-BD45-ADD9-6BD2CA9B1D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786925" y="3835354"/>
              <a:ext cx="1684338" cy="3905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6" name="Line 18">
              <a:extLst>
                <a:ext uri="{FF2B5EF4-FFF2-40B4-BE49-F238E27FC236}">
                  <a16:creationId xmlns="" xmlns:a16="http://schemas.microsoft.com/office/drawing/2014/main" id="{56583440-860C-5248-899B-B6C0BD12C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781759" y="4294399"/>
              <a:ext cx="1673225" cy="403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="" xmlns:a16="http://schemas.microsoft.com/office/drawing/2014/main" id="{50D6B51D-F16D-C648-9B06-B18E393A7937}"/>
                </a:ext>
              </a:extLst>
            </p:cNvPr>
            <p:cNvSpPr txBox="1"/>
            <p:nvPr/>
          </p:nvSpPr>
          <p:spPr>
            <a:xfrm>
              <a:off x="10274100" y="3374969"/>
              <a:ext cx="54863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220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="" xmlns:a16="http://schemas.microsoft.com/office/drawing/2014/main" id="{281B67B0-9202-3141-BB17-579825F0D8DB}"/>
                </a:ext>
              </a:extLst>
            </p:cNvPr>
            <p:cNvSpPr txBox="1"/>
            <p:nvPr/>
          </p:nvSpPr>
          <p:spPr>
            <a:xfrm>
              <a:off x="10110616" y="4358640"/>
              <a:ext cx="11277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250 Hello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="" xmlns:a16="http://schemas.microsoft.com/office/drawing/2014/main" id="{1166F236-B330-B049-81C5-C27349358BA0}"/>
                </a:ext>
              </a:extLst>
            </p:cNvPr>
            <p:cNvSpPr txBox="1"/>
            <p:nvPr/>
          </p:nvSpPr>
          <p:spPr>
            <a:xfrm>
              <a:off x="10293496" y="3859879"/>
              <a:ext cx="69549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HELO</a:t>
              </a:r>
            </a:p>
          </p:txBody>
        </p:sp>
        <p:sp>
          <p:nvSpPr>
            <p:cNvPr id="109" name="AutoShape 25">
              <a:extLst>
                <a:ext uri="{FF2B5EF4-FFF2-40B4-BE49-F238E27FC236}">
                  <a16:creationId xmlns="" xmlns:a16="http://schemas.microsoft.com/office/drawing/2014/main" id="{B3532E9F-B52F-EE40-916E-F374303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901" y="3346866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Text Box 26">
              <a:extLst>
                <a:ext uri="{FF2B5EF4-FFF2-40B4-BE49-F238E27FC236}">
                  <a16:creationId xmlns="" xmlns:a16="http://schemas.microsoft.com/office/drawing/2014/main" id="{3B861658-DE9B-9046-ACBD-7560EACF06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592" y="3757509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handshaking</a:t>
              </a:r>
            </a:p>
          </p:txBody>
        </p:sp>
      </p:grpSp>
      <p:sp>
        <p:nvSpPr>
          <p:cNvPr id="111" name="Text Box 24">
            <a:extLst>
              <a:ext uri="{FF2B5EF4-FFF2-40B4-BE49-F238E27FC236}">
                <a16:creationId xmlns="" xmlns:a16="http://schemas.microsoft.com/office/drawing/2014/main" id="{1AB225C5-3897-CE47-9E7A-F5B2FC51E3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9837" y="2515905"/>
            <a:ext cx="2192308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TCP connection</a:t>
            </a:r>
          </a:p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initiated</a:t>
            </a:r>
          </a:p>
        </p:txBody>
      </p:sp>
      <p:sp>
        <p:nvSpPr>
          <p:cNvPr id="112" name="Text Box 37">
            <a:extLst>
              <a:ext uri="{FF2B5EF4-FFF2-40B4-BE49-F238E27FC236}">
                <a16:creationId xmlns="" xmlns:a16="http://schemas.microsoft.com/office/drawing/2014/main" id="{40F2207E-339D-D64D-83CD-4CF07C641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9284" y="482929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“client”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sp>
        <p:nvSpPr>
          <p:cNvPr id="113" name="Text Box 37">
            <a:extLst>
              <a:ext uri="{FF2B5EF4-FFF2-40B4-BE49-F238E27FC236}">
                <a16:creationId xmlns="" xmlns:a16="http://schemas.microsoft.com/office/drawing/2014/main" id="{59390DD3-9B16-EC4B-86FC-6D12AD88A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44050" y="485700"/>
            <a:ext cx="154869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“server”</a:t>
            </a:r>
          </a:p>
          <a:p>
            <a:pPr marL="0" marR="0" lvl="0" indent="0" algn="r" defTabSz="914400" rtl="0" eaLnBrk="1" fontAlgn="auto" latinLnBrk="0" hangingPunct="1">
              <a:lnSpc>
                <a:spcPct val="8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SMTP server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="" xmlns:a16="http://schemas.microsoft.com/office/drawing/2014/main" id="{A69C7318-30FE-6549-B28A-E671678A3F17}"/>
              </a:ext>
            </a:extLst>
          </p:cNvPr>
          <p:cNvGrpSpPr/>
          <p:nvPr/>
        </p:nvGrpSpPr>
        <p:grpSpPr>
          <a:xfrm>
            <a:off x="7966363" y="4829303"/>
            <a:ext cx="1745242" cy="1391389"/>
            <a:chOff x="7966363" y="4829303"/>
            <a:chExt cx="1745242" cy="1391389"/>
          </a:xfrm>
        </p:grpSpPr>
        <p:sp>
          <p:nvSpPr>
            <p:cNvPr id="114" name="AutoShape 25">
              <a:extLst>
                <a:ext uri="{FF2B5EF4-FFF2-40B4-BE49-F238E27FC236}">
                  <a16:creationId xmlns="" xmlns:a16="http://schemas.microsoft.com/office/drawing/2014/main" id="{E945F49C-1ED9-E94C-A6C5-EB45DB3BD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9421" y="4829303"/>
              <a:ext cx="152184" cy="1391389"/>
            </a:xfrm>
            <a:prstGeom prst="leftBrace">
              <a:avLst>
                <a:gd name="adj1" fmla="val 5205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Text Box 26">
              <a:extLst>
                <a:ext uri="{FF2B5EF4-FFF2-40B4-BE49-F238E27FC236}">
                  <a16:creationId xmlns="" xmlns:a16="http://schemas.microsoft.com/office/drawing/2014/main" id="{8FEE0406-B0E9-A947-A9BE-28C683780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6363" y="5223320"/>
              <a:ext cx="1662545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85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SMTP transfers</a:t>
              </a:r>
            </a:p>
          </p:txBody>
        </p:sp>
      </p:grpSp>
      <p:sp>
        <p:nvSpPr>
          <p:cNvPr id="98" name="Slide Number Placeholder 2">
            <a:extLst>
              <a:ext uri="{FF2B5EF4-FFF2-40B4-BE49-F238E27FC236}">
                <a16:creationId xmlns="" xmlns:a16="http://schemas.microsoft.com/office/drawing/2014/main" id="{D42AF363-59AE-A349-BD98-DB00532A00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6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rgbClr val="00A800"/>
                </a:solidFill>
                <a:cs typeface="Calibri" panose="020F0502020204030204" pitchFamily="34" charset="0"/>
              </a:rPr>
              <a:t>Scenario: Alice sends e-mail to Bob</a:t>
            </a:r>
            <a:endParaRPr lang="en-US" sz="4400" dirty="0">
              <a:solidFill>
                <a:srgbClr val="00A800"/>
              </a:solidFill>
            </a:endParaRPr>
          </a:p>
        </p:txBody>
      </p:sp>
      <p:sp>
        <p:nvSpPr>
          <p:cNvPr id="78" name="Rectangle 3">
            <a:extLst>
              <a:ext uri="{FF2B5EF4-FFF2-40B4-BE49-F238E27FC236}">
                <a16:creationId xmlns="" xmlns:a16="http://schemas.microsoft.com/office/drawing/2014/main" id="{2933C95F-5827-EE44-BCBB-0C3F4EACA630}"/>
              </a:ext>
            </a:extLst>
          </p:cNvPr>
          <p:cNvSpPr txBox="1">
            <a:spLocks noChangeArrowheads="1"/>
          </p:cNvSpPr>
          <p:nvPr/>
        </p:nvSpPr>
        <p:spPr>
          <a:xfrm>
            <a:off x="707567" y="1371600"/>
            <a:ext cx="5071156" cy="1153886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1) Alice uses UA to compose e-mail message “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to” bob@someschool.edu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9" name="Rectangle 4">
            <a:extLst>
              <a:ext uri="{FF2B5EF4-FFF2-40B4-BE49-F238E27FC236}">
                <a16:creationId xmlns="" xmlns:a16="http://schemas.microsoft.com/office/drawing/2014/main" id="{00C4C8B9-B23B-0F45-80BC-6C453604E658}"/>
              </a:ext>
            </a:extLst>
          </p:cNvPr>
          <p:cNvSpPr txBox="1">
            <a:spLocks noChangeArrowheads="1"/>
          </p:cNvSpPr>
          <p:nvPr/>
        </p:nvSpPr>
        <p:spPr>
          <a:xfrm>
            <a:off x="6638017" y="1329168"/>
            <a:ext cx="5071155" cy="94639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4) SMTP client sends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message over the TCP </a:t>
            </a:r>
            <a:r>
              <a:rPr kumimoji="0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Calibri" panose="020F0502020204030204" pitchFamily="34" charset="0"/>
              </a:rPr>
              <a:t>connection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255" name="Group 163">
            <a:extLst>
              <a:ext uri="{FF2B5EF4-FFF2-40B4-BE49-F238E27FC236}">
                <a16:creationId xmlns="" xmlns:a16="http://schemas.microsoft.com/office/drawing/2014/main" id="{08B09F9F-6FE5-BF42-B610-1A1E41F8BEC8}"/>
              </a:ext>
            </a:extLst>
          </p:cNvPr>
          <p:cNvGrpSpPr>
            <a:grpSpLocks/>
          </p:cNvGrpSpPr>
          <p:nvPr/>
        </p:nvGrpSpPr>
        <p:grpSpPr bwMode="auto">
          <a:xfrm>
            <a:off x="2304142" y="4981175"/>
            <a:ext cx="912813" cy="1054100"/>
            <a:chOff x="3574" y="550"/>
            <a:chExt cx="575" cy="664"/>
          </a:xfrm>
        </p:grpSpPr>
        <p:grpSp>
          <p:nvGrpSpPr>
            <p:cNvPr id="256" name="Group 164">
              <a:extLst>
                <a:ext uri="{FF2B5EF4-FFF2-40B4-BE49-F238E27FC236}">
                  <a16:creationId xmlns="" xmlns:a16="http://schemas.microsoft.com/office/drawing/2014/main" id="{CD93400A-6D0D-684A-BBBD-FEAE608B92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259" name="Picture 165" descr="desktop_computer_stylized_medium">
                <a:extLst>
                  <a:ext uri="{FF2B5EF4-FFF2-40B4-BE49-F238E27FC236}">
                    <a16:creationId xmlns="" xmlns:a16="http://schemas.microsoft.com/office/drawing/2014/main" id="{1D1523A8-A1B8-B44C-A152-2078AE01C6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0" name="Freeform 166">
                <a:extLst>
                  <a:ext uri="{FF2B5EF4-FFF2-40B4-BE49-F238E27FC236}">
                    <a16:creationId xmlns="" xmlns:a16="http://schemas.microsoft.com/office/drawing/2014/main" id="{A1C82B36-BF01-F24C-877C-0E2759BF1A5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57" name="Rectangle 115">
              <a:extLst>
                <a:ext uri="{FF2B5EF4-FFF2-40B4-BE49-F238E27FC236}">
                  <a16:creationId xmlns="" xmlns:a16="http://schemas.microsoft.com/office/drawing/2014/main" id="{D073CDC3-856E-F34F-AD4D-EDC68C2D2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Text Box 116">
              <a:extLst>
                <a:ext uri="{FF2B5EF4-FFF2-40B4-BE49-F238E27FC236}">
                  <a16:creationId xmlns="" xmlns:a16="http://schemas.microsoft.com/office/drawing/2014/main" id="{4645B38D-9175-AD49-B83F-C3999FDDB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61" name="Group 130">
            <a:extLst>
              <a:ext uri="{FF2B5EF4-FFF2-40B4-BE49-F238E27FC236}">
                <a16:creationId xmlns="" xmlns:a16="http://schemas.microsoft.com/office/drawing/2014/main" id="{13EDFF6E-21A5-9348-B003-C5417A1E00C5}"/>
              </a:ext>
            </a:extLst>
          </p:cNvPr>
          <p:cNvGrpSpPr>
            <a:grpSpLocks/>
          </p:cNvGrpSpPr>
          <p:nvPr/>
        </p:nvGrpSpPr>
        <p:grpSpPr bwMode="auto">
          <a:xfrm>
            <a:off x="6014130" y="4712887"/>
            <a:ext cx="511175" cy="693738"/>
            <a:chOff x="4140" y="429"/>
            <a:chExt cx="1425" cy="2396"/>
          </a:xfrm>
        </p:grpSpPr>
        <p:sp>
          <p:nvSpPr>
            <p:cNvPr id="262" name="Freeform 131">
              <a:extLst>
                <a:ext uri="{FF2B5EF4-FFF2-40B4-BE49-F238E27FC236}">
                  <a16:creationId xmlns="" xmlns:a16="http://schemas.microsoft.com/office/drawing/2014/main" id="{61FD7F4A-FEC8-9A47-901F-32CC32BCA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32">
              <a:extLst>
                <a:ext uri="{FF2B5EF4-FFF2-40B4-BE49-F238E27FC236}">
                  <a16:creationId xmlns="" xmlns:a16="http://schemas.microsoft.com/office/drawing/2014/main" id="{EB17B35A-AE03-6345-8385-2A3ECEF18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133">
              <a:extLst>
                <a:ext uri="{FF2B5EF4-FFF2-40B4-BE49-F238E27FC236}">
                  <a16:creationId xmlns="" xmlns:a16="http://schemas.microsoft.com/office/drawing/2014/main" id="{C8ABAA8F-E55F-F847-A050-27D27A3D3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Freeform 134">
              <a:extLst>
                <a:ext uri="{FF2B5EF4-FFF2-40B4-BE49-F238E27FC236}">
                  <a16:creationId xmlns="" xmlns:a16="http://schemas.microsoft.com/office/drawing/2014/main" id="{CB3506B1-1B76-2B4F-92ED-0581496CD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35">
              <a:extLst>
                <a:ext uri="{FF2B5EF4-FFF2-40B4-BE49-F238E27FC236}">
                  <a16:creationId xmlns="" xmlns:a16="http://schemas.microsoft.com/office/drawing/2014/main" id="{C29141DC-E1CD-CA47-AA6E-3F36A18F87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7" name="Group 136">
              <a:extLst>
                <a:ext uri="{FF2B5EF4-FFF2-40B4-BE49-F238E27FC236}">
                  <a16:creationId xmlns="" xmlns:a16="http://schemas.microsoft.com/office/drawing/2014/main" id="{EAB3ACB3-470F-C840-AA24-17BBD7FD58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92" name="AutoShape 137">
                <a:extLst>
                  <a:ext uri="{FF2B5EF4-FFF2-40B4-BE49-F238E27FC236}">
                    <a16:creationId xmlns="" xmlns:a16="http://schemas.microsoft.com/office/drawing/2014/main" id="{C020859C-D00D-7B45-962D-E8E3647B9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3" name="AutoShape 138">
                <a:extLst>
                  <a:ext uri="{FF2B5EF4-FFF2-40B4-BE49-F238E27FC236}">
                    <a16:creationId xmlns="" xmlns:a16="http://schemas.microsoft.com/office/drawing/2014/main" id="{60E64D16-745C-7C42-81A9-0C7B93AE0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68" name="Rectangle 139">
              <a:extLst>
                <a:ext uri="{FF2B5EF4-FFF2-40B4-BE49-F238E27FC236}">
                  <a16:creationId xmlns="" xmlns:a16="http://schemas.microsoft.com/office/drawing/2014/main" id="{F1D855D2-71AC-984F-9A72-50E8ABC1B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69" name="Group 140">
              <a:extLst>
                <a:ext uri="{FF2B5EF4-FFF2-40B4-BE49-F238E27FC236}">
                  <a16:creationId xmlns="" xmlns:a16="http://schemas.microsoft.com/office/drawing/2014/main" id="{20BB9E40-6067-8049-AD58-FBE8FE00A7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90" name="AutoShape 141">
                <a:extLst>
                  <a:ext uri="{FF2B5EF4-FFF2-40B4-BE49-F238E27FC236}">
                    <a16:creationId xmlns="" xmlns:a16="http://schemas.microsoft.com/office/drawing/2014/main" id="{2B68BE35-A43A-9149-A03B-07B187ED1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91" name="AutoShape 142">
                <a:extLst>
                  <a:ext uri="{FF2B5EF4-FFF2-40B4-BE49-F238E27FC236}">
                    <a16:creationId xmlns="" xmlns:a16="http://schemas.microsoft.com/office/drawing/2014/main" id="{43D29C0B-DA7B-C74E-A16B-88D6DA5FC3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0" name="Rectangle 143">
              <a:extLst>
                <a:ext uri="{FF2B5EF4-FFF2-40B4-BE49-F238E27FC236}">
                  <a16:creationId xmlns="" xmlns:a16="http://schemas.microsoft.com/office/drawing/2014/main" id="{0F5C4F7B-5FAA-1840-9009-D9D57F79D6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44">
              <a:extLst>
                <a:ext uri="{FF2B5EF4-FFF2-40B4-BE49-F238E27FC236}">
                  <a16:creationId xmlns="" xmlns:a16="http://schemas.microsoft.com/office/drawing/2014/main" id="{BF7A105A-0D0F-D945-913B-9DE9C972C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2" name="Group 145">
              <a:extLst>
                <a:ext uri="{FF2B5EF4-FFF2-40B4-BE49-F238E27FC236}">
                  <a16:creationId xmlns="" xmlns:a16="http://schemas.microsoft.com/office/drawing/2014/main" id="{10CBB227-95A4-914B-BF9A-A9635D613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88" name="AutoShape 146">
                <a:extLst>
                  <a:ext uri="{FF2B5EF4-FFF2-40B4-BE49-F238E27FC236}">
                    <a16:creationId xmlns="" xmlns:a16="http://schemas.microsoft.com/office/drawing/2014/main" id="{DB5D7EB6-D073-2D4B-B3BB-04D89CC59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9" name="AutoShape 147">
                <a:extLst>
                  <a:ext uri="{FF2B5EF4-FFF2-40B4-BE49-F238E27FC236}">
                    <a16:creationId xmlns="" xmlns:a16="http://schemas.microsoft.com/office/drawing/2014/main" id="{A0CFD582-078B-8445-A2D9-CF20F92CD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3" name="Freeform 148">
              <a:extLst>
                <a:ext uri="{FF2B5EF4-FFF2-40B4-BE49-F238E27FC236}">
                  <a16:creationId xmlns="" xmlns:a16="http://schemas.microsoft.com/office/drawing/2014/main" id="{947FD5AC-F03D-0B44-BCDE-4549BC6125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74" name="Group 149">
              <a:extLst>
                <a:ext uri="{FF2B5EF4-FFF2-40B4-BE49-F238E27FC236}">
                  <a16:creationId xmlns="" xmlns:a16="http://schemas.microsoft.com/office/drawing/2014/main" id="{9B44B04A-F8ED-0347-ADCB-1B8E61433E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86" name="AutoShape 150">
                <a:extLst>
                  <a:ext uri="{FF2B5EF4-FFF2-40B4-BE49-F238E27FC236}">
                    <a16:creationId xmlns="" xmlns:a16="http://schemas.microsoft.com/office/drawing/2014/main" id="{636BD840-6281-2248-803C-E55A27601C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87" name="AutoShape 151">
                <a:extLst>
                  <a:ext uri="{FF2B5EF4-FFF2-40B4-BE49-F238E27FC236}">
                    <a16:creationId xmlns="" xmlns:a16="http://schemas.microsoft.com/office/drawing/2014/main" id="{03A123BA-E3B3-1D47-9672-817DDBA91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5" name="Rectangle 152">
              <a:extLst>
                <a:ext uri="{FF2B5EF4-FFF2-40B4-BE49-F238E27FC236}">
                  <a16:creationId xmlns="" xmlns:a16="http://schemas.microsoft.com/office/drawing/2014/main" id="{4D20038F-2D96-1F44-8783-5BAADC6A3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6" name="Freeform 153">
              <a:extLst>
                <a:ext uri="{FF2B5EF4-FFF2-40B4-BE49-F238E27FC236}">
                  <a16:creationId xmlns="" xmlns:a16="http://schemas.microsoft.com/office/drawing/2014/main" id="{ACF47485-E420-FE49-A587-FD7E91369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7" name="Freeform 154">
              <a:extLst>
                <a:ext uri="{FF2B5EF4-FFF2-40B4-BE49-F238E27FC236}">
                  <a16:creationId xmlns="" xmlns:a16="http://schemas.microsoft.com/office/drawing/2014/main" id="{28316736-14D9-7F43-A8EA-196B79863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8" name="Oval 155">
              <a:extLst>
                <a:ext uri="{FF2B5EF4-FFF2-40B4-BE49-F238E27FC236}">
                  <a16:creationId xmlns="" xmlns:a16="http://schemas.microsoft.com/office/drawing/2014/main" id="{2722AD07-821C-CB4C-9B0B-DAF52F981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Freeform 156">
              <a:extLst>
                <a:ext uri="{FF2B5EF4-FFF2-40B4-BE49-F238E27FC236}">
                  <a16:creationId xmlns="" xmlns:a16="http://schemas.microsoft.com/office/drawing/2014/main" id="{AB77166F-9EFA-304A-B417-50C6912B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0" name="AutoShape 157">
              <a:extLst>
                <a:ext uri="{FF2B5EF4-FFF2-40B4-BE49-F238E27FC236}">
                  <a16:creationId xmlns="" xmlns:a16="http://schemas.microsoft.com/office/drawing/2014/main" id="{D3E26CDB-2B77-8541-94DF-35B22CFF7E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AutoShape 158">
              <a:extLst>
                <a:ext uri="{FF2B5EF4-FFF2-40B4-BE49-F238E27FC236}">
                  <a16:creationId xmlns="" xmlns:a16="http://schemas.microsoft.com/office/drawing/2014/main" id="{FF893C65-60BF-8948-93D4-F47C74AAB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2" name="Oval 159">
              <a:extLst>
                <a:ext uri="{FF2B5EF4-FFF2-40B4-BE49-F238E27FC236}">
                  <a16:creationId xmlns="" xmlns:a16="http://schemas.microsoft.com/office/drawing/2014/main" id="{DD307CA4-5E6F-9742-9FA0-4ABF90FAE2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Oval 160">
              <a:extLst>
                <a:ext uri="{FF2B5EF4-FFF2-40B4-BE49-F238E27FC236}">
                  <a16:creationId xmlns="" xmlns:a16="http://schemas.microsoft.com/office/drawing/2014/main" id="{3A77FE5B-B51A-4746-8BEB-840D217B59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84" name="Oval 161">
              <a:extLst>
                <a:ext uri="{FF2B5EF4-FFF2-40B4-BE49-F238E27FC236}">
                  <a16:creationId xmlns="" xmlns:a16="http://schemas.microsoft.com/office/drawing/2014/main" id="{B7459A07-79C7-4A4E-8631-AD543B812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5" name="Rectangle 162">
              <a:extLst>
                <a:ext uri="{FF2B5EF4-FFF2-40B4-BE49-F238E27FC236}">
                  <a16:creationId xmlns="" xmlns:a16="http://schemas.microsoft.com/office/drawing/2014/main" id="{D905B9A3-8633-4345-B7CC-84D2E540F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94" name="Group 97">
            <a:extLst>
              <a:ext uri="{FF2B5EF4-FFF2-40B4-BE49-F238E27FC236}">
                <a16:creationId xmlns="" xmlns:a16="http://schemas.microsoft.com/office/drawing/2014/main" id="{ADB3DE3D-4165-3B46-BB9B-5858B8FFA369}"/>
              </a:ext>
            </a:extLst>
          </p:cNvPr>
          <p:cNvGrpSpPr>
            <a:grpSpLocks/>
          </p:cNvGrpSpPr>
          <p:nvPr/>
        </p:nvGrpSpPr>
        <p:grpSpPr bwMode="auto">
          <a:xfrm>
            <a:off x="3836080" y="4768450"/>
            <a:ext cx="511175" cy="693737"/>
            <a:chOff x="4140" y="429"/>
            <a:chExt cx="1425" cy="2396"/>
          </a:xfrm>
        </p:grpSpPr>
        <p:sp>
          <p:nvSpPr>
            <p:cNvPr id="295" name="Freeform 98">
              <a:extLst>
                <a:ext uri="{FF2B5EF4-FFF2-40B4-BE49-F238E27FC236}">
                  <a16:creationId xmlns="" xmlns:a16="http://schemas.microsoft.com/office/drawing/2014/main" id="{03202765-8544-C841-9C63-3A1DA333E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6" name="Rectangle 99">
              <a:extLst>
                <a:ext uri="{FF2B5EF4-FFF2-40B4-BE49-F238E27FC236}">
                  <a16:creationId xmlns="" xmlns:a16="http://schemas.microsoft.com/office/drawing/2014/main" id="{CAE8C355-09FA-4C47-BBAF-D5EDAD329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4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7" name="Freeform 100">
              <a:extLst>
                <a:ext uri="{FF2B5EF4-FFF2-40B4-BE49-F238E27FC236}">
                  <a16:creationId xmlns="" xmlns:a16="http://schemas.microsoft.com/office/drawing/2014/main" id="{1813AF87-1962-CC41-9EA2-E9AAF9C15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8" name="Freeform 101">
              <a:extLst>
                <a:ext uri="{FF2B5EF4-FFF2-40B4-BE49-F238E27FC236}">
                  <a16:creationId xmlns="" xmlns:a16="http://schemas.microsoft.com/office/drawing/2014/main" id="{635DA424-468C-B74D-A71E-8D5238607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99" name="Rectangle 102">
              <a:extLst>
                <a:ext uri="{FF2B5EF4-FFF2-40B4-BE49-F238E27FC236}">
                  <a16:creationId xmlns="" xmlns:a16="http://schemas.microsoft.com/office/drawing/2014/main" id="{D1116DD3-4725-3F42-9140-A650EBC888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1" y="692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0" name="Group 103">
              <a:extLst>
                <a:ext uri="{FF2B5EF4-FFF2-40B4-BE49-F238E27FC236}">
                  <a16:creationId xmlns="" xmlns:a16="http://schemas.microsoft.com/office/drawing/2014/main" id="{96E3F381-15B8-1B49-A258-044D4112E7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25" name="AutoShape 104">
                <a:extLst>
                  <a:ext uri="{FF2B5EF4-FFF2-40B4-BE49-F238E27FC236}">
                    <a16:creationId xmlns="" xmlns:a16="http://schemas.microsoft.com/office/drawing/2014/main" id="{D6B0BF9E-9CBE-1549-B2D8-839D9B2C5B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70"/>
                <a:ext cx="723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6" name="AutoShape 105">
                <a:extLst>
                  <a:ext uri="{FF2B5EF4-FFF2-40B4-BE49-F238E27FC236}">
                    <a16:creationId xmlns="" xmlns:a16="http://schemas.microsoft.com/office/drawing/2014/main" id="{A0661E37-0B6D-1049-81DE-EB828721F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6"/>
                <a:ext cx="690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1" name="Rectangle 106">
              <a:extLst>
                <a:ext uri="{FF2B5EF4-FFF2-40B4-BE49-F238E27FC236}">
                  <a16:creationId xmlns="" xmlns:a16="http://schemas.microsoft.com/office/drawing/2014/main" id="{BAB9B843-66F5-2248-A3E2-DF01D3325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021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2" name="Group 107">
              <a:extLst>
                <a:ext uri="{FF2B5EF4-FFF2-40B4-BE49-F238E27FC236}">
                  <a16:creationId xmlns="" xmlns:a16="http://schemas.microsoft.com/office/drawing/2014/main" id="{6518B94D-305C-3E4D-8DCB-3FC99FAF9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23" name="AutoShape 108">
                <a:extLst>
                  <a:ext uri="{FF2B5EF4-FFF2-40B4-BE49-F238E27FC236}">
                    <a16:creationId xmlns="" xmlns:a16="http://schemas.microsoft.com/office/drawing/2014/main" id="{515F809F-C8CD-E74B-A09F-05D4DAD5C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18" cy="13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4" name="AutoShape 109">
                <a:extLst>
                  <a:ext uri="{FF2B5EF4-FFF2-40B4-BE49-F238E27FC236}">
                    <a16:creationId xmlns="" xmlns:a16="http://schemas.microsoft.com/office/drawing/2014/main" id="{1541720E-86CE-9D4E-B90E-2C12EBF7C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0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3" name="Rectangle 110">
              <a:extLst>
                <a:ext uri="{FF2B5EF4-FFF2-40B4-BE49-F238E27FC236}">
                  <a16:creationId xmlns="" xmlns:a16="http://schemas.microsoft.com/office/drawing/2014/main" id="{F81C1D2B-CFBB-FE4E-BEAF-3C01C171C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5" y="1356"/>
              <a:ext cx="597" cy="49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4" name="Rectangle 111">
              <a:extLst>
                <a:ext uri="{FF2B5EF4-FFF2-40B4-BE49-F238E27FC236}">
                  <a16:creationId xmlns="" xmlns:a16="http://schemas.microsoft.com/office/drawing/2014/main" id="{7BD2FBC8-D08A-B246-BE8D-016678697A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7"/>
              <a:ext cx="597" cy="44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5" name="Group 112">
              <a:extLst>
                <a:ext uri="{FF2B5EF4-FFF2-40B4-BE49-F238E27FC236}">
                  <a16:creationId xmlns="" xmlns:a16="http://schemas.microsoft.com/office/drawing/2014/main" id="{D3D80363-2E2A-2849-972A-EE8ED7BFA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21" name="AutoShape 113">
                <a:extLst>
                  <a:ext uri="{FF2B5EF4-FFF2-40B4-BE49-F238E27FC236}">
                    <a16:creationId xmlns="" xmlns:a16="http://schemas.microsoft.com/office/drawing/2014/main" id="{0BD3B318-134A-A84C-96F2-1BDB9863D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81"/>
                <a:ext cx="728" cy="126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2" name="AutoShape 114">
                <a:extLst>
                  <a:ext uri="{FF2B5EF4-FFF2-40B4-BE49-F238E27FC236}">
                    <a16:creationId xmlns="" xmlns:a16="http://schemas.microsoft.com/office/drawing/2014/main" id="{27120C70-DCE9-2E4D-B0C9-DD055D0981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6" name="Freeform 115">
              <a:extLst>
                <a:ext uri="{FF2B5EF4-FFF2-40B4-BE49-F238E27FC236}">
                  <a16:creationId xmlns="" xmlns:a16="http://schemas.microsoft.com/office/drawing/2014/main" id="{32116D06-1E4E-6E40-B6AE-33AC57583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307" name="Group 116">
              <a:extLst>
                <a:ext uri="{FF2B5EF4-FFF2-40B4-BE49-F238E27FC236}">
                  <a16:creationId xmlns="" xmlns:a16="http://schemas.microsoft.com/office/drawing/2014/main" id="{5BCFC18E-7FE4-8B45-A160-7D7B86F88D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9" name="AutoShape 117">
                <a:extLst>
                  <a:ext uri="{FF2B5EF4-FFF2-40B4-BE49-F238E27FC236}">
                    <a16:creationId xmlns="" xmlns:a16="http://schemas.microsoft.com/office/drawing/2014/main" id="{A5FD1A90-49C4-2948-9007-9990A218B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28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320" name="AutoShape 118">
                <a:extLst>
                  <a:ext uri="{FF2B5EF4-FFF2-40B4-BE49-F238E27FC236}">
                    <a16:creationId xmlns="" xmlns:a16="http://schemas.microsoft.com/office/drawing/2014/main" id="{AD5A551B-E827-BE40-871C-2FE9EA42BC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" y="2586"/>
                <a:ext cx="695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08" name="Rectangle 119">
              <a:extLst>
                <a:ext uri="{FF2B5EF4-FFF2-40B4-BE49-F238E27FC236}">
                  <a16:creationId xmlns="" xmlns:a16="http://schemas.microsoft.com/office/drawing/2014/main" id="{9E89F03E-4741-2E45-BBF4-F9CEAC095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" y="429"/>
              <a:ext cx="66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09" name="Freeform 120">
              <a:extLst>
                <a:ext uri="{FF2B5EF4-FFF2-40B4-BE49-F238E27FC236}">
                  <a16:creationId xmlns="" xmlns:a16="http://schemas.microsoft.com/office/drawing/2014/main" id="{5B36F789-D673-924A-B6E2-89FF2E71B9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0" name="Freeform 121">
              <a:extLst>
                <a:ext uri="{FF2B5EF4-FFF2-40B4-BE49-F238E27FC236}">
                  <a16:creationId xmlns="" xmlns:a16="http://schemas.microsoft.com/office/drawing/2014/main" id="{575FFFE5-59E8-454D-8E1B-8661926F3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1" name="Oval 122">
              <a:extLst>
                <a:ext uri="{FF2B5EF4-FFF2-40B4-BE49-F238E27FC236}">
                  <a16:creationId xmlns="" xmlns:a16="http://schemas.microsoft.com/office/drawing/2014/main" id="{01273880-520A-0D47-94ED-5792308AE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1"/>
              <a:ext cx="49" cy="93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2" name="Freeform 123">
              <a:extLst>
                <a:ext uri="{FF2B5EF4-FFF2-40B4-BE49-F238E27FC236}">
                  <a16:creationId xmlns="" xmlns:a16="http://schemas.microsoft.com/office/drawing/2014/main" id="{20B4A8A9-719B-B94A-84E0-FEDC33E2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3" name="AutoShape 124">
              <a:extLst>
                <a:ext uri="{FF2B5EF4-FFF2-40B4-BE49-F238E27FC236}">
                  <a16:creationId xmlns="" xmlns:a16="http://schemas.microsoft.com/office/drawing/2014/main" id="{E2C42425-B3EE-8146-91D1-2DD406A09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7"/>
              <a:ext cx="1199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4" name="AutoShape 125">
              <a:extLst>
                <a:ext uri="{FF2B5EF4-FFF2-40B4-BE49-F238E27FC236}">
                  <a16:creationId xmlns="" xmlns:a16="http://schemas.microsoft.com/office/drawing/2014/main" id="{4F76F24A-FC5D-6A4F-9463-E77748FD58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0"/>
              <a:ext cx="1071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5" name="Oval 126">
              <a:extLst>
                <a:ext uri="{FF2B5EF4-FFF2-40B4-BE49-F238E27FC236}">
                  <a16:creationId xmlns="" xmlns:a16="http://schemas.microsoft.com/office/drawing/2014/main" id="{1D9B7E36-CAB9-0E4B-B681-F767080585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8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6" name="Oval 127">
              <a:extLst>
                <a:ext uri="{FF2B5EF4-FFF2-40B4-BE49-F238E27FC236}">
                  <a16:creationId xmlns="" xmlns:a16="http://schemas.microsoft.com/office/drawing/2014/main" id="{E3545956-0C42-C345-87E7-B325418ED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6"/>
              <a:ext cx="159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317" name="Oval 128">
              <a:extLst>
                <a:ext uri="{FF2B5EF4-FFF2-40B4-BE49-F238E27FC236}">
                  <a16:creationId xmlns="" xmlns:a16="http://schemas.microsoft.com/office/drawing/2014/main" id="{E67EEB31-8E9F-7949-9AEE-953592735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2" y="2381"/>
              <a:ext cx="159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18" name="Rectangle 129">
              <a:extLst>
                <a:ext uri="{FF2B5EF4-FFF2-40B4-BE49-F238E27FC236}">
                  <a16:creationId xmlns="" xmlns:a16="http://schemas.microsoft.com/office/drawing/2014/main" id="{5E38596A-D6EE-8A43-B103-6CC1A20DB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0" y="1833"/>
              <a:ext cx="89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27" name="Group 20">
            <a:extLst>
              <a:ext uri="{FF2B5EF4-FFF2-40B4-BE49-F238E27FC236}">
                <a16:creationId xmlns="" xmlns:a16="http://schemas.microsoft.com/office/drawing/2014/main" id="{6B376882-67D1-6642-B577-EE5384FDD0DA}"/>
              </a:ext>
            </a:extLst>
          </p:cNvPr>
          <p:cNvGrpSpPr>
            <a:grpSpLocks/>
          </p:cNvGrpSpPr>
          <p:nvPr/>
        </p:nvGrpSpPr>
        <p:grpSpPr bwMode="auto">
          <a:xfrm>
            <a:off x="3969430" y="5055787"/>
            <a:ext cx="809625" cy="1049338"/>
            <a:chOff x="4296" y="2627"/>
            <a:chExt cx="510" cy="661"/>
          </a:xfrm>
        </p:grpSpPr>
        <p:sp>
          <p:nvSpPr>
            <p:cNvPr id="328" name="Rectangle 21">
              <a:extLst>
                <a:ext uri="{FF2B5EF4-FFF2-40B4-BE49-F238E27FC236}">
                  <a16:creationId xmlns="" xmlns:a16="http://schemas.microsoft.com/office/drawing/2014/main" id="{CC5D394C-77F3-944C-B991-14BF7553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29" name="Text Box 22">
              <a:extLst>
                <a:ext uri="{FF2B5EF4-FFF2-40B4-BE49-F238E27FC236}">
                  <a16:creationId xmlns="" xmlns:a16="http://schemas.microsoft.com/office/drawing/2014/main" id="{EE677E13-F5D8-F64B-8BF4-7DF73BB03D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0" name="Rectangle 23">
              <a:extLst>
                <a:ext uri="{FF2B5EF4-FFF2-40B4-BE49-F238E27FC236}">
                  <a16:creationId xmlns="" xmlns:a16="http://schemas.microsoft.com/office/drawing/2014/main" id="{7D15F646-E03A-774B-A508-1EF0B3C4C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1" name="Line 24">
              <a:extLst>
                <a:ext uri="{FF2B5EF4-FFF2-40B4-BE49-F238E27FC236}">
                  <a16:creationId xmlns="" xmlns:a16="http://schemas.microsoft.com/office/drawing/2014/main" id="{AE3EF45E-8540-9B48-AAEF-B5B93F92C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2" name="Line 25">
              <a:extLst>
                <a:ext uri="{FF2B5EF4-FFF2-40B4-BE49-F238E27FC236}">
                  <a16:creationId xmlns="" xmlns:a16="http://schemas.microsoft.com/office/drawing/2014/main" id="{9A3B4EF6-63F2-0947-B7B6-7FADC44E64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3" name="Line 26">
              <a:extLst>
                <a:ext uri="{FF2B5EF4-FFF2-40B4-BE49-F238E27FC236}">
                  <a16:creationId xmlns="" xmlns:a16="http://schemas.microsoft.com/office/drawing/2014/main" id="{28713178-2168-3342-8EA0-1EFAEB77C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4" name="Line 27">
              <a:extLst>
                <a:ext uri="{FF2B5EF4-FFF2-40B4-BE49-F238E27FC236}">
                  <a16:creationId xmlns="" xmlns:a16="http://schemas.microsoft.com/office/drawing/2014/main" id="{7F512291-0783-2C4D-A8BC-E711760A2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5" name="Line 28">
              <a:extLst>
                <a:ext uri="{FF2B5EF4-FFF2-40B4-BE49-F238E27FC236}">
                  <a16:creationId xmlns="" xmlns:a16="http://schemas.microsoft.com/office/drawing/2014/main" id="{C7F7AFBC-09B9-1A4A-B167-5E31466A0B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6" name="Line 29">
              <a:extLst>
                <a:ext uri="{FF2B5EF4-FFF2-40B4-BE49-F238E27FC236}">
                  <a16:creationId xmlns="" xmlns:a16="http://schemas.microsoft.com/office/drawing/2014/main" id="{36AD3A7A-6001-B248-909D-97FF4FEC8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7" name="Line 30">
              <a:extLst>
                <a:ext uri="{FF2B5EF4-FFF2-40B4-BE49-F238E27FC236}">
                  <a16:creationId xmlns="" xmlns:a16="http://schemas.microsoft.com/office/drawing/2014/main" id="{AAD9F1B0-F0AE-1E4A-9E8B-7B0411EAF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8" name="Rectangle 31">
              <a:extLst>
                <a:ext uri="{FF2B5EF4-FFF2-40B4-BE49-F238E27FC236}">
                  <a16:creationId xmlns="" xmlns:a16="http://schemas.microsoft.com/office/drawing/2014/main" id="{3F9EB85C-0662-2944-B53C-B5C5F284A0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39" name="Rectangle 32">
              <a:extLst>
                <a:ext uri="{FF2B5EF4-FFF2-40B4-BE49-F238E27FC236}">
                  <a16:creationId xmlns="" xmlns:a16="http://schemas.microsoft.com/office/drawing/2014/main" id="{E9D294E7-8C79-5A40-B5A2-9B0D1E8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0" name="Rectangle 33">
              <a:extLst>
                <a:ext uri="{FF2B5EF4-FFF2-40B4-BE49-F238E27FC236}">
                  <a16:creationId xmlns="" xmlns:a16="http://schemas.microsoft.com/office/drawing/2014/main" id="{1ECAEAF4-8B77-874F-AE38-AF22ED262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1" name="Rectangle 34">
              <a:extLst>
                <a:ext uri="{FF2B5EF4-FFF2-40B4-BE49-F238E27FC236}">
                  <a16:creationId xmlns="" xmlns:a16="http://schemas.microsoft.com/office/drawing/2014/main" id="{DA0B2421-1373-8547-9A4B-4EF52BDE0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2" name="Rectangle 35">
              <a:extLst>
                <a:ext uri="{FF2B5EF4-FFF2-40B4-BE49-F238E27FC236}">
                  <a16:creationId xmlns="" xmlns:a16="http://schemas.microsoft.com/office/drawing/2014/main" id="{7C2F1B41-189C-4A43-BEF6-C6BE6D5D3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343" name="Picture 36" descr="Alice">
            <a:extLst>
              <a:ext uri="{FF2B5EF4-FFF2-40B4-BE49-F238E27FC236}">
                <a16:creationId xmlns="" xmlns:a16="http://schemas.microsoft.com/office/drawing/2014/main" id="{63AFF8CB-097F-3846-84FD-E89880F62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367" y="5220887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4" name="Picture 37" descr="Bob">
            <a:extLst>
              <a:ext uri="{FF2B5EF4-FFF2-40B4-BE49-F238E27FC236}">
                <a16:creationId xmlns="" xmlns:a16="http://schemas.microsoft.com/office/drawing/2014/main" id="{67A94867-6C86-964D-8B53-832FD2915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180" y="5125637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45" name="Group 48">
            <a:extLst>
              <a:ext uri="{FF2B5EF4-FFF2-40B4-BE49-F238E27FC236}">
                <a16:creationId xmlns="" xmlns:a16="http://schemas.microsoft.com/office/drawing/2014/main" id="{EEADEB4C-0DE5-7A47-B0C1-F7A8830D9591}"/>
              </a:ext>
            </a:extLst>
          </p:cNvPr>
          <p:cNvGrpSpPr>
            <a:grpSpLocks/>
          </p:cNvGrpSpPr>
          <p:nvPr/>
        </p:nvGrpSpPr>
        <p:grpSpPr bwMode="auto">
          <a:xfrm>
            <a:off x="6160180" y="5001812"/>
            <a:ext cx="809625" cy="1049338"/>
            <a:chOff x="4296" y="2627"/>
            <a:chExt cx="510" cy="661"/>
          </a:xfrm>
        </p:grpSpPr>
        <p:sp>
          <p:nvSpPr>
            <p:cNvPr id="346" name="Rectangle 49">
              <a:extLst>
                <a:ext uri="{FF2B5EF4-FFF2-40B4-BE49-F238E27FC236}">
                  <a16:creationId xmlns="" xmlns:a16="http://schemas.microsoft.com/office/drawing/2014/main" id="{4564DF36-9849-6946-BAA4-346D46ED3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6" y="2652"/>
              <a:ext cx="510" cy="636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7" name="Text Box 50">
              <a:extLst>
                <a:ext uri="{FF2B5EF4-FFF2-40B4-BE49-F238E27FC236}">
                  <a16:creationId xmlns="" xmlns:a16="http://schemas.microsoft.com/office/drawing/2014/main" id="{95B494F8-B148-1E44-ABE8-6EC09DFF7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4" y="2627"/>
              <a:ext cx="472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mail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server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8" name="Rectangle 51">
              <a:extLst>
                <a:ext uri="{FF2B5EF4-FFF2-40B4-BE49-F238E27FC236}">
                  <a16:creationId xmlns="" xmlns:a16="http://schemas.microsoft.com/office/drawing/2014/main" id="{1B9214B0-3A96-5243-BB24-2F3F43E2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300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49" name="Line 52">
              <a:extLst>
                <a:ext uri="{FF2B5EF4-FFF2-40B4-BE49-F238E27FC236}">
                  <a16:creationId xmlns="" xmlns:a16="http://schemas.microsoft.com/office/drawing/2014/main" id="{D4C180E7-B105-D24F-9DB1-1A50C299A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9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0" name="Line 53">
              <a:extLst>
                <a:ext uri="{FF2B5EF4-FFF2-40B4-BE49-F238E27FC236}">
                  <a16:creationId xmlns="" xmlns:a16="http://schemas.microsoft.com/office/drawing/2014/main" id="{165FB39B-14E6-9043-A51D-266CB4D4D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8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1" name="Line 54">
              <a:extLst>
                <a:ext uri="{FF2B5EF4-FFF2-40B4-BE49-F238E27FC236}">
                  <a16:creationId xmlns="" xmlns:a16="http://schemas.microsoft.com/office/drawing/2014/main" id="{B0C3A7D7-CF8F-CD41-B9DD-E546D2C03D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33" y="3035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2" name="Line 55">
              <a:extLst>
                <a:ext uri="{FF2B5EF4-FFF2-40B4-BE49-F238E27FC236}">
                  <a16:creationId xmlns="" xmlns:a16="http://schemas.microsoft.com/office/drawing/2014/main" id="{079A54A6-69B3-6245-A536-821615DFA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0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3" name="Line 56">
              <a:extLst>
                <a:ext uri="{FF2B5EF4-FFF2-40B4-BE49-F238E27FC236}">
                  <a16:creationId xmlns="" xmlns:a16="http://schemas.microsoft.com/office/drawing/2014/main" id="{50C02768-BE49-0E48-AB58-3ED05EA97C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1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4" name="Line 57">
              <a:extLst>
                <a:ext uri="{FF2B5EF4-FFF2-40B4-BE49-F238E27FC236}">
                  <a16:creationId xmlns="" xmlns:a16="http://schemas.microsoft.com/office/drawing/2014/main" id="{5765AB2A-57FC-9647-A5F1-3A42797BED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033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5" name="Line 58">
              <a:extLst>
                <a:ext uri="{FF2B5EF4-FFF2-40B4-BE49-F238E27FC236}">
                  <a16:creationId xmlns="" xmlns:a16="http://schemas.microsoft.com/office/drawing/2014/main" id="{1D662A5A-250B-5C43-A940-153B333F97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22" y="3034"/>
              <a:ext cx="0" cy="7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6" name="Rectangle 59">
              <a:extLst>
                <a:ext uri="{FF2B5EF4-FFF2-40B4-BE49-F238E27FC236}">
                  <a16:creationId xmlns="" xmlns:a16="http://schemas.microsoft.com/office/drawing/2014/main" id="{C467817D-72BB-304A-907C-15078ACB98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7" name="Rectangle 60">
              <a:extLst>
                <a:ext uri="{FF2B5EF4-FFF2-40B4-BE49-F238E27FC236}">
                  <a16:creationId xmlns="" xmlns:a16="http://schemas.microsoft.com/office/drawing/2014/main" id="{C8B9E0B3-EA63-0E42-BAC5-67850547E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4" y="317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8" name="Rectangle 61">
              <a:extLst>
                <a:ext uri="{FF2B5EF4-FFF2-40B4-BE49-F238E27FC236}">
                  <a16:creationId xmlns="" xmlns:a16="http://schemas.microsoft.com/office/drawing/2014/main" id="{43E44E4D-C23B-D34F-9AD2-5DFAD5B50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17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59" name="Rectangle 62">
              <a:extLst>
                <a:ext uri="{FF2B5EF4-FFF2-40B4-BE49-F238E27FC236}">
                  <a16:creationId xmlns="" xmlns:a16="http://schemas.microsoft.com/office/drawing/2014/main" id="{34AACE8E-FCF4-2846-85E1-B707176DB4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7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60" name="Rectangle 63">
              <a:extLst>
                <a:ext uri="{FF2B5EF4-FFF2-40B4-BE49-F238E27FC236}">
                  <a16:creationId xmlns="" xmlns:a16="http://schemas.microsoft.com/office/drawing/2014/main" id="{C6EFAB4C-6FC0-5A44-9BD5-6EF789ED3E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3" y="317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61" name="Line 69">
            <a:extLst>
              <a:ext uri="{FF2B5EF4-FFF2-40B4-BE49-F238E27FC236}">
                <a16:creationId xmlns="" xmlns:a16="http://schemas.microsoft.com/office/drawing/2014/main" id="{B12BA932-5325-874B-B19A-B088808F4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9955" y="5593950"/>
            <a:ext cx="892175" cy="146050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2" name="Line 70">
            <a:extLst>
              <a:ext uri="{FF2B5EF4-FFF2-40B4-BE49-F238E27FC236}">
                <a16:creationId xmlns="" xmlns:a16="http://schemas.microsoft.com/office/drawing/2014/main" id="{9B0EC571-15F5-F54A-9590-2FC0C5F872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75880" y="5728887"/>
            <a:ext cx="1379537" cy="219075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3" name="Line 71">
            <a:extLst>
              <a:ext uri="{FF2B5EF4-FFF2-40B4-BE49-F238E27FC236}">
                <a16:creationId xmlns="" xmlns:a16="http://schemas.microsoft.com/office/drawing/2014/main" id="{0CC82D8C-ED1C-6E42-9BF1-DA1481F0EE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317" y="5508225"/>
            <a:ext cx="1027113" cy="427037"/>
          </a:xfrm>
          <a:prstGeom prst="line">
            <a:avLst/>
          </a:prstGeom>
          <a:noFill/>
          <a:ln w="12700">
            <a:solidFill>
              <a:srgbClr val="3333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4" name="Oval 72">
            <a:extLst>
              <a:ext uri="{FF2B5EF4-FFF2-40B4-BE49-F238E27FC236}">
                <a16:creationId xmlns="" xmlns:a16="http://schemas.microsoft.com/office/drawing/2014/main" id="{0B743518-B7A3-D649-BBB1-081C12DD5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0005" y="50430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5" name="Oval 74">
            <a:extLst>
              <a:ext uri="{FF2B5EF4-FFF2-40B4-BE49-F238E27FC236}">
                <a16:creationId xmlns="" xmlns:a16="http://schemas.microsoft.com/office/drawing/2014/main" id="{DC2768BB-DD45-4E4B-BBD1-C179D968F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9667" y="55383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6" name="Oval 75">
            <a:extLst>
              <a:ext uri="{FF2B5EF4-FFF2-40B4-BE49-F238E27FC236}">
                <a16:creationId xmlns="" xmlns:a16="http://schemas.microsoft.com/office/drawing/2014/main" id="{FC69D002-21E2-4843-8E47-2D7A1DFF3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205" y="56177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7" name="Oval 76">
            <a:extLst>
              <a:ext uri="{FF2B5EF4-FFF2-40B4-BE49-F238E27FC236}">
                <a16:creationId xmlns="" xmlns:a16="http://schemas.microsoft.com/office/drawing/2014/main" id="{81E42442-3779-D54A-9503-408605D9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2455" y="5703487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4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8" name="Oval 77">
            <a:extLst>
              <a:ext uri="{FF2B5EF4-FFF2-40B4-BE49-F238E27FC236}">
                <a16:creationId xmlns="" xmlns:a16="http://schemas.microsoft.com/office/drawing/2014/main" id="{B036CC3D-838C-C54C-AC10-70245E28B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355" y="6035275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5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69" name="Oval 78">
            <a:extLst>
              <a:ext uri="{FF2B5EF4-FFF2-40B4-BE49-F238E27FC236}">
                <a16:creationId xmlns="" xmlns:a16="http://schemas.microsoft.com/office/drawing/2014/main" id="{09AB63F1-4A13-9347-B64D-46DAF636F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9692" y="5605062"/>
            <a:ext cx="292100" cy="2444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3333CC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6</a:t>
            </a:r>
            <a:endParaRPr kumimoji="0" lang="en-U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0" name="Text Box 95">
            <a:extLst>
              <a:ext uri="{FF2B5EF4-FFF2-40B4-BE49-F238E27FC236}">
                <a16:creationId xmlns="" xmlns:a16="http://schemas.microsoft.com/office/drawing/2014/main" id="{9D22DFF5-0D8D-6349-BC46-AB22D2F2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5242" y="6168625"/>
            <a:ext cx="1819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Alice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71" name="Text Box 96">
            <a:extLst>
              <a:ext uri="{FF2B5EF4-FFF2-40B4-BE49-F238E27FC236}">
                <a16:creationId xmlns="" xmlns:a16="http://schemas.microsoft.com/office/drawing/2014/main" id="{3CCDA2E2-AC99-0045-BA7F-F3C92F51C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130" y="6232125"/>
            <a:ext cx="17414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r>
              <a:rPr kumimoji="0" lang="en-US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Bob</a:t>
            </a: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’s mail server</a:t>
            </a:r>
            <a:endParaRPr kumimoji="0" lang="en-US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72" name="Group 169">
            <a:extLst>
              <a:ext uri="{FF2B5EF4-FFF2-40B4-BE49-F238E27FC236}">
                <a16:creationId xmlns="" xmlns:a16="http://schemas.microsoft.com/office/drawing/2014/main" id="{6766002A-66B6-B64B-AAEB-F427F3791233}"/>
              </a:ext>
            </a:extLst>
          </p:cNvPr>
          <p:cNvGrpSpPr>
            <a:grpSpLocks/>
          </p:cNvGrpSpPr>
          <p:nvPr/>
        </p:nvGrpSpPr>
        <p:grpSpPr bwMode="auto">
          <a:xfrm>
            <a:off x="7833405" y="4908150"/>
            <a:ext cx="912812" cy="1054100"/>
            <a:chOff x="3574" y="550"/>
            <a:chExt cx="575" cy="664"/>
          </a:xfrm>
        </p:grpSpPr>
        <p:grpSp>
          <p:nvGrpSpPr>
            <p:cNvPr id="373" name="Group 170">
              <a:extLst>
                <a:ext uri="{FF2B5EF4-FFF2-40B4-BE49-F238E27FC236}">
                  <a16:creationId xmlns="" xmlns:a16="http://schemas.microsoft.com/office/drawing/2014/main" id="{95D43423-E726-764E-8062-2A3551E09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8" y="692"/>
              <a:ext cx="561" cy="522"/>
              <a:chOff x="-44" y="1473"/>
              <a:chExt cx="981" cy="1105"/>
            </a:xfrm>
          </p:grpSpPr>
          <p:pic>
            <p:nvPicPr>
              <p:cNvPr id="376" name="Picture 171" descr="desktop_computer_stylized_medium">
                <a:extLst>
                  <a:ext uri="{FF2B5EF4-FFF2-40B4-BE49-F238E27FC236}">
                    <a16:creationId xmlns="" xmlns:a16="http://schemas.microsoft.com/office/drawing/2014/main" id="{5015A0EC-AAF7-5845-870F-AC72079C9D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77" name="Freeform 172">
                <a:extLst>
                  <a:ext uri="{FF2B5EF4-FFF2-40B4-BE49-F238E27FC236}">
                    <a16:creationId xmlns="" xmlns:a16="http://schemas.microsoft.com/office/drawing/2014/main" id="{85F221FD-96E4-6C47-B178-8A95ACD6B79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374" name="Rectangle 115">
              <a:extLst>
                <a:ext uri="{FF2B5EF4-FFF2-40B4-BE49-F238E27FC236}">
                  <a16:creationId xmlns="" xmlns:a16="http://schemas.microsoft.com/office/drawing/2014/main" id="{3D96246A-1605-AF45-A4B0-F085DAAC3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1" y="576"/>
              <a:ext cx="381" cy="33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375" name="Text Box 116">
              <a:extLst>
                <a:ext uri="{FF2B5EF4-FFF2-40B4-BE49-F238E27FC236}">
                  <a16:creationId xmlns="" xmlns:a16="http://schemas.microsoft.com/office/drawing/2014/main" id="{5136D042-DF2A-484C-9882-7FBDD9644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4" y="550"/>
              <a:ext cx="43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user</a:t>
              </a: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agent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78" name="Rectangle 3">
            <a:extLst>
              <a:ext uri="{FF2B5EF4-FFF2-40B4-BE49-F238E27FC236}">
                <a16:creationId xmlns="" xmlns:a16="http://schemas.microsoft.com/office/drawing/2014/main" id="{9BFC42AA-8BB5-8E46-A741-D3C4DA9BB457}"/>
              </a:ext>
            </a:extLst>
          </p:cNvPr>
          <p:cNvSpPr txBox="1">
            <a:spLocks noChangeArrowheads="1"/>
          </p:cNvSpPr>
          <p:nvPr/>
        </p:nvSpPr>
        <p:spPr>
          <a:xfrm>
            <a:off x="728885" y="2279968"/>
            <a:ext cx="5071156" cy="1103364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2) Alice’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UA sends message to her mail server using SMTP; message placed in message queue</a:t>
            </a:r>
          </a:p>
        </p:txBody>
      </p:sp>
      <p:sp>
        <p:nvSpPr>
          <p:cNvPr id="379" name="Rectangle 3">
            <a:extLst>
              <a:ext uri="{FF2B5EF4-FFF2-40B4-BE49-F238E27FC236}">
                <a16:creationId xmlns="" xmlns:a16="http://schemas.microsoft.com/office/drawing/2014/main" id="{F0BDE075-A22F-B64C-827B-4198952A13ED}"/>
              </a:ext>
            </a:extLst>
          </p:cNvPr>
          <p:cNvSpPr txBox="1">
            <a:spLocks noChangeArrowheads="1"/>
          </p:cNvSpPr>
          <p:nvPr/>
        </p:nvSpPr>
        <p:spPr>
          <a:xfrm>
            <a:off x="739565" y="3432318"/>
            <a:ext cx="5448733" cy="1089177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3) client side of SMTP at mail server opens TCP connection with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0" name="Rectangle 4">
            <a:extLst>
              <a:ext uri="{FF2B5EF4-FFF2-40B4-BE49-F238E27FC236}">
                <a16:creationId xmlns="" xmlns:a16="http://schemas.microsoft.com/office/drawing/2014/main" id="{DFD69930-AC55-F14B-9151-A849CFC023A8}"/>
              </a:ext>
            </a:extLst>
          </p:cNvPr>
          <p:cNvSpPr txBox="1">
            <a:spLocks noChangeArrowheads="1"/>
          </p:cNvSpPr>
          <p:nvPr/>
        </p:nvSpPr>
        <p:spPr>
          <a:xfrm>
            <a:off x="6633422" y="2275557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5) Bob’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 mail server places the message in Bob’s mailbox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381" name="Rectangle 4">
            <a:extLst>
              <a:ext uri="{FF2B5EF4-FFF2-40B4-BE49-F238E27FC236}">
                <a16:creationId xmlns="" xmlns:a16="http://schemas.microsoft.com/office/drawing/2014/main" id="{66D50C27-F2A0-6446-B161-62594C2D18D6}"/>
              </a:ext>
            </a:extLst>
          </p:cNvPr>
          <p:cNvSpPr txBox="1">
            <a:spLocks noChangeArrowheads="1"/>
          </p:cNvSpPr>
          <p:nvPr/>
        </p:nvSpPr>
        <p:spPr>
          <a:xfrm>
            <a:off x="6630762" y="3460095"/>
            <a:ext cx="3810000" cy="828675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6) Bob invokes his user agent to read message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Gill Sans MT" panose="020B0502020104020203" pitchFamily="34" charset="77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32" name="Slide Number Placeholder 2">
            <a:extLst>
              <a:ext uri="{FF2B5EF4-FFF2-40B4-BE49-F238E27FC236}">
                <a16:creationId xmlns="" xmlns:a16="http://schemas.microsoft.com/office/drawing/2014/main" id="{FB96421F-FAF9-4A47-A990-FB1764E1C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4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361" grpId="0" animBg="1"/>
      <p:bldP spid="362" grpId="0" animBg="1"/>
      <p:bldP spid="363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8" grpId="0"/>
      <p:bldP spid="379" grpId="0"/>
      <p:bldP spid="380" grpId="0"/>
      <p:bldP spid="38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Sample SMTP interaction</a:t>
            </a:r>
            <a:endParaRPr lang="en-US" sz="4400" dirty="0"/>
          </a:p>
        </p:txBody>
      </p:sp>
      <p:sp>
        <p:nvSpPr>
          <p:cNvPr id="133" name="Rectangle 3">
            <a:extLst>
              <a:ext uri="{FF2B5EF4-FFF2-40B4-BE49-F238E27FC236}">
                <a16:creationId xmlns="" xmlns:a16="http://schemas.microsoft.com/office/drawing/2014/main" id="{D5CD8C7F-9F1D-3848-BEE3-38D59C403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995" y="1183947"/>
            <a:ext cx="9870010" cy="517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220 hamburger.edu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HELO crepes.fr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 Hello crepes.fr, pleased to meet you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MAIL FROM: &lt;alice@crepes.fr&gt;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alice@crepes.fr... Sender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RCPT TO: &lt;bob@hamburger.edu&gt;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bob@hamburger.edu ... Recipient ok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354 Enter mail, end with "." on a line by itself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Do you like ketchup?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How about pickles?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250 Message accepted for delivery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C: QUIT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S: 221 hamburger.edu closing connection</a:t>
            </a:r>
            <a:endParaRPr kumimoji="0" lang="en-US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CD537EC8-F0B4-B942-8A93-7FB748DF2F45}"/>
              </a:ext>
            </a:extLst>
          </p:cNvPr>
          <p:cNvSpPr/>
          <p:nvPr/>
        </p:nvSpPr>
        <p:spPr>
          <a:xfrm>
            <a:off x="1978429" y="1587732"/>
            <a:ext cx="8994370" cy="723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F0194776-169D-9F43-BA8B-FB29B42EC638}"/>
              </a:ext>
            </a:extLst>
          </p:cNvPr>
          <p:cNvSpPr/>
          <p:nvPr/>
        </p:nvSpPr>
        <p:spPr>
          <a:xfrm>
            <a:off x="1981200" y="2213956"/>
            <a:ext cx="8994370" cy="76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B7064521-6B03-5B46-A46A-56B82F1B8EC5}"/>
              </a:ext>
            </a:extLst>
          </p:cNvPr>
          <p:cNvSpPr/>
          <p:nvPr/>
        </p:nvSpPr>
        <p:spPr>
          <a:xfrm>
            <a:off x="2000594" y="2931622"/>
            <a:ext cx="8994370" cy="64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38ED0F-A82C-EF4D-B01A-1798192BFFB8}"/>
              </a:ext>
            </a:extLst>
          </p:cNvPr>
          <p:cNvSpPr/>
          <p:nvPr/>
        </p:nvSpPr>
        <p:spPr>
          <a:xfrm>
            <a:off x="2019991" y="3566160"/>
            <a:ext cx="8994370" cy="756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6C87EB37-81D8-C644-9E7C-178AB0D0876D}"/>
              </a:ext>
            </a:extLst>
          </p:cNvPr>
          <p:cNvSpPr/>
          <p:nvPr/>
        </p:nvSpPr>
        <p:spPr>
          <a:xfrm>
            <a:off x="1956261" y="4283824"/>
            <a:ext cx="8994370" cy="1269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E22AB7A7-0B80-B04C-8B1E-5378A69CED06}"/>
              </a:ext>
            </a:extLst>
          </p:cNvPr>
          <p:cNvSpPr/>
          <p:nvPr/>
        </p:nvSpPr>
        <p:spPr>
          <a:xfrm>
            <a:off x="1856507" y="5469775"/>
            <a:ext cx="8994370" cy="775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lide Number Placeholder 2">
            <a:extLst>
              <a:ext uri="{FF2B5EF4-FFF2-40B4-BE49-F238E27FC236}">
                <a16:creationId xmlns="" xmlns:a16="http://schemas.microsoft.com/office/drawing/2014/main" id="{01A32920-24D5-DF48-A91B-0520F9191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4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=""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  <a:cs typeface="Calibri" panose="020F0502020204030204" pitchFamily="34" charset="0"/>
              </a:rPr>
              <a:t>SMTP: observations</a:t>
            </a:r>
            <a:endParaRPr lang="en-US" sz="4400" dirty="0">
              <a:cs typeface="Calibri" panose="020F050202020403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="" xmlns:a16="http://schemas.microsoft.com/office/drawing/2014/main" id="{E677454B-F21D-4441-9BDE-50D84F4D93FA}"/>
              </a:ext>
            </a:extLst>
          </p:cNvPr>
          <p:cNvSpPr txBox="1">
            <a:spLocks noChangeArrowheads="1"/>
          </p:cNvSpPr>
          <p:nvPr/>
        </p:nvSpPr>
        <p:spPr>
          <a:xfrm>
            <a:off x="7119664" y="1518446"/>
            <a:ext cx="4194627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uses persistent connections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requires message (header &amp; body) to be in 7-bit ASCII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 server uses CRLF.CRLF to determine end of message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="" xmlns:a16="http://schemas.microsoft.com/office/drawing/2014/main" id="{3E733DCA-2522-E341-8697-49ADE10A3FA3}"/>
              </a:ext>
            </a:extLst>
          </p:cNvPr>
          <p:cNvSpPr txBox="1">
            <a:spLocks noChangeArrowheads="1"/>
          </p:cNvSpPr>
          <p:nvPr/>
        </p:nvSpPr>
        <p:spPr>
          <a:xfrm>
            <a:off x="651330" y="1460390"/>
            <a:ext cx="618308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comparison with HTTP: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client pull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client push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5000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both have ASCII command/response interaction, status codes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HTTP: each object encapsulated in its own response message</a:t>
            </a:r>
          </a:p>
          <a:p>
            <a:pPr marL="576263" marR="0" lvl="0" indent="-3175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SMTP: multiple objects sent in multipart message</a:t>
            </a:r>
          </a:p>
        </p:txBody>
      </p:sp>
      <p:sp>
        <p:nvSpPr>
          <p:cNvPr id="5" name="Slide Number Placeholder 2">
            <a:extLst>
              <a:ext uri="{FF2B5EF4-FFF2-40B4-BE49-F238E27FC236}">
                <a16:creationId xmlns="" xmlns:a16="http://schemas.microsoft.com/office/drawing/2014/main" id="{80E309B1-D180-4349-82CA-F509C53B0F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5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18622</TotalTime>
  <Words>1024</Words>
  <Application>Microsoft Office PowerPoint</Application>
  <PresentationFormat>Widescreen</PresentationFormat>
  <Paragraphs>219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Comic Sans MS</vt:lpstr>
      <vt:lpstr>Courier New</vt:lpstr>
      <vt:lpstr>Gill Sans MT</vt:lpstr>
      <vt:lpstr>Times New Roman</vt:lpstr>
      <vt:lpstr>Wingdings</vt:lpstr>
      <vt:lpstr>ZapfDingbats</vt:lpstr>
      <vt:lpstr>Office Theme</vt:lpstr>
      <vt:lpstr>Computer Networks CS 3001 (BCS-5B) Lecture 2</vt:lpstr>
      <vt:lpstr>PowerPoint Presentation</vt:lpstr>
      <vt:lpstr>Application layer: overview</vt:lpstr>
      <vt:lpstr>E-mail</vt:lpstr>
      <vt:lpstr>E-mail: mail servers</vt:lpstr>
      <vt:lpstr>SMTP RFC (5321)</vt:lpstr>
      <vt:lpstr>Scenario: Alice sends e-mail to Bob</vt:lpstr>
      <vt:lpstr>Sample SMTP interaction</vt:lpstr>
      <vt:lpstr>SMTP: observations</vt:lpstr>
      <vt:lpstr>Mail message format</vt:lpstr>
      <vt:lpstr>Retrieving email: mail access protocols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Danyal</cp:lastModifiedBy>
  <cp:revision>355</cp:revision>
  <dcterms:created xsi:type="dcterms:W3CDTF">2020-01-18T07:24:59Z</dcterms:created>
  <dcterms:modified xsi:type="dcterms:W3CDTF">2023-09-13T11:34:27Z</dcterms:modified>
</cp:coreProperties>
</file>