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231" r:id="rId2"/>
    <p:sldId id="960" r:id="rId3"/>
    <p:sldId id="956" r:id="rId4"/>
    <p:sldId id="964" r:id="rId5"/>
    <p:sldId id="1047" r:id="rId6"/>
    <p:sldId id="1048" r:id="rId7"/>
    <p:sldId id="1217" r:id="rId8"/>
    <p:sldId id="1154" r:id="rId9"/>
    <p:sldId id="1086" r:id="rId10"/>
    <p:sldId id="1049" r:id="rId11"/>
    <p:sldId id="12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8" autoAdjust="0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4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3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Computer Networks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 smtClean="0"/>
              <a:t>CS 3001 </a:t>
            </a:r>
            <a:r>
              <a:rPr lang="en-US" sz="4800" b="0" dirty="0"/>
              <a:t>(</a:t>
            </a:r>
            <a:r>
              <a:rPr lang="en-US" sz="4800" b="0" dirty="0" smtClean="0"/>
              <a:t>BCS-5B)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>Lecture </a:t>
            </a:r>
            <a:r>
              <a:rPr lang="en-US" sz="4800" b="0" dirty="0" smtClean="0"/>
              <a:t>3</a:t>
            </a: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260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xmlns="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xmlns="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xmlns="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xmlns="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xmlns="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xmlns="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xmlns="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xmlns="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xmlns="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xmlns="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xmlns="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xmlns="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xmlns="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xmlns="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xmlns="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xmlns="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xmlns="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xmlns="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xmlns="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xmlns="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xmlns="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xmlns="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xmlns="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xmlns="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xmlns="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xmlns="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xmlns="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xmlns="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xmlns="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xmlns="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xmlns="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xmlns="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xmlns="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xmlns="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xmlns="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xmlns="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xmlns="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xmlns="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xmlns="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xmlns="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xmlns="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xmlns="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xmlns="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xmlns="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xmlns="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xmlns="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xmlns="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xmlns="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xmlns="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xmlns="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xmlns="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xmlns="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xmlns="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xmlns="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xmlns="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xmlns="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xmlns="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xmlns="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xmlns="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xmlns="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xmlns="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xmlns="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xmlns="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xmlns="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xmlns="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xmlns="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xmlns="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xmlns="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xmlns="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xmlns="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xmlns="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xmlns="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xmlns="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xmlns="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xmlns="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xmlns="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xmlns="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xmlns="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xmlns="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xmlns="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xmlns="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xmlns="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xmlns="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xmlns="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xmlns="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xmlns="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xmlns="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xmlns="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xmlns="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xmlns="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xmlns="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xmlns="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xmlns="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xmlns="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xmlns="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xmlns="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xmlns="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xmlns="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xmlns="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xmlns="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xmlns="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xmlns="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xmlns="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xmlns="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xmlns="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xmlns="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xmlns="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xmlns="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xmlns="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xmlns="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xmlns="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xmlns="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xmlns="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xmlns="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xmlns="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xmlns="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xmlns="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xmlns="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xmlns="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xmlns="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xmlns="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xmlns="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xmlns="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xmlns="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xmlns="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xmlns="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xmlns="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xmlns="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xmlns="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xmlns="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xmlns="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xmlns="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xmlns="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xmlns="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xmlns="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xmlns="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xmlns="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xmlns="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xmlns="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xmlns="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xmlns="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xmlns="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xmlns="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xmlns="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xmlns="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xmlns="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xmlns="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xmlns="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xmlns="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xmlns="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xmlns="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xmlns="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xmlns="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xmlns="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xmlns="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xmlns="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xmlns="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xmlns="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xmlns="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xmlns="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xmlns="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xmlns="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xmlns="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xmlns="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xmlns="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xmlns="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xmlns="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xmlns="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xmlns="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xmlns="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xmlns="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xmlns="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xmlns="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xmlns="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xmlns="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xmlns="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xmlns="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xmlns="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xmlns="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xmlns="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xmlns="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xmlns="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xmlns="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xmlns="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xmlns="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xmlns="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xmlns="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xmlns="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xmlns="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xmlns="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xmlns="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xmlns="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xmlns="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xmlns="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xmlns="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xmlns="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xmlns="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xmlns="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xmlns="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xmlns="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xmlns="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xmlns="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xmlns="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xmlns="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xmlns="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xmlns="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xmlns="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xmlns="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xmlns="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xmlns="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xmlns="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xmlns="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xmlns="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xmlns="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xmlns="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xmlns="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xmlns="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xmlns="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xmlns="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xmlns="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xmlns="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xmlns="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xmlns="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xmlns="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xmlns="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xmlns="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xmlns="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xmlns="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xmlns="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xmlns="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xmlns="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xmlns="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xmlns="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xmlns="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xmlns="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xmlns="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xmlns="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xmlns="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xmlns="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xmlns="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xmlns="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xmlns="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xmlns="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xmlns="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xmlns="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xmlns="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xmlns="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xmlns="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xmlns="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xmlns="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xmlns="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xmlns="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xmlns="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xmlns="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xmlns="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xmlns="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xmlns="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xmlns="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xmlns="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xmlns="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xmlns="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xmlns="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xmlns="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xmlns="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xmlns="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xmlns="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xmlns="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xmlns="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xmlns="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xmlns="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xmlns="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xmlns="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xmlns="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xmlns="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xmlns="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xmlns="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xmlns="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xmlns="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xmlns="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xmlns="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xmlns="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xmlns="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xmlns="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xmlns="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xmlns="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xmlns="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xmlns="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xmlns="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xmlns="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xmlns="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xmlns="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xmlns="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xmlns="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xmlns="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xmlns="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xmlns="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xmlns="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xmlns="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xmlns="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xmlns="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xmlns="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xmlns="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xmlns="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xmlns="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xmlns="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xmlns="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xmlns="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xmlns="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xmlns="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xmlns="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xmlns="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xmlns="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xmlns="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xmlns="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xmlns="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xmlns="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xmlns="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xmlns="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xmlns="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xmlns="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xmlns="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xmlns="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xmlns="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xmlns="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xmlns="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xmlns="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xmlns="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xmlns="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xmlns="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xmlns="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xmlns="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xmlns="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xmlns="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xmlns="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xmlns="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xmlns="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xmlns="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xmlns="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xmlns="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xmlns="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xmlns="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xmlns="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xmlns="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xmlns="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xmlns="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xmlns="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xmlns="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xmlns="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xmlns="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xmlns="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xmlns="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xmlns="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xmlns="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xmlns="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xmlns="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xmlns="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xmlns="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xmlns="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xmlns="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xmlns="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xmlns="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xmlns="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xmlns="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xmlns="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xmlns="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xmlns="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xmlns="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xmlns="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xmlns="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xmlns="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xmlns="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xmlns="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xmlns="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xmlns="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xmlns="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xmlns="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xmlns="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xmlns="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xmlns="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xmlns="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xmlns="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xmlns="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xmlns="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xmlns="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xmlns="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xmlns="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xmlns="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xmlns="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xmlns="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xmlns="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xmlns="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xmlns="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xmlns="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xmlns="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xmlns="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xmlns="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xmlns="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xmlns="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xmlns="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xmlns="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strike="sngStrike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xmlns="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xmlns="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xmlns="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xmlns="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xmlns="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xmlns="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xmlns="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xmlns="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xmlns="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xmlns="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xmlns="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xmlns="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xmlns="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xmlns="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xmlns="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xmlns="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xmlns="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xmlns="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xmlns="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xmlns="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xmlns="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xmlns="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xmlns="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xmlns="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xmlns="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xmlns="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xmlns="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xmlns="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xmlns="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xmlns="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xmlns="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xmlns="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xmlns="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xmlns="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xmlns="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xmlns="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xmlns="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xmlns="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xmlns="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xmlns="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xmlns="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xmlns="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xmlns="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xmlns="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xmlns="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xmlns="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xmlns="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xmlns="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xmlns="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xmlns="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xmlns="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xmlns="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xmlns="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xmlns="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xmlns="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xmlns="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xmlns="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xmlns="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xmlns="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xmlns="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xmlns="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xmlns="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xmlns="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xmlns="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xmlns="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xmlns="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xmlns="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xmlns="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xmlns="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xmlns="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xmlns="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xmlns="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xmlns="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xmlns="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xmlns="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xmlns="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xmlns="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xmlns="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xmlns="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xmlns="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xmlns="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xmlns="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xmlns="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xmlns="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xmlns="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xmlns="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xmlns="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xmlns="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xmlns="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xmlns="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xmlns="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xmlns="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xmlns="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xmlns="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xmlns="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xmlns="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xmlns="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xmlns="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xmlns="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xmlns="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xmlns="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xmlns="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xmlns="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xmlns="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xmlns="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xmlns="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xmlns="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xmlns="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xmlns="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xmlns="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xmlns="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xmlns="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xmlns="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xmlns="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xmlns="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xmlns="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xmlns="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xmlns="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xmlns="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xmlns="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xmlns="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xmlns="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xmlns="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xmlns="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xmlns="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xmlns="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xmlns="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xmlns="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xmlns="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xmlns="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xmlns="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xmlns="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xmlns="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xmlns="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xmlns="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xmlns="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xmlns="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xmlns="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xmlns="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xmlns="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xmlns="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xmlns="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xmlns="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xmlns="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xmlns="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xmlns="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xmlns="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xmlns="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xmlns="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xmlns="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xmlns="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xmlns="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xmlns="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xmlns="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xmlns="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xmlns="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xmlns="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xmlns="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xmlns="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xmlns="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xmlns="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xmlns="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xmlns="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xmlns="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xmlns="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xmlns="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xmlns="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xmlns="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xmlns="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xmlns="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xmlns="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xmlns="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xmlns="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xmlns="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xmlns="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xmlns="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xmlns="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xmlns="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xmlns="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xmlns="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xmlns="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xmlns="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xmlns="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xmlns="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xmlns="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xmlns="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xmlns="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xmlns="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xmlns="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xmlns="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xmlns="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xmlns="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xmlns="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xmlns="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xmlns="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xmlns="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xmlns="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xmlns="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xmlns="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xmlns="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xmlns="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xmlns="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xmlns="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xmlns="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xmlns="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xmlns="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xmlns="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xmlns="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xmlns="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xmlns="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xmlns="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xmlns="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xmlns="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xmlns="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xmlns="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xmlns="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xmlns="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xmlns="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xmlns="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xmlns="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xmlns="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xmlns="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xmlns="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xmlns="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xmlns="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xmlns="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xmlns="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xmlns="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xmlns="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xmlns="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xmlns="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xmlns="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xmlns="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xmlns="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xmlns="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xmlns="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xmlns="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xmlns="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xmlns="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xmlns="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xmlns="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xmlns="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xmlns="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xmlns="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xmlns="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xmlns="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xmlns="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xmlns="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xmlns="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xmlns="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xmlns="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xmlns="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xmlns="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xmlns="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xmlns="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xmlns="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xmlns="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xmlns="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xmlns="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xmlns="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xmlns="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xmlns="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xmlns="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xmlns="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xmlns="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xmlns="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xmlns="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xmlns="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xmlns="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xmlns="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xmlns="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xmlns="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xmlns="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xmlns="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xmlns="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xmlns="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xmlns="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xmlns="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xmlns="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xmlns="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xmlns="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xmlns="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xmlns="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xmlns="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xmlns="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xmlns="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xmlns="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xmlns="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xmlns="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xmlns="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xmlns="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xmlns="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xmlns="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xmlns="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xmlns="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xmlns="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xmlns="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xmlns="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xmlns="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xmlns="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xmlns="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xmlns="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xmlns="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xmlns="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xmlns="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xmlns="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xmlns="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xmlns="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xmlns="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xmlns="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xmlns="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xmlns="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xmlns="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xmlns="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xmlns="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xmlns="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xmlns="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xmlns="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xmlns="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xmlns="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xmlns="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xmlns="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xmlns="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xmlns="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xmlns="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xmlns="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xmlns="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xmlns="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xmlns="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xmlns="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xmlns="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xmlns="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xmlns="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xmlns="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xmlns="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xmlns="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xmlns="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xmlns="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xmlns="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xmlns="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xmlns="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xmlns="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xmlns="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xmlns="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xmlns="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xmlns="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xmlns="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xmlns="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xmlns="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xmlns="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xmlns="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xmlns="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xmlns="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xmlns="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xmlns="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xmlns="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xmlns="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xmlns="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xmlns="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xmlns="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xmlns="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xmlns="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xmlns="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xmlns="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xmlns="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xmlns="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xmlns="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xmlns="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xmlns="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xmlns="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xmlns="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xmlns="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xmlns="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xmlns="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xmlns="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xmlns="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xmlns="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xmlns="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xmlns="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xmlns="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xmlns="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xmlns="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xmlns="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xmlns="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xmlns="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xmlns="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xmlns="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xmlns="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xmlns="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xmlns="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xmlns="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xmlns="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xmlns="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xmlns="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xmlns="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xmlns="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xmlns="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xmlns="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xmlns="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xmlns="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xmlns="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xmlns="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xmlns="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xmlns="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xmlns="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xmlns="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xmlns="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xmlns="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xmlns="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1CEA1E0-276F-284D-BD4E-42C8F1EBF3F6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xmlns="" id="{C47118FD-7A98-6943-B3A3-B578E5FB9F06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Rectangle 7">
              <a:extLst>
                <a:ext uri="{FF2B5EF4-FFF2-40B4-BE49-F238E27FC236}">
                  <a16:creationId xmlns:a16="http://schemas.microsoft.com/office/drawing/2014/main" xmlns="" id="{9123CC0F-084C-694A-973E-DDF8B74D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6" name="Text Box 11">
              <a:extLst>
                <a:ext uri="{FF2B5EF4-FFF2-40B4-BE49-F238E27FC236}">
                  <a16:creationId xmlns:a16="http://schemas.microsoft.com/office/drawing/2014/main" xmlns="" id="{8933385F-1349-114E-8950-59CB886F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</a:p>
          </p:txBody>
        </p:sp>
        <p:sp>
          <p:nvSpPr>
            <p:cNvPr id="527" name="Rectangle 4">
              <a:extLst>
                <a:ext uri="{FF2B5EF4-FFF2-40B4-BE49-F238E27FC236}">
                  <a16:creationId xmlns:a16="http://schemas.microsoft.com/office/drawing/2014/main" xmlns="" id="{D8394745-F660-7141-9DD3-60B497C3EB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demux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FAA90E-01F6-9442-8C29-5980D20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415907"/>
            <a:ext cx="3622416" cy="503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49E7E9-FAA1-6B4E-871E-EA23858B60C6}"/>
              </a:ext>
            </a:extLst>
          </p:cNvPr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xmlns="" id="{3D98765B-6EC7-864F-8A48-2FBCD821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xmlns="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72701" y="4182651"/>
            <a:ext cx="5230917" cy="141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xmlns="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xmlns="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= Ann and Bill who demux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A8E19E6-C8F3-AD4D-8133-B75677CF81D5}"/>
              </a:ext>
            </a:extLst>
          </p:cNvPr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xmlns="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C2231299-1804-1A4A-874F-40CEED40DFB5}"/>
              </a:ext>
            </a:extLst>
          </p:cNvPr>
          <p:cNvSpPr txBox="1">
            <a:spLocks noChangeArrowheads="1"/>
          </p:cNvSpPr>
          <p:nvPr/>
        </p:nvSpPr>
        <p:spPr>
          <a:xfrm>
            <a:off x="857400" y="1639329"/>
            <a:ext cx="5230917" cy="225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1AB5C96-23A1-384D-A9A5-2F6AB9A8C4BD}"/>
              </a:ext>
            </a:extLst>
          </p:cNvPr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9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xmlns="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xmlns="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xmlns="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xmlns="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xmlns="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xmlns="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xmlns="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xmlns="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xmlns="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xmlns="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xmlns="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xmlns="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xmlns="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xmlns="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xmlns="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xmlns="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xmlns="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xmlns="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xmlns="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xmlns="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xmlns="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xmlns="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xmlns="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xmlns="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xmlns="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xmlns="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xmlns="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xmlns="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xmlns="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xmlns="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xmlns="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xmlns="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xmlns="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xmlns="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xmlns="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xmlns="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xmlns="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xmlns="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xmlns="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xmlns="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xmlns="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xmlns="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xmlns="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xmlns="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xmlns="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xmlns="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xmlns="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xmlns="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xmlns="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xmlns="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xmlns="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xmlns="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xmlns="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xmlns="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xmlns="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xmlns="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xmlns="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xmlns="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xmlns="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xmlns="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xmlns="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xmlns="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xmlns="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xmlns="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xmlns="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xmlns="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xmlns="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xmlns="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xmlns="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xmlns="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xmlns="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xmlns="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xmlns="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xmlns="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xmlns="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xmlns="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xmlns="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xmlns="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xmlns="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xmlns="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xmlns="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xmlns="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xmlns="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xmlns="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xmlns="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xmlns="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xmlns="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xmlns="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xmlns="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xmlns="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xmlns="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xmlns="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xmlns="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xmlns="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xmlns="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xmlns="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xmlns="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xmlns="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xmlns="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xmlns="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xmlns="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xmlns="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xmlns="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xmlns="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xmlns="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xmlns="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xmlns="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xmlns="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xmlns="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xmlns="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xmlns="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xmlns="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xmlns="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xmlns="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xmlns="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xmlns="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xmlns="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xmlns="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xmlns="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xmlns="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xmlns="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xmlns="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xmlns="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xmlns="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xmlns="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xmlns="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xmlns="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xmlns="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xmlns="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xmlns="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xmlns="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xmlns="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xmlns="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xmlns="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xmlns="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xmlns="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xmlns="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xmlns="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xmlns="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xmlns="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xmlns="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xmlns="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xmlns="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xmlns="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xmlns="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xmlns="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xmlns="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xmlns="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xmlns="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xmlns="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xmlns="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xmlns="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xmlns="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xmlns="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xmlns="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xmlns="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xmlns="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xmlns="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xmlns="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xmlns="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xmlns="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xmlns="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9046</TotalTime>
  <Words>847</Words>
  <Application>Microsoft Office PowerPoint</Application>
  <PresentationFormat>Widescreen</PresentationFormat>
  <Paragraphs>270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Office Theme</vt:lpstr>
      <vt:lpstr>Computer Networks CS 3001 (BCS-5B) Lecture 3</vt:lpstr>
      <vt:lpstr>PowerPoint Presentation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413</cp:revision>
  <dcterms:created xsi:type="dcterms:W3CDTF">2020-01-18T07:24:59Z</dcterms:created>
  <dcterms:modified xsi:type="dcterms:W3CDTF">2023-09-17T08:22:56Z</dcterms:modified>
</cp:coreProperties>
</file>