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231" r:id="rId2"/>
    <p:sldId id="960" r:id="rId3"/>
    <p:sldId id="1042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058" r:id="rId12"/>
    <p:sldId id="1168" r:id="rId13"/>
    <p:sldId id="1169" r:id="rId14"/>
    <p:sldId id="1170" r:id="rId15"/>
    <p:sldId id="1171" r:id="rId16"/>
    <p:sldId id="12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8" autoAdjust="0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Computer Networks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 smtClean="0"/>
              <a:t>CS 3001 </a:t>
            </a:r>
            <a:r>
              <a:rPr lang="en-US" sz="4800" b="0" dirty="0"/>
              <a:t>(</a:t>
            </a:r>
            <a:r>
              <a:rPr lang="en-US" sz="4800" b="0" dirty="0" smtClean="0"/>
              <a:t>BCS-5B)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Lecture </a:t>
            </a:r>
            <a:r>
              <a:rPr lang="en-US" sz="4800" b="0" dirty="0" smtClean="0"/>
              <a:t>3</a:t>
            </a: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26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=""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=""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=""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=""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=""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=""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=""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=""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=""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=""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=""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=""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=""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=""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=""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=""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=""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=""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=""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=""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=""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=""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=""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=""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=""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=""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=""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=""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=""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=""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=""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=""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=""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=""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=""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=""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=""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=""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=""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=""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=""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=""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=""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=""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=""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=""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=""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=""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=""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=""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=""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=""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=""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=""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=""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=""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=""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=""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=""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=""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=""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=""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=""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=""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=""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=""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=""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=""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=""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=""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=""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=""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=""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=""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=""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=""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=""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=""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=""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=""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=""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=""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=""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=""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=""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=""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=""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=""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=""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=""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=""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=""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=""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=""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=""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=""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=""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=""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=""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=""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=""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=""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=""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=""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=""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=""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=""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=""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=""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=""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=""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=""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=""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=""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=""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=""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=""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=""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=""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=""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=""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=""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=""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=""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=""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=""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=""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=""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=""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=""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=""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=""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=""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=""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=""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=""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=""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=""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=""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=""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=""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=""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=""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=""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=""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=""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=""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=""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=""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=""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=""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=""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=""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=""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=""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=""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=""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=""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=""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=""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=""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=""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=""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=""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=""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=""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=""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=""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=""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=""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=""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=""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=""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=""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=""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=""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=""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=""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=""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=""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=""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=""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=""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=""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=""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=""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=""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=""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=""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=""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=""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=""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=""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=""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=""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=""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=""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=""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=""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=""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=""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=""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=""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=""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=""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=""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=""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=""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=""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=""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=""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=""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=""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=""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=""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=""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=""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=""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=""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=""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=""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=""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=""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=""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=""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=""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=""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=""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=""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=""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=""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=""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=""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=""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=""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=""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=""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=""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=""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=""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=""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=""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=""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=""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=""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=""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=""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=""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=""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=""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=""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=""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=""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=""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=""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=""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=""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=""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=""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=""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=""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=""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=""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=""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=""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=""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=""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=""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=""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=""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=""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=""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=""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=""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=""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=""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=""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=""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=""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=""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=""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=""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=""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=""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=""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=""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=""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=""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=""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=""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=""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=""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=""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=""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=""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1162</Words>
  <Application>Microsoft Office PowerPoint</Application>
  <PresentationFormat>Widescreen</PresentationFormat>
  <Paragraphs>231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</vt:lpstr>
      <vt:lpstr>Gill Sans MT</vt:lpstr>
      <vt:lpstr>Tahoma</vt:lpstr>
      <vt:lpstr>Times New Roman</vt:lpstr>
      <vt:lpstr>Wingdings</vt:lpstr>
      <vt:lpstr>Office Theme</vt:lpstr>
      <vt:lpstr>Computer Networks CS 3001 (BCS-5B) Lecture 3</vt:lpstr>
      <vt:lpstr>PowerPoint Presentation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Summary: UDP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418</cp:revision>
  <dcterms:created xsi:type="dcterms:W3CDTF">2020-01-18T07:24:59Z</dcterms:created>
  <dcterms:modified xsi:type="dcterms:W3CDTF">2023-10-04T08:19:13Z</dcterms:modified>
</cp:coreProperties>
</file>