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231" r:id="rId2"/>
    <p:sldId id="960" r:id="rId3"/>
    <p:sldId id="1043" r:id="rId4"/>
    <p:sldId id="1061" r:id="rId5"/>
    <p:sldId id="1213" r:id="rId6"/>
    <p:sldId id="1214" r:id="rId7"/>
    <p:sldId id="1215" r:id="rId8"/>
    <p:sldId id="1062" r:id="rId9"/>
    <p:sldId id="1063" r:id="rId10"/>
    <p:sldId id="1064" r:id="rId11"/>
    <p:sldId id="1066" r:id="rId12"/>
    <p:sldId id="1065" r:id="rId13"/>
    <p:sldId id="1067" r:id="rId14"/>
    <p:sldId id="1083" r:id="rId15"/>
    <p:sldId id="1068" r:id="rId16"/>
    <p:sldId id="1069" r:id="rId17"/>
    <p:sldId id="123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68" autoAdjust="0"/>
    <p:restoredTop sz="95934"/>
  </p:normalViewPr>
  <p:slideViewPr>
    <p:cSldViewPr snapToGrid="0" snapToObjects="1">
      <p:cViewPr varScale="1">
        <p:scale>
          <a:sx n="73" d="100"/>
          <a:sy n="73" d="100"/>
        </p:scale>
        <p:origin x="96" y="9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73624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duplicated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50821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TWO-way: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rdt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dirty="0" smtClean="0"/>
              <a:t>Computer Networks</a:t>
            </a:r>
            <a:r>
              <a:rPr lang="en-US" sz="4800" b="0" dirty="0"/>
              <a:t/>
            </a:r>
            <a:br>
              <a:rPr lang="en-US" sz="4800" b="0" dirty="0"/>
            </a:br>
            <a:r>
              <a:rPr lang="en-US" sz="4800" b="0" dirty="0" smtClean="0"/>
              <a:t>CS 3001 </a:t>
            </a:r>
            <a:r>
              <a:rPr lang="en-US" sz="4800" b="0" dirty="0"/>
              <a:t>(</a:t>
            </a:r>
            <a:r>
              <a:rPr lang="en-US" sz="4800" b="0" dirty="0" smtClean="0"/>
              <a:t>BCS-5B)</a:t>
            </a:r>
            <a:r>
              <a:rPr lang="en-US" sz="4800" b="0" dirty="0"/>
              <a:t/>
            </a:r>
            <a:br>
              <a:rPr lang="en-US" sz="4800" b="0" dirty="0"/>
            </a:br>
            <a:r>
              <a:rPr lang="en-US" sz="4800" b="0" dirty="0"/>
              <a:t>Lecture </a:t>
            </a:r>
            <a:r>
              <a:rPr lang="en-US" sz="4800" b="0" dirty="0" smtClean="0"/>
              <a:t>3</a:t>
            </a:r>
            <a:endParaRPr lang="en-US" sz="4800" b="0" dirty="0"/>
          </a:p>
        </p:txBody>
      </p:sp>
      <p:sp>
        <p:nvSpPr>
          <p:cNvPr id="3" name="Subtitle 2"/>
          <p:cNvSpPr>
            <a:spLocks noGrp="1"/>
          </p:cNvSpPr>
          <p:nvPr>
            <p:ph type="subTitle" idx="1"/>
          </p:nvPr>
        </p:nvSpPr>
        <p:spPr/>
        <p:txBody>
          <a:bodyPr>
            <a:noAutofit/>
          </a:bodyPr>
          <a:lstStyle/>
          <a:p>
            <a:r>
              <a:rPr lang="en-US" sz="3200" b="1" dirty="0" smtClean="0"/>
              <a:t>Danyal </a:t>
            </a:r>
            <a:r>
              <a:rPr lang="en-US" sz="3200" b="1" dirty="0" err="1"/>
              <a:t>Farhat</a:t>
            </a:r>
            <a:endParaRPr lang="en-US" sz="3200" b="1" dirty="0"/>
          </a:p>
          <a:p>
            <a:r>
              <a:rPr lang="en-US" sz="3200" b="1" dirty="0"/>
              <a:t>FAST School of Computing</a:t>
            </a:r>
          </a:p>
          <a:p>
            <a:r>
              <a:rPr lang="en-US" sz="3200" b="1" dirty="0" smtClean="0"/>
              <a:t>NUCES </a:t>
            </a:r>
            <a:r>
              <a:rPr lang="en-US" sz="3200" b="1" dirty="0"/>
              <a:t>Lahore</a:t>
            </a:r>
          </a:p>
          <a:p>
            <a:endParaRPr lang="en-US" sz="3200" b="1" dirty="0"/>
          </a:p>
          <a:p>
            <a:endParaRPr lang="en-US" sz="3200" b="1" dirty="0"/>
          </a:p>
        </p:txBody>
      </p:sp>
    </p:spTree>
    <p:extLst>
      <p:ext uri="{BB962C8B-B14F-4D97-AF65-F5344CB8AC3E}">
        <p14:creationId xmlns:p14="http://schemas.microsoft.com/office/powerpoint/2010/main" val="166260113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make_pkt(data)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(packet,data)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rdt_rcv(packet)</a:t>
              </a:r>
            </a:p>
          </p:txBody>
        </p:sp>
      </p:grpSp>
      <p:grpSp>
        <p:nvGrpSpPr>
          <p:cNvPr id="10" name="Group 9">
            <a:extLst>
              <a:ext uri="{FF2B5EF4-FFF2-40B4-BE49-F238E27FC236}">
                <a16:creationId xmlns=""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9483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2948278"/>
            <a:ext cx="10515600" cy="89462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930520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r>
              <a:rPr lang="en-US" altLang="en-US" sz="2800" dirty="0">
                <a:solidFill>
                  <a:srgbClr val="008000"/>
                </a:solidFill>
                <a:latin typeface="+mn-lt"/>
              </a:rPr>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r>
              <a:rPr lang="en-US" altLang="en-US" sz="6000" b="1" dirty="0">
                <a:solidFill>
                  <a:srgbClr val="000099"/>
                </a:solidFill>
                <a:latin typeface="+mj-lt"/>
              </a:rPr>
              <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7" name="Text Box 6">
            <a:extLst>
              <a:ext uri="{FF2B5EF4-FFF2-40B4-BE49-F238E27FC236}">
                <a16:creationId xmlns=""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1996-2023</a:t>
            </a:r>
          </a:p>
          <a:p>
            <a:pPr>
              <a:lnSpc>
                <a:spcPct val="85000"/>
              </a:lnSpc>
            </a:pPr>
            <a:r>
              <a:rPr lang="en-US" altLang="en-US" sz="1400" dirty="0">
                <a:latin typeface="+mn-lt"/>
              </a:rPr>
              <a:t>     J.F Kurose and K.W. Ross, All Rights Reserved</a:t>
            </a:r>
            <a:endParaRPr lang="en-US" altLang="en-US" sz="1200" dirty="0">
              <a:latin typeface="+mn-lt"/>
            </a:endParaRPr>
          </a:p>
        </p:txBody>
      </p:sp>
      <p:sp>
        <p:nvSpPr>
          <p:cNvPr id="2" name="Slide Number Placeholder 1">
            <a:extLst>
              <a:ext uri="{FF2B5EF4-FFF2-40B4-BE49-F238E27FC236}">
                <a16:creationId xmlns=""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9" name="Picture 8" descr="A picture containing outdoor, water, bridge, building&#10;&#10;Description automatically generated">
            <a:extLst>
              <a:ext uri="{FF2B5EF4-FFF2-40B4-BE49-F238E27FC236}">
                <a16:creationId xmlns=""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3</a:t>
            </a:fld>
            <a:endParaRPr lang="en-US" dirty="0"/>
          </a:p>
        </p:txBody>
      </p:sp>
      <p:pic>
        <p:nvPicPr>
          <p:cNvPr id="6" name="Picture 5">
            <a:extLst>
              <a:ext uri="{FF2B5EF4-FFF2-40B4-BE49-F238E27FC236}">
                <a16:creationId xmlns=""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317723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(rdt): interfaces</a:t>
            </a:r>
          </a:p>
        </p:txBody>
      </p:sp>
      <p:grpSp>
        <p:nvGrpSpPr>
          <p:cNvPr id="15" name="Group 14">
            <a:extLst>
              <a:ext uri="{FF2B5EF4-FFF2-40B4-BE49-F238E27FC236}">
                <a16:creationId xmlns=""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rdt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rdt_send()</a:t>
              </a:r>
            </a:p>
          </p:txBody>
        </p:sp>
        <p:sp>
          <p:nvSpPr>
            <p:cNvPr id="160" name="TextBox 159">
              <a:extLst>
                <a:ext uri="{FF2B5EF4-FFF2-40B4-BE49-F238E27FC236}">
                  <a16:creationId xmlns=""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udt_send()</a:t>
              </a:r>
            </a:p>
          </p:txBody>
        </p:sp>
        <p:sp>
          <p:nvSpPr>
            <p:cNvPr id="161" name="TextBox 160">
              <a:extLst>
                <a:ext uri="{FF2B5EF4-FFF2-40B4-BE49-F238E27FC236}">
                  <a16:creationId xmlns=""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rdt_rcv()</a:t>
              </a:r>
            </a:p>
          </p:txBody>
        </p:sp>
        <p:sp>
          <p:nvSpPr>
            <p:cNvPr id="162" name="TextBox 161">
              <a:extLst>
                <a:ext uri="{FF2B5EF4-FFF2-40B4-BE49-F238E27FC236}">
                  <a16:creationId xmlns=""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deliver_data()</a:t>
              </a:r>
            </a:p>
          </p:txBody>
        </p:sp>
        <p:grpSp>
          <p:nvGrpSpPr>
            <p:cNvPr id="14" name="Group 13">
              <a:extLst>
                <a:ext uri="{FF2B5EF4-FFF2-40B4-BE49-F238E27FC236}">
                  <a16:creationId xmlns=""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rdt_send():</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udt_send():</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rdt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rdt_rcv():</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deliver_data():</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rdt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9058</TotalTime>
  <Words>1743</Words>
  <Application>Microsoft Office PowerPoint</Application>
  <PresentationFormat>Widescreen</PresentationFormat>
  <Paragraphs>329</Paragraphs>
  <Slides>17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ＭＳ Ｐゴシック</vt:lpstr>
      <vt:lpstr>Arial</vt:lpstr>
      <vt:lpstr>Calibri</vt:lpstr>
      <vt:lpstr>Calibri Light</vt:lpstr>
      <vt:lpstr>Courier</vt:lpstr>
      <vt:lpstr>Gill Sans MT</vt:lpstr>
      <vt:lpstr>Symbol</vt:lpstr>
      <vt:lpstr>Tahoma</vt:lpstr>
      <vt:lpstr>Times New Roman</vt:lpstr>
      <vt:lpstr>Wingdings</vt:lpstr>
      <vt:lpstr>Office Theme</vt:lpstr>
      <vt:lpstr>Computer Networks CS 3001 (BCS-5B) Lecture 3</vt:lpstr>
      <vt:lpstr>PowerPoint Presentation</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Danyal</cp:lastModifiedBy>
  <cp:revision>418</cp:revision>
  <dcterms:created xsi:type="dcterms:W3CDTF">2020-01-18T07:24:59Z</dcterms:created>
  <dcterms:modified xsi:type="dcterms:W3CDTF">2023-10-09T07:53:46Z</dcterms:modified>
</cp:coreProperties>
</file>