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231" r:id="rId2"/>
    <p:sldId id="1111" r:id="rId3"/>
    <p:sldId id="1112" r:id="rId4"/>
    <p:sldId id="1198" r:id="rId5"/>
    <p:sldId id="1124" r:id="rId6"/>
    <p:sldId id="1125" r:id="rId7"/>
    <p:sldId id="1113" r:id="rId8"/>
    <p:sldId id="1199" r:id="rId9"/>
    <p:sldId id="1114" r:id="rId10"/>
    <p:sldId id="1115" r:id="rId11"/>
    <p:sldId id="1116" r:id="rId12"/>
    <p:sldId id="1200" r:id="rId13"/>
    <p:sldId id="1201" r:id="rId14"/>
    <p:sldId id="1117" r:id="rId15"/>
    <p:sldId id="1202" r:id="rId16"/>
    <p:sldId id="1119" r:id="rId17"/>
    <p:sldId id="12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68" autoAdjust="0"/>
    <p:restoredTop sz="95934"/>
  </p:normalViewPr>
  <p:slideViewPr>
    <p:cSldViewPr snapToGrid="0" snapToObjects="1">
      <p:cViewPr varScale="1">
        <p:scale>
          <a:sx n="73" d="100"/>
          <a:sy n="73" d="100"/>
        </p:scale>
        <p:origin x="96" y="9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73624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601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0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7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xmlns=""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xmlns=""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xmlns=""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xmlns=""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xmlns=""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dirty="0" smtClean="0"/>
              <a:t>Computer Networks</a:t>
            </a:r>
            <a:r>
              <a:rPr lang="en-US" sz="4800" b="0" dirty="0"/>
              <a:t/>
            </a:r>
            <a:br>
              <a:rPr lang="en-US" sz="4800" b="0" dirty="0"/>
            </a:br>
            <a:r>
              <a:rPr lang="en-US" sz="4800" b="0" dirty="0" smtClean="0"/>
              <a:t>CS 3001 </a:t>
            </a:r>
            <a:r>
              <a:rPr lang="en-US" sz="4800" b="0" dirty="0"/>
              <a:t>(</a:t>
            </a:r>
            <a:r>
              <a:rPr lang="en-US" sz="4800" b="0" dirty="0" smtClean="0"/>
              <a:t>BCS-5B)</a:t>
            </a:r>
            <a:r>
              <a:rPr lang="en-US" sz="4800" b="0" dirty="0"/>
              <a:t/>
            </a:r>
            <a:br>
              <a:rPr lang="en-US" sz="4800" b="0" dirty="0"/>
            </a:br>
            <a:r>
              <a:rPr lang="en-US" sz="4800" b="0" dirty="0"/>
              <a:t>Lecture </a:t>
            </a:r>
            <a:r>
              <a:rPr lang="en-US" sz="4800" b="0" dirty="0" smtClean="0"/>
              <a:t>3</a:t>
            </a:r>
            <a:endParaRPr lang="en-US" sz="4800" b="0" dirty="0"/>
          </a:p>
        </p:txBody>
      </p:sp>
      <p:sp>
        <p:nvSpPr>
          <p:cNvPr id="3" name="Subtitle 2"/>
          <p:cNvSpPr>
            <a:spLocks noGrp="1"/>
          </p:cNvSpPr>
          <p:nvPr>
            <p:ph type="subTitle" idx="1"/>
          </p:nvPr>
        </p:nvSpPr>
        <p:spPr/>
        <p:txBody>
          <a:bodyPr>
            <a:noAutofit/>
          </a:bodyPr>
          <a:lstStyle/>
          <a:p>
            <a:r>
              <a:rPr lang="en-US" sz="3200" b="1" dirty="0" smtClean="0"/>
              <a:t>Danyal </a:t>
            </a:r>
            <a:r>
              <a:rPr lang="en-US" sz="3200" b="1" dirty="0" err="1"/>
              <a:t>Farhat</a:t>
            </a:r>
            <a:endParaRPr lang="en-US" sz="3200" b="1" dirty="0"/>
          </a:p>
          <a:p>
            <a:r>
              <a:rPr lang="en-US" sz="3200" b="1" dirty="0"/>
              <a:t>FAST School of Computing</a:t>
            </a:r>
          </a:p>
          <a:p>
            <a:r>
              <a:rPr lang="en-US" sz="3200" b="1" dirty="0" smtClean="0"/>
              <a:t>NUCES </a:t>
            </a:r>
            <a:r>
              <a:rPr lang="en-US" sz="3200" b="1" dirty="0"/>
              <a:t>Lahore</a:t>
            </a:r>
          </a:p>
          <a:p>
            <a:endParaRPr lang="en-US" sz="3200" b="1" dirty="0"/>
          </a:p>
          <a:p>
            <a:endParaRPr lang="en-US" sz="3200" b="1" dirty="0"/>
          </a:p>
        </p:txBody>
      </p:sp>
    </p:spTree>
    <p:extLst>
      <p:ext uri="{BB962C8B-B14F-4D97-AF65-F5344CB8AC3E}">
        <p14:creationId xmlns:p14="http://schemas.microsoft.com/office/powerpoint/2010/main" val="166260113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xmlns=""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xmlns=""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xmlns=""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xmlns=""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xmlns=""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xmlns=""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xmlns=""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xmlns=""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xmlns=""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xmlns=""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xmlns=""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xmlns=""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xmlns=""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xmlns=""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xmlns=""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xmlns=""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xmlns=""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xmlns=""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xmlns=""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xmlns=""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xmlns=""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xmlns=""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xmlns=""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xmlns=""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xmlns=""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xmlns=""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xmlns=""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xmlns=""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xmlns=""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xmlns=""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xmlns=""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xmlns=""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xmlns=""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xmlns=""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xmlns=""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xmlns=""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xmlns=""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xmlns=""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xmlns=""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xmlns=""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xmlns=""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xmlns=""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xmlns=""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xmlns=""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xmlns=""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xmlns=""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xmlns=""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xmlns=""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xmlns=""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xmlns=""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xmlns=""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xmlns=""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xmlns=""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xmlns=""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xmlns=""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xmlns=""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xmlns=""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xmlns=""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xmlns=""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xmlns=""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xmlns=""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xmlns=""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xmlns=""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xmlns=""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xmlns=""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xmlns=""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xmlns=""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423" name="Group 422">
            <a:extLst>
              <a:ext uri="{FF2B5EF4-FFF2-40B4-BE49-F238E27FC236}">
                <a16:creationId xmlns:a16="http://schemas.microsoft.com/office/drawing/2014/main" xmlns="" id="{D692DA0E-1EF2-F448-A9D8-1C3ACE390DD1}"/>
              </a:ext>
            </a:extLst>
          </p:cNvPr>
          <p:cNvGrpSpPr/>
          <p:nvPr/>
        </p:nvGrpSpPr>
        <p:grpSpPr>
          <a:xfrm>
            <a:off x="435655" y="1435139"/>
            <a:ext cx="3855401" cy="3186116"/>
            <a:chOff x="435655" y="1990325"/>
            <a:chExt cx="3855401" cy="3186116"/>
          </a:xfrm>
        </p:grpSpPr>
        <p:sp>
          <p:nvSpPr>
            <p:cNvPr id="424" name="Line 25">
              <a:extLst>
                <a:ext uri="{FF2B5EF4-FFF2-40B4-BE49-F238E27FC236}">
                  <a16:creationId xmlns:a16="http://schemas.microsoft.com/office/drawing/2014/main" xmlns=""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xmlns=""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xmlns="" id="{773C4FC2-EAD6-0D4F-85E4-043FD6EDCD22}"/>
                </a:ext>
              </a:extLst>
            </p:cNvPr>
            <p:cNvGrpSpPr>
              <a:grpSpLocks/>
            </p:cNvGrpSpPr>
            <p:nvPr/>
          </p:nvGrpSpPr>
          <p:grpSpPr bwMode="auto">
            <a:xfrm>
              <a:off x="1386567" y="4700191"/>
              <a:ext cx="2405063" cy="476250"/>
              <a:chOff x="1097" y="2807"/>
              <a:chExt cx="1515" cy="300"/>
            </a:xfrm>
          </p:grpSpPr>
          <p:sp>
            <p:nvSpPr>
              <p:cNvPr id="488" name="Line 40">
                <a:extLst>
                  <a:ext uri="{FF2B5EF4-FFF2-40B4-BE49-F238E27FC236}">
                    <a16:creationId xmlns:a16="http://schemas.microsoft.com/office/drawing/2014/main" xmlns=""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xmlns=""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xmlns="" id="{0D5744FA-4339-D545-9B57-B45E093F571A}"/>
                </a:ext>
              </a:extLst>
            </p:cNvPr>
            <p:cNvGrpSpPr>
              <a:grpSpLocks/>
            </p:cNvGrpSpPr>
            <p:nvPr/>
          </p:nvGrpSpPr>
          <p:grpSpPr bwMode="auto">
            <a:xfrm>
              <a:off x="435655" y="1990325"/>
              <a:ext cx="3389313" cy="2136775"/>
              <a:chOff x="484" y="1100"/>
              <a:chExt cx="2135" cy="1346"/>
            </a:xfrm>
          </p:grpSpPr>
          <p:sp>
            <p:nvSpPr>
              <p:cNvPr id="439" name="Text Box 103">
                <a:extLst>
                  <a:ext uri="{FF2B5EF4-FFF2-40B4-BE49-F238E27FC236}">
                    <a16:creationId xmlns:a16="http://schemas.microsoft.com/office/drawing/2014/main" xmlns=""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xmlns=""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xmlns=""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xmlns=""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xmlns=""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xmlns=""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xmlns=""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xmlns=""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xmlns=""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xmlns=""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xmlns=""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xmlns=""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xmlns=""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xmlns=""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xmlns=""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xmlns=""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xmlns=""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xmlns=""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xmlns=""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xmlns=""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xmlns=""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xmlns=""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xmlns=""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xmlns=""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xmlns=""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xmlns=""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xmlns=""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xmlns=""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xmlns=""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xmlns=""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xmlns=""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xmlns=""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xmlns=""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xmlns=""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xmlns=""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xmlns=""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xmlns=""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xmlns=""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xmlns=""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xmlns=""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xmlns=""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xmlns=""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xmlns=""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xmlns=""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xmlns=""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xmlns=""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xmlns=""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xmlns=""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xmlns=""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xmlns=""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xmlns=""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xmlns=""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xmlns=""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xmlns=""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xmlns=""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xmlns=""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xmlns=""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xmlns=""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xmlns=""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xmlns=""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xmlns=""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xmlns=""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xmlns=""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
        <p:nvSpPr>
          <p:cNvPr id="73" name="Slide Number Placeholder 2">
            <a:extLst>
              <a:ext uri="{FF2B5EF4-FFF2-40B4-BE49-F238E27FC236}">
                <a16:creationId xmlns:a16="http://schemas.microsoft.com/office/drawing/2014/main" xmlns="" id="{26201937-A24A-454E-B97D-9D841DC244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715478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xmlns=""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xmlns=""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xmlns=""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xmlns=""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xmlns=""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xmlns=""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xmlns=""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xmlns=""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xmlns=""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xmlns=""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xmlns=""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xmlns=""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xmlns=""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xmlns=""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xmlns=""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xmlns=""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xmlns=""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xmlns=""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xmlns=""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xmlns=""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xmlns=""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xmlns=""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xmlns=""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xmlns=""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xmlns=""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xmlns=""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xmlns=""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xmlns=""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xmlns=""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xmlns=""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xmlns=""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grpSp>
        <p:nvGrpSpPr>
          <p:cNvPr id="319" name="Group 116">
            <a:extLst>
              <a:ext uri="{FF2B5EF4-FFF2-40B4-BE49-F238E27FC236}">
                <a16:creationId xmlns:a16="http://schemas.microsoft.com/office/drawing/2014/main" xmlns=""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xmlns=""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xmlns=""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xmlns=""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xmlns=""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xmlns=""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xmlns=""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xmlns=""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xmlns=""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xmlns=""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xmlns=""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xmlns=""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xmlns=""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xmlns=""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xmlns=""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xmlns=""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xmlns=""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xmlns=""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xmlns=""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xmlns=""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xmlns=""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xmlns=""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xmlns=""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xmlns=""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xmlns=""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xmlns=""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xmlns=""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xmlns=""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xmlns=""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xmlns=""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xmlns=""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xmlns=""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xmlns=""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xmlns=""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xmlns=""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xmlns=""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xmlns=""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xmlns=""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xmlns=""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xmlns=""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xmlns=""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xmlns=""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grpSp>
      <p:grpSp>
        <p:nvGrpSpPr>
          <p:cNvPr id="15" name="Group 14">
            <a:extLst>
              <a:ext uri="{FF2B5EF4-FFF2-40B4-BE49-F238E27FC236}">
                <a16:creationId xmlns:a16="http://schemas.microsoft.com/office/drawing/2014/main" xmlns=""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xmlns=""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xmlns=""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xmlns=""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xmlns=""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
        <p:nvSpPr>
          <p:cNvPr id="81" name="Slide Number Placeholder 2">
            <a:extLst>
              <a:ext uri="{FF2B5EF4-FFF2-40B4-BE49-F238E27FC236}">
                <a16:creationId xmlns:a16="http://schemas.microsoft.com/office/drawing/2014/main" xmlns="" id="{C5180A9E-4EA2-5A45-B935-0F6B15CE622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619693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xmlns=""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xmlns=""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xmlns=""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xmlns=""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xmlns=""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xmlns=""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xmlns=""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xmlns=""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xmlns=""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xmlns=""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xmlns=""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xmlns=""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xmlns=""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xmlns=""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xmlns=""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xmlns=""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xmlns=""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xmlns=""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xmlns=""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xmlns=""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xmlns=""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xmlns=""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xmlns=""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xmlns=""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xmlns=""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xmlns=""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xmlns=""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xmlns=""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xmlns=""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xmlns=""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xmlns=""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xmlns=""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xmlns=""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xmlns=""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xmlns=""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xmlns=""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xmlns=""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xmlns=""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xmlns=""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xmlns=""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xmlns=""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xmlns=""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xmlns=""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xmlns=""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xmlns=""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xmlns=""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xmlns=""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xmlns=""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xmlns=""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xmlns=""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xmlns=""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xmlns=""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xmlns=""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xmlns=""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xmlns=""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xmlns=""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xmlns=""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xmlns=""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xmlns=""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xmlns=""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xmlns=""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xmlns=""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xmlns=""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xmlns=""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xmlns=""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xmlns=""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xmlns=""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xmlns=""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xmlns=""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xmlns=""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xmlns=""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xmlns=""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xmlns=""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xmlns=""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xmlns=""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xmlns=""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xmlns=""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xmlns=""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xmlns=""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xmlns=""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req_conn(x)</a:t>
              </a:r>
            </a:p>
          </p:txBody>
        </p:sp>
      </p:grpSp>
      <p:sp>
        <p:nvSpPr>
          <p:cNvPr id="14" name="Freeform 13">
            <a:extLst>
              <a:ext uri="{FF2B5EF4-FFF2-40B4-BE49-F238E27FC236}">
                <a16:creationId xmlns:a16="http://schemas.microsoft.com/office/drawing/2014/main" xmlns=""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10667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xmlns=""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xmlns=""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xmlns=""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xmlns=""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xmlns=""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xmlns=""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xmlns=""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xmlns=""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xmlns=""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xmlns=""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xmlns=""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xmlns=""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xmlns=""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xmlns=""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xmlns=""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xmlns=""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xmlns=""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xmlns=""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xmlns=""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xmlns=""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xmlns=""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xmlns=""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xmlns=""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xmlns=""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xmlns=""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xmlns=""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xmlns=""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xmlns=""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xmlns=""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xmlns=""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xmlns=""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xmlns=""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xmlns=""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xmlns=""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xmlns=""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xmlns=""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xmlns=""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xmlns=""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xmlns=""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xmlns=""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xmlns=""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xmlns=""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xmlns=""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xmlns=""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xmlns=""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xmlns=""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xmlns=""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xmlns=""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xmlns=""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xmlns=""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xmlns=""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xmlns=""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xmlns=""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xmlns=""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xmlns=""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xmlns=""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xmlns=""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xmlns=""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xmlns=""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xmlns=""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xmlns=""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xmlns=""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xmlns=""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xmlns=""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xmlns=""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xmlns=""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xmlns=""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xmlns=""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xmlns=""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xmlns=""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xmlns=""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xmlns=""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xmlns=""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xmlns=""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xmlns=""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xmlns=""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xmlns=""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xmlns=""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xmlns=""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xmlns=""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xmlns=""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xmlns=""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xmlns=""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xmlns=""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xmlns=""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xmlns=""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xmlns=""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948278"/>
            <a:ext cx="10515600" cy="89462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12415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xmlns=""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xmlns=""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xmlns=""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xmlns=""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xmlns=""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xmlns=""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xmlns=""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xmlns=""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xmlns=""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xmlns=""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xmlns=""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xmlns=""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xmlns=""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xmlns=""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xmlns=""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xmlns=""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xmlns=""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xmlns=""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xmlns=""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xmlns=""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xmlns=""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xmlns=""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xmlns=""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xmlns=""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xmlns=""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xmlns=""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xmlns=""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xmlns=""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xmlns=""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xmlns=""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xmlns=""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xmlns=""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xmlns=""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xmlns=""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xmlns=""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xmlns=""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xmlns=""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xmlns=""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xmlns=""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xmlns=""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xmlns=""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xmlns=""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xmlns=""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xmlns=""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xmlns=""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xmlns=""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xmlns=""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xmlns=""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xmlns=""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xmlns=""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xmlns=""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xmlns=""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xmlns=""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xmlns=""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xmlns=""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xmlns=""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xmlns=""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xmlns=""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xmlns=""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xmlns=""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xmlns=""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xmlns=""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xmlns=""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xmlns=""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xmlns=""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xmlns=""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xmlns=""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xmlns=""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xmlns=""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xmlns=""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xmlns=""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xmlns=""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xmlns=""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xmlns=""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xmlns=""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xmlns=""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xmlns=""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xmlns=""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xmlns=""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xmlns=""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xmlns=""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xmlns=""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xmlns=""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xmlns=""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xmlns=""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xmlns=""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xmlns=""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xmlns=""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xmlns=""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xmlns=""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xmlns=""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xmlns=""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xmlns=""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xmlns=""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xmlns=""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xmlns=""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xmlns=""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xmlns=""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xmlns=""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xmlns=""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xmlns=""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xmlns=""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xmlns=""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xmlns=""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xmlns=""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xmlns=""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xmlns=""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xmlns=""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xmlns=""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xmlns=""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xmlns=""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xmlns=""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xmlns=""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xmlns=""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xmlns=""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xmlns=""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xmlns=""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xmlns=""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xmlns=""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xmlns=""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xmlns=""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xmlns=""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xmlns=""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xmlns=""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xmlns=""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xmlns=""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xmlns=""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xmlns=""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xmlns=""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xmlns=""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xmlns=""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xmlns=""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xmlns=""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xmlns=""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xmlns=""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xmlns=""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xmlns=""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xmlns=""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xmlns=""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xmlns=""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xmlns=""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xmlns=""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xmlns=""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xmlns=""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xmlns=""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xmlns=""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xmlns=""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xmlns=""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xmlns=""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xmlns=""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xmlns=""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xmlns=""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xmlns=""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xmlns=""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xmlns=""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xmlns=""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xmlns=""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xmlns=""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xmlns=""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xmlns=""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xmlns=""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xmlns=""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xmlns=""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xmlns=""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xmlns=""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xmlns=""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xmlns=""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xmlns=""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xmlns=""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xmlns=""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xmlns=""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xmlns=""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xmlns=""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xmlns=""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xmlns=""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xmlns=""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xmlns=""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xmlns=""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xmlns=""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xmlns=""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xmlns=""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xmlns=""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xmlns=""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xmlns=""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xmlns=""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xmlns=""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xmlns=""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xmlns=""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xmlns=""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xmlns=""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xmlns=""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xmlns=""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xmlns=""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xmlns=""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xmlns=""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xmlns=""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xmlns=""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xmlns=""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xmlns=""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xmlns=""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xmlns=""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xmlns=""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xmlns=""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xmlns=""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xmlns=""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xmlns=""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xmlns=""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xmlns=""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xmlns=""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xmlns=""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xmlns=""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xmlns=""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xmlns=""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xmlns=""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xmlns=""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xmlns=""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xmlns=""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xmlns=""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xmlns=""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xmlns=""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xmlns=""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xmlns=""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xmlns=""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xmlns=""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xmlns=""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xmlns=""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xmlns=""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xmlns=""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xmlns=""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xmlns=""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xmlns=""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xmlns=""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xmlns=""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xmlns=""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xmlns=""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xmlns=""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xmlns=""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xmlns=""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xmlns=""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xmlns=""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xmlns=""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xmlns=""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xmlns=""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xmlns=""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xmlns=""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xmlns=""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xmlns=""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xmlns=""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xmlns=""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xmlns=""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xmlns=""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xmlns=""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xmlns=""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xmlns=""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xmlns=""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xmlns=""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xmlns=""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xmlns=""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xmlns=""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xmlns=""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xmlns=""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xmlns=""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xmlns=""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xmlns=""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xmlns=""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xmlns=""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xmlns=""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xmlns=""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xmlns=""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xmlns=""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xmlns=""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xmlns=""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xmlns=""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xmlns=""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xmlns=""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xmlns=""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xmlns=""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xmlns=""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xmlns=""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xmlns=""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xmlns=""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xmlns=""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xmlns=""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xmlns=""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xmlns=""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xmlns=""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xmlns=""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xmlns=""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xmlns=""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xmlns=""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xmlns=""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xmlns=""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xmlns=""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xmlns=""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xmlns=""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xmlns=""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xmlns=""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xmlns=""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xmlns=""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xmlns=""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xmlns=""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xmlns=""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xmlns=""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xmlns=""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xmlns=""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xmlns=""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xmlns=""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xmlns=""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xmlns=""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xmlns=""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xmlns=""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xmlns=""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xmlns=""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xmlns=""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xmlns=""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xmlns=""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xmlns=""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xmlns=""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xmlns=""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xmlns=""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xmlns=""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xmlns=""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9064</TotalTime>
  <Words>2459</Words>
  <Application>Microsoft Office PowerPoint</Application>
  <PresentationFormat>Widescreen</PresentationFormat>
  <Paragraphs>376</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Arial</vt:lpstr>
      <vt:lpstr>Calibri</vt:lpstr>
      <vt:lpstr>Calibri Light</vt:lpstr>
      <vt:lpstr>Courier New</vt:lpstr>
      <vt:lpstr>Courier Std</vt:lpstr>
      <vt:lpstr>Tahoma</vt:lpstr>
      <vt:lpstr>Wingdings</vt:lpstr>
      <vt:lpstr>Office Theme</vt:lpstr>
      <vt:lpstr>Computer Networks CS 3001 (BCS-5B) Lecture 3</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2-way handshake scenarios</vt:lpstr>
      <vt:lpstr>2-way handshake scenarios</vt:lpstr>
      <vt:lpstr>2-way handshake scenarios</vt:lpstr>
      <vt:lpstr>TCP 3-way handshake</vt:lpstr>
      <vt:lpstr>A human 3-way handshake protocol</vt:lpstr>
      <vt:lpstr>Closing a TCP connection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Danyal</cp:lastModifiedBy>
  <cp:revision>420</cp:revision>
  <dcterms:created xsi:type="dcterms:W3CDTF">2020-01-18T07:24:59Z</dcterms:created>
  <dcterms:modified xsi:type="dcterms:W3CDTF">2023-10-23T08:22:33Z</dcterms:modified>
</cp:coreProperties>
</file>