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231" r:id="rId2"/>
    <p:sldId id="1045" r:id="rId3"/>
    <p:sldId id="1123" r:id="rId4"/>
    <p:sldId id="340" r:id="rId5"/>
    <p:sldId id="1184" r:id="rId6"/>
    <p:sldId id="1046" r:id="rId7"/>
    <p:sldId id="1193" r:id="rId8"/>
    <p:sldId id="1194" r:id="rId9"/>
    <p:sldId id="1132" r:id="rId10"/>
    <p:sldId id="1133" r:id="rId11"/>
    <p:sldId id="1134" r:id="rId12"/>
    <p:sldId id="1135" r:id="rId13"/>
    <p:sldId id="1234" r:id="rId14"/>
    <p:sldId id="1233" r:id="rId15"/>
    <p:sldId id="1142" r:id="rId16"/>
    <p:sldId id="12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00"/>
    <a:srgbClr val="0000A3"/>
    <a:srgbClr val="3C6CDF"/>
    <a:srgbClr val="ED356A"/>
    <a:srgbClr val="E40000"/>
    <a:srgbClr val="FFB3D3"/>
    <a:srgbClr val="FA376E"/>
    <a:srgbClr val="9CDFF9"/>
    <a:srgbClr val="0000A8"/>
    <a:srgbClr val="B8C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 autoAdjust="0"/>
    <p:restoredTop sz="82944" autoAdjust="0"/>
  </p:normalViewPr>
  <p:slideViewPr>
    <p:cSldViewPr snapToGrid="0" snapToObjects="1">
      <p:cViewPr varScale="1">
        <p:scale>
          <a:sx n="62" d="100"/>
          <a:sy n="62" d="100"/>
        </p:scale>
        <p:origin x="534" y="48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-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4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1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 = 512 or 536 bytes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[TCP &amp; IP headers] =&gt; Not Part of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Segments =&gt; 9 Segments =&gt; 10 Segments =&gt; Congestion =&gt; 10 / 2 =&gt; 5 Segments (TCP Reno)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Segments =&gt; 9 Segments =&gt; 10 Segments =&gt; Congestion =&gt; 10 - 1 =&gt; 9 Segments (TCP Tahoe)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Computer Networks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 smtClean="0"/>
              <a:t>CS 3001 </a:t>
            </a:r>
            <a:r>
              <a:rPr lang="en-US" sz="4800" b="0" dirty="0"/>
              <a:t>(</a:t>
            </a:r>
            <a:r>
              <a:rPr lang="en-US" sz="4800" b="0" dirty="0" smtClean="0"/>
              <a:t>BCS-5B)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>Lecture </a:t>
            </a:r>
            <a:r>
              <a:rPr lang="en-US" sz="4800" b="0" dirty="0" smtClean="0"/>
              <a:t>3</a:t>
            </a: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260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xmlns="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xmlns="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xmlns="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xmlns="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xmlns="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xmlns="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xmlns="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xmlns="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xmlns="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xmlns="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xmlns="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xmlns="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xmlns="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xmlns="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xmlns="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xmlns="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xmlns="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xmlns="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xmlns="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xmlns="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xmlns="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xmlns="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xmlns="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xmlns="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xmlns="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xmlns="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xmlns="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xmlns="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xmlns="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xmlns="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xmlns="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xmlns="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xmlns="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xmlns="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xmlns="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xmlns="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xmlns="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xmlns="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xmlns="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xmlns="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xmlns="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xmlns="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xmlns="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xmlns="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xmlns="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xmlns="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xmlns="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xmlns="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xmlns="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xmlns="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xmlns="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xmlns="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xmlns="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xmlns="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xmlns="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xmlns="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xmlns="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xmlns="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xmlns="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xmlns="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xmlns="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xmlns="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xmlns="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xmlns="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xmlns="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xmlns="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xmlns="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xmlns="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xmlns="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xmlns="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xmlns="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xmlns="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xmlns="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xmlns="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xmlns="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xmlns="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xmlns="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xmlns="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xmlns="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xmlns="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xmlns="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xmlns="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xmlns="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xmlns="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xmlns="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xmlns="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xmlns="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xmlns="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xmlns="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xmlns="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xmlns="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 + MSS    (MSS/cwnd)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xmlns="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xmlns="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xmlns="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xmlns="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xmlns="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xmlns="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xmlns="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xmlns="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xmlns="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xmlns="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xmlns="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xmlns="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xmlns="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xmlns="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xmlns="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xmlns="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xmlns="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xmlns="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xmlns="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xmlns="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xmlns="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xmlns="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ssthresh= cwnd/2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xmlns="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xmlns="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xmlns="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xmlns="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xmlns="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xmlns="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xmlns="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xmlns="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xmlns="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xmlns="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xmlns="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xmlns="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xmlns="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xmlns="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xmlns="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xmlns="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xmlns="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xmlns="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xmlns="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xmlns="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xmlns="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xmlns="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xmlns="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xmlns="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xmlns="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xmlns="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xmlns="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xmlns="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xmlns="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xmlns="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xmlns="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xmlns="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xmlns="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xmlns="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xmlns="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xmlns="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xmlns="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xmlns="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xmlns="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xmlns="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xmlns="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xmlns="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xmlns="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xmlns="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xmlns="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xmlns="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xmlns="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xmlns="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xmlns="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xmlns="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xmlns="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xmlns="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xmlns="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xmlns="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xmlns="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xmlns="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xmlns="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xmlns="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xmlns="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xmlns="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xmlns="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xmlns="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xmlns="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xmlns="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xmlns="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xmlns="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Chapter 1 - Introduction</a:t>
            </a:r>
            <a:endParaRPr lang="en-US" b="1" dirty="0" smtClean="0"/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Security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 smtClean="0"/>
              <a:t>History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b="1" dirty="0"/>
          </a:p>
          <a:p>
            <a:pPr marL="130175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Chapter </a:t>
            </a:r>
            <a:r>
              <a:rPr lang="en-US" b="1" dirty="0" smtClean="0">
                <a:solidFill>
                  <a:srgbClr val="C00000"/>
                </a:solidFill>
              </a:rPr>
              <a:t>2 – Application Layer</a:t>
            </a:r>
            <a:endParaRPr lang="en-US" b="1" dirty="0">
              <a:solidFill>
                <a:srgbClr val="C00000"/>
              </a:solidFill>
            </a:endParaRP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Peer-to-Peer Applications, Video Streaming, CDN, </a:t>
            </a:r>
            <a:r>
              <a:rPr lang="en-US" b="1" dirty="0" smtClean="0"/>
              <a:t>DASH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 smtClean="0"/>
              <a:t>GDPR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Socket Programming: Creating Network Applications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Excluded </a:t>
            </a:r>
            <a:r>
              <a:rPr lang="en-US" dirty="0"/>
              <a:t>Topics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Chapter </a:t>
            </a:r>
            <a:r>
              <a:rPr lang="en-US" b="1" dirty="0" smtClean="0">
                <a:solidFill>
                  <a:srgbClr val="C00000"/>
                </a:solidFill>
              </a:rPr>
              <a:t>3 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Transport </a:t>
            </a:r>
            <a:r>
              <a:rPr lang="en-US" b="1" dirty="0">
                <a:solidFill>
                  <a:srgbClr val="C00000"/>
                </a:solidFill>
              </a:rPr>
              <a:t>Layer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b="1" dirty="0" smtClean="0"/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 smtClean="0"/>
              <a:t>The </a:t>
            </a:r>
            <a:r>
              <a:rPr lang="en-US" b="1" dirty="0"/>
              <a:t>Causes and the Cost of Congestion (Congestion Scenarios)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b="1" dirty="0"/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Fairness in TCP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b="1" dirty="0"/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TCP CUBIC, Congested Bottleneck link, Delay based TCP CC, ECN,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b="1" dirty="0"/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Evolving of transport layer</a:t>
            </a:r>
          </a:p>
          <a:p>
            <a:pPr marL="393700" indent="-263525">
              <a:buFont typeface="Wingdings" charset="2"/>
              <a:buChar char="§"/>
              <a:defRPr/>
            </a:pPr>
            <a:endParaRPr lang="en-US" b="1" dirty="0"/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b="1" dirty="0"/>
              <a:t>QUIC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Excluded Topics (Cont.)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8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xmlns="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xmlns="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xmlns="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xmlns="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xmlns="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xmlns="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xmlns="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xmlns="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xmlns="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xmlns="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xmlns="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xmlns="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xmlns="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xmlns="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xmlns="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xmlns="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xmlns="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xmlns="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xmlns="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xmlns="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xmlns="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xmlns="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xmlns="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xmlns="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xmlns="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xmlns="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xmlns="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xmlns="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xmlns="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xmlns="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xmlns="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xmlns="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xmlns="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xmlns="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xmlns="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xmlns="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xmlns="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xmlns="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xmlns="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xmlns="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xmlns="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xmlns="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xmlns="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xmlns="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xmlns="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xmlns="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xmlns="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xmlns="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xmlns="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xmlns="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xmlns="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xmlns="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xmlns="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xmlns="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xmlns="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xmlns="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xmlns="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xmlns="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xmlns="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xmlns="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xmlns="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xmlns="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xmlns="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xmlns="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xmlns="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xmlns="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xmlns="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xmlns="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xmlns="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xmlns="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xmlns="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xmlns="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xmlns="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xmlns="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xmlns="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xmlns="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xmlns="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xmlns="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xmlns="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xmlns="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xmlns="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xmlns="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xmlns="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xmlns="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xmlns="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DECbit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xmlns="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xmlns="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xmlns="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xmlns="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xmlns="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xmlns="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xmlns="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xmlns="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xmlns="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xmlns="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xmlns="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xmlns="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xmlns="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xmlns="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xmlns="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xmlns="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xmlns="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xmlns="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xmlns="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xmlns="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xmlns="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xmlns="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xmlns="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xmlns="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xmlns="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xmlns="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xmlns="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xmlns="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xmlns="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xmlns="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xmlns="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xmlns="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xmlns="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xmlns="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xmlns="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xmlns="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xmlns="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xmlns="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xmlns="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xmlns="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xmlns="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xmlns="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xmlns="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xmlns="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xmlns="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xmlns="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xmlns="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xmlns="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xmlns="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xmlns="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xmlns="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xmlns="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xmlns="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xmlns="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xmlns="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xmlns="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xmlns="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xmlns="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xmlns="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xmlns="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xmlns="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xmlns="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xmlns="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xmlns="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xmlns="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xmlns="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xmlns="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xmlns="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xmlns="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xmlns="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xmlns="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xmlns="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xmlns="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xmlns="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xmlns="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xmlns="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xmlns="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xmlns="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xmlns="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xmlns="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xmlns="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xmlns="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xmlns="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xmlns="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xmlns="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xmlns="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xmlns="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xmlns="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xmlns="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xmlns="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xmlns="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xmlns="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xmlns="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xmlns="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xmlns="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xmlns="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xmlns="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xmlns="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xmlns="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xmlns="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xmlns="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xmlns="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xmlns="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xmlns="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xmlns="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xmlns="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xmlns="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xmlns="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xmlns="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xmlns="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xmlns="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xmlns="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xmlns="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xmlns="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xmlns="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xmlns="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xmlns="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xmlns="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xmlns="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xmlns="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xmlns="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xmlns="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xmlns="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xmlns="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xmlns="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xmlns="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xmlns="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xmlns="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xmlns="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xmlns="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xmlns="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xmlns="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xmlns="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xmlns="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xmlns="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LastByteSent- 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xmlns="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xmlns="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xmlns="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xmlns="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xmlns="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xmlns="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xmlns="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xmlns="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xmlns="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xmlns="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xmlns="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xmlns="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xmlns="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xmlns="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xmlns="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xmlns="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xmlns="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xmlns="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xmlns="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xmlns="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xmlns="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xmlns="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xmlns="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xmlns="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xmlns="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xmlns="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xmlns="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xmlns="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xmlns="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xmlns="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xmlns="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xmlns="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xmlns="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xmlns="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xmlns="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xmlns="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xmlns="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xmlns="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xmlns="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xmlns="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xmlns="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xmlns="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xmlns="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xmlns="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xmlns="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xmlns="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xmlns="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xmlns="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xmlns="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xmlns="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xmlns="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xmlns="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xmlns="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xmlns="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xmlns="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xmlns="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xmlns="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xmlns="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xmlns="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xmlns="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xmlns="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xmlns="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xmlns="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xmlns="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xmlns="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xmlns="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xmlns="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but not-yet ACKed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xmlns="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xmlns="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1006</Words>
  <Application>Microsoft Office PowerPoint</Application>
  <PresentationFormat>Widescreen</PresentationFormat>
  <Paragraphs>269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Computer Networks CS 3001 (BCS-5B) Lecture 3</vt:lpstr>
      <vt:lpstr>Chapter 3: roadmap</vt:lpstr>
      <vt:lpstr>Principles of congestion control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Summary: TCP congestion control</vt:lpstr>
      <vt:lpstr>List of Excluded Topics </vt:lpstr>
      <vt:lpstr>List of Excluded Topics (Cont.) </vt:lpstr>
      <vt:lpstr>Chapter 3: 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427</cp:revision>
  <dcterms:created xsi:type="dcterms:W3CDTF">2020-01-18T07:24:59Z</dcterms:created>
  <dcterms:modified xsi:type="dcterms:W3CDTF">2023-10-28T06:42:20Z</dcterms:modified>
</cp:coreProperties>
</file>