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1241" r:id="rId2"/>
    <p:sldId id="960" r:id="rId3"/>
    <p:sldId id="1076" r:id="rId4"/>
    <p:sldId id="1077" r:id="rId5"/>
    <p:sldId id="1078" r:id="rId6"/>
    <p:sldId id="1081" r:id="rId7"/>
    <p:sldId id="1213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3" r:id="rId19"/>
    <p:sldId id="1092" r:id="rId20"/>
    <p:sldId id="1095" r:id="rId21"/>
    <p:sldId id="1096" r:id="rId22"/>
    <p:sldId id="1098" r:id="rId23"/>
    <p:sldId id="1214" r:id="rId24"/>
    <p:sldId id="1097" r:id="rId25"/>
    <p:sldId id="1245" r:id="rId26"/>
    <p:sldId id="12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2"/>
    <p:restoredTop sz="85817" autoAdjust="0"/>
  </p:normalViewPr>
  <p:slideViewPr>
    <p:cSldViewPr snapToGrid="0" snapToObjects="1">
      <p:cViewPr varScale="1">
        <p:scale>
          <a:sx n="64" d="100"/>
          <a:sy n="64" d="100"/>
        </p:scale>
        <p:origin x="396" y="60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9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8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0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</a:t>
            </a:r>
            <a:r>
              <a:rPr lang="en-US" baseline="0" dirty="0" smtClean="0"/>
              <a:t> Layer Number 6 corresponds to TCP.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Upper</a:t>
            </a:r>
            <a:r>
              <a:rPr lang="en-US" baseline="0" dirty="0" smtClean="0"/>
              <a:t> Layer Number 17 corresponds to UDP.</a:t>
            </a:r>
            <a:endParaRPr lang="en-US" dirty="0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Computer Networks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 smtClean="0">
                <a:latin typeface="+mn-lt"/>
              </a:rPr>
              <a:t>CS 3001 </a:t>
            </a:r>
            <a:r>
              <a:rPr lang="en-US" sz="4800" dirty="0">
                <a:latin typeface="+mn-lt"/>
              </a:rPr>
              <a:t>(</a:t>
            </a:r>
            <a:r>
              <a:rPr lang="en-US" sz="4800" dirty="0" smtClean="0">
                <a:latin typeface="+mn-lt"/>
              </a:rPr>
              <a:t>BCS-5B)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1677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=""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=""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=""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=""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=""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=""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=""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=""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=""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=""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=""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=""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=""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=""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=""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=""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=""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=""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=""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=""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=""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=""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=""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=""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=""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=""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=""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=""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=""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=""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=""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=""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=""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=""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=""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=""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=""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=""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=""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=""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=""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=""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=""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=""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=""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=""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=""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=""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=""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=""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=""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=""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=""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=""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=""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=""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=""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=""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=""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=""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=""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=""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=""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=""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=""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=""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=""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=""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=""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=""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=""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=""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=""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=""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=""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=""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=""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=""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=""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=""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=""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=""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=""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=""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=""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=""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=""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=""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=""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=""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=""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=""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=""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=""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=""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=""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=""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=""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=""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=""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=""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=""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=""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=""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=""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=""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=""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=""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=""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=""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=""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=""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=""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=""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=""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=""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=""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=""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=""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=""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=""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=""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=""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=""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=""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=""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=""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=""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=""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=""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=""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=""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=""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=""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=""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=""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=""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=""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=""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=""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=""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=""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=""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=""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=""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=""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=""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=""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=""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=""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=""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=""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=""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=""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=""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=""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=""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=""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=""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=""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=""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=""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=""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=""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=""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=""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=""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=""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=""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=""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=""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=""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=""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=""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=""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=""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=""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=""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=""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=""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=""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=""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=""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=""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=""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=""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=""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=""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=""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=""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=""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=""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=""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=""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=""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=""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=""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=""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=""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=""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=""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=""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=""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=""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=""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=""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=""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=""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=""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=""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=""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=""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=""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=""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=""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=""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=""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=""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=""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=""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=""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=""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=""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=""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=""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=""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=""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=""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=""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=""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=""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=""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=""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=""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=""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=""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=""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=""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=""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=""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=""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=""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=""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=""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=""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=""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=""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=""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=""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=""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=""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=""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=""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=""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=""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=""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=""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=""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=""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=""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=""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=""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=""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=""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=""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=""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=""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=""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=""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=""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=""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=""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=""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=""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=""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=""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=""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=""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=""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=""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=""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=""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=""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=""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=""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=""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=""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=""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=""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=""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=""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=""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=""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=""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=""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=""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=""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=""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=""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=""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=""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=""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=""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=""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=""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=""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=""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=""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=""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=""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=""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=""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=""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=""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=""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=""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=""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=""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=""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=""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=""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=""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=""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=""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=""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=""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=""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=""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=""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=""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=""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=""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=""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=""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=""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=""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=""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=""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=""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=""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=""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=""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=""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=""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=""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=""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=""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=""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=""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=""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=""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=""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=""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=""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more than IP addresses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0751383" cy="439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can return more than just allocated IP address on subnet: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of first-hop router for client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and IP address of DNS sever</a:t>
            </a:r>
          </a:p>
          <a:p>
            <a:pPr marL="74612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mask (indicating network versus host portion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F69507-B032-9349-846C-1B33A12C7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reeform 3">
            <a:extLst>
              <a:ext uri="{FF2B5EF4-FFF2-40B4-BE49-F238E27FC236}">
                <a16:creationId xmlns="" xmlns:a16="http://schemas.microsoft.com/office/drawing/2014/main" id="{6B20889F-8B73-5A4F-948D-BC7FBE071249}"/>
              </a:ext>
            </a:extLst>
          </p:cNvPr>
          <p:cNvSpPr>
            <a:spLocks/>
          </p:cNvSpPr>
          <p:nvPr/>
        </p:nvSpPr>
        <p:spPr bwMode="auto">
          <a:xfrm>
            <a:off x="1867395" y="18184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="" xmlns:a16="http://schemas.microsoft.com/office/drawing/2014/main" id="{484D20B7-37AF-F449-9229-69BC2F46A444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582" name="Freeform 581">
              <a:extLst>
                <a:ext uri="{FF2B5EF4-FFF2-40B4-BE49-F238E27FC236}">
                  <a16:creationId xmlns="" xmlns:a16="http://schemas.microsoft.com/office/drawing/2014/main" id="{BBE9BC04-A2A6-F746-9F08-03F4EDB58B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3" name="Oval 582">
              <a:extLst>
                <a:ext uri="{FF2B5EF4-FFF2-40B4-BE49-F238E27FC236}">
                  <a16:creationId xmlns="" xmlns:a16="http://schemas.microsoft.com/office/drawing/2014/main" id="{5F31BBA7-277B-7547-A889-4CE61E62107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="" xmlns:a16="http://schemas.microsoft.com/office/drawing/2014/main" id="{A235A3E8-5F9F-054E-812C-82B1457E7DA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="" xmlns:a16="http://schemas.microsoft.com/office/drawing/2014/main" id="{5DDEAE5B-F867-B04E-9480-5609AC66F59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="" xmlns:a16="http://schemas.microsoft.com/office/drawing/2014/main" id="{FBC3084B-7403-CB43-BF1A-54F05828C7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="" xmlns:a16="http://schemas.microsoft.com/office/drawing/2014/main" id="{CCCD1707-2759-A14B-96A2-D746BB0126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="" xmlns:a16="http://schemas.microsoft.com/office/drawing/2014/main" id="{9B0492DA-B9A2-1F42-8EC8-885383C522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4" name="Group 573">
            <a:extLst>
              <a:ext uri="{FF2B5EF4-FFF2-40B4-BE49-F238E27FC236}">
                <a16:creationId xmlns="" xmlns:a16="http://schemas.microsoft.com/office/drawing/2014/main" id="{A2DF0841-9316-7744-99F2-F246599FA663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575" name="Rectangle 574">
              <a:extLst>
                <a:ext uri="{FF2B5EF4-FFF2-40B4-BE49-F238E27FC236}">
                  <a16:creationId xmlns="" xmlns:a16="http://schemas.microsoft.com/office/drawing/2014/main" id="{B7FE1E33-3837-6A44-8F3D-D671A86ECB7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="" xmlns:a16="http://schemas.microsoft.com/office/drawing/2014/main" id="{D7EBAA0A-EA4B-2A42-B633-E3F75F2BB7B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7" name="Group 576">
              <a:extLst>
                <a:ext uri="{FF2B5EF4-FFF2-40B4-BE49-F238E27FC236}">
                  <a16:creationId xmlns="" xmlns:a16="http://schemas.microsoft.com/office/drawing/2014/main" id="{A0FA1B3E-9ECC-B241-8F16-2C1970256C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="" xmlns:a16="http://schemas.microsoft.com/office/drawing/2014/main" id="{CB74265E-694E-5A49-B1D2-3C1956E0BE2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="" xmlns:a16="http://schemas.microsoft.com/office/drawing/2014/main" id="{8680283C-1CA3-D44B-8FFA-B36341C7230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="" xmlns:a16="http://schemas.microsoft.com/office/drawing/2014/main" id="{2B31DC87-EF0E-0D4F-81A2-B6FB2A803F7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="" xmlns:a16="http://schemas.microsoft.com/office/drawing/2014/main" id="{F14BA91B-FE87-514B-B749-384B3F1D92C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9" name="Line 48">
            <a:extLst>
              <a:ext uri="{FF2B5EF4-FFF2-40B4-BE49-F238E27FC236}">
                <a16:creationId xmlns="" xmlns:a16="http://schemas.microsoft.com/office/drawing/2014/main" id="{E2F245C9-F9FA-FF41-8279-23685395B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="" xmlns:a16="http://schemas.microsoft.com/office/drawing/2014/main" id="{1C377AEF-2633-FC44-9747-922C7C110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19" y="1674030"/>
            <a:ext cx="4751439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Connecting laptop will use DHCP to get IP address, address of first-hop router, address of DNS server.</a:t>
            </a:r>
          </a:p>
        </p:txBody>
      </p:sp>
      <p:sp>
        <p:nvSpPr>
          <p:cNvPr id="382" name="Line 43">
            <a:extLst>
              <a:ext uri="{FF2B5EF4-FFF2-40B4-BE49-F238E27FC236}">
                <a16:creationId xmlns="" xmlns:a16="http://schemas.microsoft.com/office/drawing/2014/main" id="{C8851F30-DB65-2343-90FB-A929CA0100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9695" y="3062253"/>
            <a:ext cx="562325" cy="8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5" name="Text Box 44">
            <a:extLst>
              <a:ext uri="{FF2B5EF4-FFF2-40B4-BE49-F238E27FC236}">
                <a16:creationId xmlns="" xmlns:a16="http://schemas.microsoft.com/office/drawing/2014/main" id="{59259B03-4826-E149-B0DC-4EBA8293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5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sp>
        <p:nvSpPr>
          <p:cNvPr id="386" name="Rectangle 152">
            <a:extLst>
              <a:ext uri="{FF2B5EF4-FFF2-40B4-BE49-F238E27FC236}">
                <a16:creationId xmlns="" xmlns:a16="http://schemas.microsoft.com/office/drawing/2014/main" id="{745619DC-3C53-E14A-874D-F2C6B677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20" y="2964667"/>
            <a:ext cx="5406278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message encapsulated in UDP, encapsulated in IP, encapsulated in Ethernet</a:t>
            </a:r>
          </a:p>
        </p:txBody>
      </p:sp>
      <p:sp>
        <p:nvSpPr>
          <p:cNvPr id="387" name="Rectangle 153">
            <a:extLst>
              <a:ext uri="{FF2B5EF4-FFF2-40B4-BE49-F238E27FC236}">
                <a16:creationId xmlns="" xmlns:a16="http://schemas.microsoft.com/office/drawing/2014/main" id="{082BCCE1-61C9-5E4C-B8D4-8ED23A69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69" y="4210855"/>
            <a:ext cx="54503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frame broadcast (dest: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FFFFFFFFFFFF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 on LAN, received at router running DHCP server</a:t>
            </a:r>
          </a:p>
        </p:txBody>
      </p:sp>
      <p:sp>
        <p:nvSpPr>
          <p:cNvPr id="388" name="Rectangle 154">
            <a:extLst>
              <a:ext uri="{FF2B5EF4-FFF2-40B4-BE49-F238E27FC236}">
                <a16:creationId xmlns="" xmlns:a16="http://schemas.microsoft.com/office/drawing/2014/main" id="{2001FDC4-9DD8-8540-A00D-9430145A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245" y="5547530"/>
            <a:ext cx="528060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de-mux’ed to IP de-mux’ed, UDP de-mux’ed to DHCP </a:t>
            </a:r>
          </a:p>
        </p:txBody>
      </p:sp>
      <p:sp>
        <p:nvSpPr>
          <p:cNvPr id="389" name="Text Box 155">
            <a:extLst>
              <a:ext uri="{FF2B5EF4-FFF2-40B4-BE49-F238E27FC236}">
                <a16:creationId xmlns="" xmlns:a16="http://schemas.microsoft.com/office/drawing/2014/main" id="{0FF8CA2B-A0E7-0344-8C3D-752022E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682" y="3674280"/>
            <a:ext cx="1047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168.1.1.1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8" name="Group 234">
            <a:extLst>
              <a:ext uri="{FF2B5EF4-FFF2-40B4-BE49-F238E27FC236}">
                <a16:creationId xmlns="" xmlns:a16="http://schemas.microsoft.com/office/drawing/2014/main" id="{80B8D10B-0E57-694A-9F60-7DD157680859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67"/>
            <a:ext cx="850900" cy="615950"/>
            <a:chOff x="4420" y="878"/>
            <a:chExt cx="614" cy="458"/>
          </a:xfrm>
        </p:grpSpPr>
        <p:pic>
          <p:nvPicPr>
            <p:cNvPr id="439" name="Picture 235" descr="laptop_keyboard">
              <a:extLst>
                <a:ext uri="{FF2B5EF4-FFF2-40B4-BE49-F238E27FC236}">
                  <a16:creationId xmlns="" xmlns:a16="http://schemas.microsoft.com/office/drawing/2014/main" id="{32F92D03-3F10-DD48-B916-C1A813CA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236">
              <a:extLst>
                <a:ext uri="{FF2B5EF4-FFF2-40B4-BE49-F238E27FC236}">
                  <a16:creationId xmlns="" xmlns:a16="http://schemas.microsoft.com/office/drawing/2014/main" id="{635DC8EF-D2DF-1140-8A94-D496AE9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41" name="Picture 237" descr="screen">
              <a:extLst>
                <a:ext uri="{FF2B5EF4-FFF2-40B4-BE49-F238E27FC236}">
                  <a16:creationId xmlns="" xmlns:a16="http://schemas.microsoft.com/office/drawing/2014/main" id="{6BDF7141-8B18-8848-AE3F-A1F240A514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2" name="Freeform 238">
              <a:extLst>
                <a:ext uri="{FF2B5EF4-FFF2-40B4-BE49-F238E27FC236}">
                  <a16:creationId xmlns="" xmlns:a16="http://schemas.microsoft.com/office/drawing/2014/main" id="{F0AA71CC-9F7D-4E4A-AFD3-E4FC2EDB5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3" name="Freeform 239">
              <a:extLst>
                <a:ext uri="{FF2B5EF4-FFF2-40B4-BE49-F238E27FC236}">
                  <a16:creationId xmlns="" xmlns:a16="http://schemas.microsoft.com/office/drawing/2014/main" id="{478F089D-1CBD-064E-9E01-09DBACFE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4" name="Freeform 240">
              <a:extLst>
                <a:ext uri="{FF2B5EF4-FFF2-40B4-BE49-F238E27FC236}">
                  <a16:creationId xmlns="" xmlns:a16="http://schemas.microsoft.com/office/drawing/2014/main" id="{999308BB-3AD9-964C-9A37-585EA1CB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5" name="Freeform 241">
              <a:extLst>
                <a:ext uri="{FF2B5EF4-FFF2-40B4-BE49-F238E27FC236}">
                  <a16:creationId xmlns="" xmlns:a16="http://schemas.microsoft.com/office/drawing/2014/main" id="{50215675-D41A-884A-B70C-7A7A34B47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6" name="Freeform 242">
              <a:extLst>
                <a:ext uri="{FF2B5EF4-FFF2-40B4-BE49-F238E27FC236}">
                  <a16:creationId xmlns="" xmlns:a16="http://schemas.microsoft.com/office/drawing/2014/main" id="{67C07E3F-A680-3448-A285-F67163D5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7" name="Freeform 243">
              <a:extLst>
                <a:ext uri="{FF2B5EF4-FFF2-40B4-BE49-F238E27FC236}">
                  <a16:creationId xmlns="" xmlns:a16="http://schemas.microsoft.com/office/drawing/2014/main" id="{D6FEFC34-2380-1C46-9401-C809C94E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48" name="Group 244">
              <a:extLst>
                <a:ext uri="{FF2B5EF4-FFF2-40B4-BE49-F238E27FC236}">
                  <a16:creationId xmlns="" xmlns:a16="http://schemas.microsoft.com/office/drawing/2014/main" id="{C27B64F7-2309-1F46-B525-0FF1CC0B3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55" name="Freeform 245">
                <a:extLst>
                  <a:ext uri="{FF2B5EF4-FFF2-40B4-BE49-F238E27FC236}">
                    <a16:creationId xmlns="" xmlns:a16="http://schemas.microsoft.com/office/drawing/2014/main" id="{6D904DDE-01FC-1A4C-8025-88A928752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6" name="Freeform 246">
                <a:extLst>
                  <a:ext uri="{FF2B5EF4-FFF2-40B4-BE49-F238E27FC236}">
                    <a16:creationId xmlns="" xmlns:a16="http://schemas.microsoft.com/office/drawing/2014/main" id="{E3315A06-9E1B-AC4A-906F-1640B3605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7" name="Freeform 247">
                <a:extLst>
                  <a:ext uri="{FF2B5EF4-FFF2-40B4-BE49-F238E27FC236}">
                    <a16:creationId xmlns="" xmlns:a16="http://schemas.microsoft.com/office/drawing/2014/main" id="{4B5E6F6D-A780-9F4A-B4CB-418F530E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8" name="Freeform 248">
                <a:extLst>
                  <a:ext uri="{FF2B5EF4-FFF2-40B4-BE49-F238E27FC236}">
                    <a16:creationId xmlns="" xmlns:a16="http://schemas.microsoft.com/office/drawing/2014/main" id="{49CD3CF5-0077-7D4A-A378-2AAAA4CDE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9" name="Freeform 249">
                <a:extLst>
                  <a:ext uri="{FF2B5EF4-FFF2-40B4-BE49-F238E27FC236}">
                    <a16:creationId xmlns="" xmlns:a16="http://schemas.microsoft.com/office/drawing/2014/main" id="{4E2747DD-F96B-124E-8BF8-EC78D4C82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0" name="Freeform 250">
                <a:extLst>
                  <a:ext uri="{FF2B5EF4-FFF2-40B4-BE49-F238E27FC236}">
                    <a16:creationId xmlns="" xmlns:a16="http://schemas.microsoft.com/office/drawing/2014/main" id="{5D228080-AAA4-AE4F-B2E0-444A375E9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9" name="Freeform 251">
              <a:extLst>
                <a:ext uri="{FF2B5EF4-FFF2-40B4-BE49-F238E27FC236}">
                  <a16:creationId xmlns="" xmlns:a16="http://schemas.microsoft.com/office/drawing/2014/main" id="{12335ADB-FB5B-8540-ADE8-01DE4817A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0" name="Freeform 252">
              <a:extLst>
                <a:ext uri="{FF2B5EF4-FFF2-40B4-BE49-F238E27FC236}">
                  <a16:creationId xmlns="" xmlns:a16="http://schemas.microsoft.com/office/drawing/2014/main" id="{71BBEFC9-2EAD-0E4D-971B-FFE9F04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1" name="Freeform 253">
              <a:extLst>
                <a:ext uri="{FF2B5EF4-FFF2-40B4-BE49-F238E27FC236}">
                  <a16:creationId xmlns="" xmlns:a16="http://schemas.microsoft.com/office/drawing/2014/main" id="{AD467B30-53F9-E544-872F-75037A60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2" name="Freeform 254">
              <a:extLst>
                <a:ext uri="{FF2B5EF4-FFF2-40B4-BE49-F238E27FC236}">
                  <a16:creationId xmlns="" xmlns:a16="http://schemas.microsoft.com/office/drawing/2014/main" id="{09BD1056-1239-AA4F-9F79-BC195E4B8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3" name="Freeform 255">
              <a:extLst>
                <a:ext uri="{FF2B5EF4-FFF2-40B4-BE49-F238E27FC236}">
                  <a16:creationId xmlns="" xmlns:a16="http://schemas.microsoft.com/office/drawing/2014/main" id="{3EE44984-E799-7448-B48B-0A3E5E326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Freeform 256">
              <a:extLst>
                <a:ext uri="{FF2B5EF4-FFF2-40B4-BE49-F238E27FC236}">
                  <a16:creationId xmlns="" xmlns:a16="http://schemas.microsoft.com/office/drawing/2014/main" id="{F82A5B30-CFF4-9045-B98E-022A2D6583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61" name="AutoShape 34">
            <a:extLst>
              <a:ext uri="{FF2B5EF4-FFF2-40B4-BE49-F238E27FC236}">
                <a16:creationId xmlns="" xmlns:a16="http://schemas.microsoft.com/office/drawing/2014/main" id="{BBFE8651-7E0E-9B42-83C9-13A7DD11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45" y="2812267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2" name="Group 45">
            <a:extLst>
              <a:ext uri="{FF2B5EF4-FFF2-40B4-BE49-F238E27FC236}">
                <a16:creationId xmlns="" xmlns:a16="http://schemas.microsoft.com/office/drawing/2014/main" id="{7B2B7B83-C525-AC47-97F2-A2D1D1034FEF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48630"/>
            <a:ext cx="976312" cy="1460500"/>
            <a:chOff x="651" y="681"/>
            <a:chExt cx="615" cy="920"/>
          </a:xfrm>
        </p:grpSpPr>
        <p:sp>
          <p:nvSpPr>
            <p:cNvPr id="463" name="Freeform 46">
              <a:extLst>
                <a:ext uri="{FF2B5EF4-FFF2-40B4-BE49-F238E27FC236}">
                  <a16:creationId xmlns="" xmlns:a16="http://schemas.microsoft.com/office/drawing/2014/main" id="{2F8E5860-1F4A-9441-8643-FF3677400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4" name="Group 47">
              <a:extLst>
                <a:ext uri="{FF2B5EF4-FFF2-40B4-BE49-F238E27FC236}">
                  <a16:creationId xmlns="" xmlns:a16="http://schemas.microsoft.com/office/drawing/2014/main" id="{619D3750-75CE-7146-8080-07A05B2EE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65" name="Rectangle 48">
                <a:extLst>
                  <a:ext uri="{FF2B5EF4-FFF2-40B4-BE49-F238E27FC236}">
                    <a16:creationId xmlns="" xmlns:a16="http://schemas.microsoft.com/office/drawing/2014/main" id="{28385ECE-1698-FA48-9005-E85B7ADA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chemeClr val="tx1"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6" name="Text Box 49">
                <a:extLst>
                  <a:ext uri="{FF2B5EF4-FFF2-40B4-BE49-F238E27FC236}">
                    <a16:creationId xmlns="" xmlns:a16="http://schemas.microsoft.com/office/drawing/2014/main" id="{03E8F625-EC95-7449-B696-847DBF4C1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467" name="Line 50">
                <a:extLst>
                  <a:ext uri="{FF2B5EF4-FFF2-40B4-BE49-F238E27FC236}">
                    <a16:creationId xmlns="" xmlns:a16="http://schemas.microsoft.com/office/drawing/2014/main" id="{DF468FDE-40E4-0648-9839-DDE0332A0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8" name="Line 51">
                <a:extLst>
                  <a:ext uri="{FF2B5EF4-FFF2-40B4-BE49-F238E27FC236}">
                    <a16:creationId xmlns="" xmlns:a16="http://schemas.microsoft.com/office/drawing/2014/main" id="{99D4E4D8-7BA2-1841-8740-092F3F2C1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9" name="Line 52">
                <a:extLst>
                  <a:ext uri="{FF2B5EF4-FFF2-40B4-BE49-F238E27FC236}">
                    <a16:creationId xmlns="" xmlns:a16="http://schemas.microsoft.com/office/drawing/2014/main" id="{46C4BB73-5326-6148-BB43-C6C4C685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0" name="Line 53">
                <a:extLst>
                  <a:ext uri="{FF2B5EF4-FFF2-40B4-BE49-F238E27FC236}">
                    <a16:creationId xmlns="" xmlns:a16="http://schemas.microsoft.com/office/drawing/2014/main" id="{867C305B-8FC7-2546-83B8-7B677B4EFC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471" name="Group 54">
            <a:extLst>
              <a:ext uri="{FF2B5EF4-FFF2-40B4-BE49-F238E27FC236}">
                <a16:creationId xmlns="" xmlns:a16="http://schemas.microsoft.com/office/drawing/2014/main" id="{E55B3AA2-EA61-B94E-BC50-287F2699A080}"/>
              </a:ext>
            </a:extLst>
          </p:cNvPr>
          <p:cNvGrpSpPr>
            <a:grpSpLocks/>
          </p:cNvGrpSpPr>
          <p:nvPr/>
        </p:nvGrpSpPr>
        <p:grpSpPr bwMode="auto">
          <a:xfrm>
            <a:off x="1614982" y="1707367"/>
            <a:ext cx="544513" cy="244475"/>
            <a:chOff x="844" y="3337"/>
            <a:chExt cx="343" cy="154"/>
          </a:xfrm>
        </p:grpSpPr>
        <p:sp>
          <p:nvSpPr>
            <p:cNvPr id="472" name="Rectangle 55">
              <a:extLst>
                <a:ext uri="{FF2B5EF4-FFF2-40B4-BE49-F238E27FC236}">
                  <a16:creationId xmlns="" xmlns:a16="http://schemas.microsoft.com/office/drawing/2014/main" id="{3DF8187C-0350-B949-8481-A4B53A2BD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3" name="Text Box 56">
              <a:extLst>
                <a:ext uri="{FF2B5EF4-FFF2-40B4-BE49-F238E27FC236}">
                  <a16:creationId xmlns="" xmlns:a16="http://schemas.microsoft.com/office/drawing/2014/main" id="{EB5DBBE5-0C11-2943-8F1C-55F942DDF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74" name="Group 57">
            <a:extLst>
              <a:ext uri="{FF2B5EF4-FFF2-40B4-BE49-F238E27FC236}">
                <a16:creationId xmlns="" xmlns:a16="http://schemas.microsoft.com/office/drawing/2014/main" id="{E686DD6D-38C2-4641-89AF-94A0FB1D1070}"/>
              </a:ext>
            </a:extLst>
          </p:cNvPr>
          <p:cNvGrpSpPr>
            <a:grpSpLocks/>
          </p:cNvGrpSpPr>
          <p:nvPr/>
        </p:nvGrpSpPr>
        <p:grpSpPr bwMode="auto">
          <a:xfrm>
            <a:off x="1160957" y="1726417"/>
            <a:ext cx="1081088" cy="1166813"/>
            <a:chOff x="42" y="744"/>
            <a:chExt cx="681" cy="735"/>
          </a:xfrm>
        </p:grpSpPr>
        <p:grpSp>
          <p:nvGrpSpPr>
            <p:cNvPr id="475" name="Group 58">
              <a:extLst>
                <a:ext uri="{FF2B5EF4-FFF2-40B4-BE49-F238E27FC236}">
                  <a16:creationId xmlns="" xmlns:a16="http://schemas.microsoft.com/office/drawing/2014/main" id="{1FDCAE0E-7CF7-A44C-8CC2-1F6556F81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77" name="Group 59">
                <a:extLst>
                  <a:ext uri="{FF2B5EF4-FFF2-40B4-BE49-F238E27FC236}">
                    <a16:creationId xmlns="" xmlns:a16="http://schemas.microsoft.com/office/drawing/2014/main" id="{B1A03342-AE12-CE42-8220-1A81C4418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02" name="Group 60">
                  <a:extLst>
                    <a:ext uri="{FF2B5EF4-FFF2-40B4-BE49-F238E27FC236}">
                      <a16:creationId xmlns="" xmlns:a16="http://schemas.microsoft.com/office/drawing/2014/main" id="{C141BB4A-81BE-5F41-82F7-F6E6B820E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5" name="Rectangle 61">
                    <a:extLst>
                      <a:ext uri="{FF2B5EF4-FFF2-40B4-BE49-F238E27FC236}">
                        <a16:creationId xmlns="" xmlns:a16="http://schemas.microsoft.com/office/drawing/2014/main" id="{0057FF7C-1AD8-884B-80A9-AB7A6E108F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6" name="Text Box 62">
                    <a:extLst>
                      <a:ext uri="{FF2B5EF4-FFF2-40B4-BE49-F238E27FC236}">
                        <a16:creationId xmlns="" xmlns:a16="http://schemas.microsoft.com/office/drawing/2014/main" id="{EC2B900A-E788-8441-B597-33D92CA592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03" name="Rectangle 63">
                  <a:extLst>
                    <a:ext uri="{FF2B5EF4-FFF2-40B4-BE49-F238E27FC236}">
                      <a16:creationId xmlns="" xmlns:a16="http://schemas.microsoft.com/office/drawing/2014/main" id="{963785A1-EC1C-B84C-87DF-29B9C771BE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Rectangle 64">
                  <a:extLst>
                    <a:ext uri="{FF2B5EF4-FFF2-40B4-BE49-F238E27FC236}">
                      <a16:creationId xmlns="" xmlns:a16="http://schemas.microsoft.com/office/drawing/2014/main" id="{5E9D5671-4336-A144-8E1C-F9834FFEC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78" name="Group 65">
                <a:extLst>
                  <a:ext uri="{FF2B5EF4-FFF2-40B4-BE49-F238E27FC236}">
                    <a16:creationId xmlns="" xmlns:a16="http://schemas.microsoft.com/office/drawing/2014/main" id="{C554361D-96E9-9749-99BB-ABA5FD0279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96" name="Group 66">
                  <a:extLst>
                    <a:ext uri="{FF2B5EF4-FFF2-40B4-BE49-F238E27FC236}">
                      <a16:creationId xmlns="" xmlns:a16="http://schemas.microsoft.com/office/drawing/2014/main" id="{493D2842-500B-024B-85A5-1FE62FDD1C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00" name="Rectangle 67">
                    <a:extLst>
                      <a:ext uri="{FF2B5EF4-FFF2-40B4-BE49-F238E27FC236}">
                        <a16:creationId xmlns="" xmlns:a16="http://schemas.microsoft.com/office/drawing/2014/main" id="{9D9A5E56-2778-BF43-8CCC-26552B7850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01" name="Text Box 68">
                    <a:extLst>
                      <a:ext uri="{FF2B5EF4-FFF2-40B4-BE49-F238E27FC236}">
                        <a16:creationId xmlns="" xmlns:a16="http://schemas.microsoft.com/office/drawing/2014/main" id="{FEA9C227-A395-5144-9B07-1A7D28C8A5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497" name="Group 69">
                  <a:extLst>
                    <a:ext uri="{FF2B5EF4-FFF2-40B4-BE49-F238E27FC236}">
                      <a16:creationId xmlns="" xmlns:a16="http://schemas.microsoft.com/office/drawing/2014/main" id="{84676D02-4488-A247-A8A0-7B76E879E6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98" name="Rectangle 70">
                    <a:extLst>
                      <a:ext uri="{FF2B5EF4-FFF2-40B4-BE49-F238E27FC236}">
                        <a16:creationId xmlns="" xmlns:a16="http://schemas.microsoft.com/office/drawing/2014/main" id="{3855ADF3-2772-6A45-B541-A1686D02D4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99" name="Rectangle 71">
                    <a:extLst>
                      <a:ext uri="{FF2B5EF4-FFF2-40B4-BE49-F238E27FC236}">
                        <a16:creationId xmlns="" xmlns:a16="http://schemas.microsoft.com/office/drawing/2014/main" id="{FB9B8C64-8890-6D4D-86FF-EA8641985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79" name="Group 72">
                <a:extLst>
                  <a:ext uri="{FF2B5EF4-FFF2-40B4-BE49-F238E27FC236}">
                    <a16:creationId xmlns="" xmlns:a16="http://schemas.microsoft.com/office/drawing/2014/main" id="{4ED0D0FF-6D48-044B-A4CD-DEE3EE153F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94" name="Rectangle 73">
                  <a:extLst>
                    <a:ext uri="{FF2B5EF4-FFF2-40B4-BE49-F238E27FC236}">
                      <a16:creationId xmlns="" xmlns:a16="http://schemas.microsoft.com/office/drawing/2014/main" id="{69588944-9806-234E-B479-4DCA85C2C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5" name="Rectangle 74">
                  <a:extLst>
                    <a:ext uri="{FF2B5EF4-FFF2-40B4-BE49-F238E27FC236}">
                      <a16:creationId xmlns="" xmlns:a16="http://schemas.microsoft.com/office/drawing/2014/main" id="{6A9EE954-18E5-AB4B-91A7-8763F6FC2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80" name="Group 75">
                <a:extLst>
                  <a:ext uri="{FF2B5EF4-FFF2-40B4-BE49-F238E27FC236}">
                    <a16:creationId xmlns="" xmlns:a16="http://schemas.microsoft.com/office/drawing/2014/main" id="{AE1585FE-E7DD-5148-A3DB-4D32837D6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81" name="Group 76">
                  <a:extLst>
                    <a:ext uri="{FF2B5EF4-FFF2-40B4-BE49-F238E27FC236}">
                      <a16:creationId xmlns="" xmlns:a16="http://schemas.microsoft.com/office/drawing/2014/main" id="{83987E26-41E7-554D-8F7B-6E3DBA2BC9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85" name="Group 77">
                    <a:extLst>
                      <a:ext uri="{FF2B5EF4-FFF2-40B4-BE49-F238E27FC236}">
                        <a16:creationId xmlns="" xmlns:a16="http://schemas.microsoft.com/office/drawing/2014/main" id="{4AA7B839-194B-D44E-B613-C09016B38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88" name="Group 78">
                      <a:extLst>
                        <a:ext uri="{FF2B5EF4-FFF2-40B4-BE49-F238E27FC236}">
                          <a16:creationId xmlns="" xmlns:a16="http://schemas.microsoft.com/office/drawing/2014/main" id="{F12403C6-60CE-4541-A6EA-F28A0FBCF2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92" name="Rectangle 79">
                        <a:extLst>
                          <a:ext uri="{FF2B5EF4-FFF2-40B4-BE49-F238E27FC236}">
                            <a16:creationId xmlns="" xmlns:a16="http://schemas.microsoft.com/office/drawing/2014/main" id="{4B102F30-285E-0243-A491-E80C6A6488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Text Box 80">
                        <a:extLst>
                          <a:ext uri="{FF2B5EF4-FFF2-40B4-BE49-F238E27FC236}">
                            <a16:creationId xmlns="" xmlns:a16="http://schemas.microsoft.com/office/drawing/2014/main" id="{C27FFB91-9D35-9345-9E73-83C45819110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489" name="Group 81">
                      <a:extLst>
                        <a:ext uri="{FF2B5EF4-FFF2-40B4-BE49-F238E27FC236}">
                          <a16:creationId xmlns="" xmlns:a16="http://schemas.microsoft.com/office/drawing/2014/main" id="{980A2CF4-C81E-3145-91D1-132BC2EF1F4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90" name="Rectangle 82">
                        <a:extLst>
                          <a:ext uri="{FF2B5EF4-FFF2-40B4-BE49-F238E27FC236}">
                            <a16:creationId xmlns="" xmlns:a16="http://schemas.microsoft.com/office/drawing/2014/main" id="{60B3778C-4AEE-4A40-A3AE-9E6780DD742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491" name="Rectangle 83">
                        <a:extLst>
                          <a:ext uri="{FF2B5EF4-FFF2-40B4-BE49-F238E27FC236}">
                            <a16:creationId xmlns="" xmlns:a16="http://schemas.microsoft.com/office/drawing/2014/main" id="{F2AB3533-6239-FB44-A5DF-EC7054B257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486" name="Rectangle 84">
                    <a:extLst>
                      <a:ext uri="{FF2B5EF4-FFF2-40B4-BE49-F238E27FC236}">
                        <a16:creationId xmlns="" xmlns:a16="http://schemas.microsoft.com/office/drawing/2014/main" id="{7871167B-C99A-9745-AB39-0CFE737D4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87" name="Rectangle 85">
                    <a:extLst>
                      <a:ext uri="{FF2B5EF4-FFF2-40B4-BE49-F238E27FC236}">
                        <a16:creationId xmlns="" xmlns:a16="http://schemas.microsoft.com/office/drawing/2014/main" id="{6FEE651A-2F5C-3D46-9A8A-7A8FA72C5A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482" name="Rectangle 86">
                  <a:extLst>
                    <a:ext uri="{FF2B5EF4-FFF2-40B4-BE49-F238E27FC236}">
                      <a16:creationId xmlns="" xmlns:a16="http://schemas.microsoft.com/office/drawing/2014/main" id="{436CE76C-250A-0048-AB3B-2E594180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3" name="Rectangle 87">
                  <a:extLst>
                    <a:ext uri="{FF2B5EF4-FFF2-40B4-BE49-F238E27FC236}">
                      <a16:creationId xmlns="" xmlns:a16="http://schemas.microsoft.com/office/drawing/2014/main" id="{37087D94-A17E-2C49-B663-0E4892CD4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4" name="Rectangle 88">
                  <a:extLst>
                    <a:ext uri="{FF2B5EF4-FFF2-40B4-BE49-F238E27FC236}">
                      <a16:creationId xmlns="" xmlns:a16="http://schemas.microsoft.com/office/drawing/2014/main" id="{C9536EB0-5CE3-3B4B-A735-A853495CC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476" name="AutoShape 89">
              <a:extLst>
                <a:ext uri="{FF2B5EF4-FFF2-40B4-BE49-F238E27FC236}">
                  <a16:creationId xmlns="" xmlns:a16="http://schemas.microsoft.com/office/drawing/2014/main" id="{5ED99D5F-7031-CD4F-A23A-844A773D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07" name="Group 90">
            <a:extLst>
              <a:ext uri="{FF2B5EF4-FFF2-40B4-BE49-F238E27FC236}">
                <a16:creationId xmlns="" xmlns:a16="http://schemas.microsoft.com/office/drawing/2014/main" id="{779CE125-3275-9D45-AB58-5C559926C4EB}"/>
              </a:ext>
            </a:extLst>
          </p:cNvPr>
          <p:cNvGrpSpPr>
            <a:grpSpLocks/>
          </p:cNvGrpSpPr>
          <p:nvPr/>
        </p:nvGrpSpPr>
        <p:grpSpPr bwMode="auto">
          <a:xfrm>
            <a:off x="1745157" y="2934505"/>
            <a:ext cx="1081088" cy="244475"/>
            <a:chOff x="504" y="3523"/>
            <a:chExt cx="681" cy="154"/>
          </a:xfrm>
        </p:grpSpPr>
        <p:grpSp>
          <p:nvGrpSpPr>
            <p:cNvPr id="508" name="Group 91">
              <a:extLst>
                <a:ext uri="{FF2B5EF4-FFF2-40B4-BE49-F238E27FC236}">
                  <a16:creationId xmlns="" xmlns:a16="http://schemas.microsoft.com/office/drawing/2014/main" id="{DE87A52E-0FB6-8C4A-AE94-4698D4D20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512" name="Group 92">
                <a:extLst>
                  <a:ext uri="{FF2B5EF4-FFF2-40B4-BE49-F238E27FC236}">
                    <a16:creationId xmlns="" xmlns:a16="http://schemas.microsoft.com/office/drawing/2014/main" id="{DA67C76C-E5B1-7342-BE34-D0797625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515" name="Group 93">
                  <a:extLst>
                    <a:ext uri="{FF2B5EF4-FFF2-40B4-BE49-F238E27FC236}">
                      <a16:creationId xmlns="" xmlns:a16="http://schemas.microsoft.com/office/drawing/2014/main" id="{7BE844F4-9393-7B40-95A7-50ED202A3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19" name="Rectangle 94">
                    <a:extLst>
                      <a:ext uri="{FF2B5EF4-FFF2-40B4-BE49-F238E27FC236}">
                        <a16:creationId xmlns="" xmlns:a16="http://schemas.microsoft.com/office/drawing/2014/main" id="{D55DDB2A-DD13-B64C-B0B8-6A3AF9F582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20" name="Text Box 95">
                    <a:extLst>
                      <a:ext uri="{FF2B5EF4-FFF2-40B4-BE49-F238E27FC236}">
                        <a16:creationId xmlns="" xmlns:a16="http://schemas.microsoft.com/office/drawing/2014/main" id="{2FA13326-D863-094B-BD45-FAFAC2DE2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16" name="Group 96">
                  <a:extLst>
                    <a:ext uri="{FF2B5EF4-FFF2-40B4-BE49-F238E27FC236}">
                      <a16:creationId xmlns="" xmlns:a16="http://schemas.microsoft.com/office/drawing/2014/main" id="{4E104FB9-53D7-7047-879F-52C4E2A1CA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7" name="Rectangle 97">
                    <a:extLst>
                      <a:ext uri="{FF2B5EF4-FFF2-40B4-BE49-F238E27FC236}">
                        <a16:creationId xmlns="" xmlns:a16="http://schemas.microsoft.com/office/drawing/2014/main" id="{3491CAE6-C0BF-2845-A8BE-CF59FB4E18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18" name="Rectangle 98">
                    <a:extLst>
                      <a:ext uri="{FF2B5EF4-FFF2-40B4-BE49-F238E27FC236}">
                        <a16:creationId xmlns="" xmlns:a16="http://schemas.microsoft.com/office/drawing/2014/main" id="{1BA65FFC-57F2-1940-B190-78ED97A36A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513" name="Rectangle 99">
                <a:extLst>
                  <a:ext uri="{FF2B5EF4-FFF2-40B4-BE49-F238E27FC236}">
                    <a16:creationId xmlns="" xmlns:a16="http://schemas.microsoft.com/office/drawing/2014/main" id="{D2683417-4924-F844-B695-3C3D8E93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4" name="Rectangle 100">
                <a:extLst>
                  <a:ext uri="{FF2B5EF4-FFF2-40B4-BE49-F238E27FC236}">
                    <a16:creationId xmlns="" xmlns:a16="http://schemas.microsoft.com/office/drawing/2014/main" id="{4D0D33D5-8C1B-2B41-87C1-4A592AD51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9" name="Rectangle 101">
              <a:extLst>
                <a:ext uri="{FF2B5EF4-FFF2-40B4-BE49-F238E27FC236}">
                  <a16:creationId xmlns="" xmlns:a16="http://schemas.microsoft.com/office/drawing/2014/main" id="{78D15BF2-6070-1F4C-86A1-0614C2EC3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0" name="Rectangle 102">
              <a:extLst>
                <a:ext uri="{FF2B5EF4-FFF2-40B4-BE49-F238E27FC236}">
                  <a16:creationId xmlns="" xmlns:a16="http://schemas.microsoft.com/office/drawing/2014/main" id="{FD86650F-D708-CD41-A5A3-676346E3D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1" name="Rectangle 103">
              <a:extLst>
                <a:ext uri="{FF2B5EF4-FFF2-40B4-BE49-F238E27FC236}">
                  <a16:creationId xmlns="" xmlns:a16="http://schemas.microsoft.com/office/drawing/2014/main" id="{492FA68A-0828-A447-A66B-C4BDFA67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21" name="Group 104">
            <a:extLst>
              <a:ext uri="{FF2B5EF4-FFF2-40B4-BE49-F238E27FC236}">
                <a16:creationId xmlns="" xmlns:a16="http://schemas.microsoft.com/office/drawing/2014/main" id="{DCCB5641-467D-4644-95C9-32A71707E80D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5"/>
            <a:ext cx="1316037" cy="1314450"/>
            <a:chOff x="931" y="1941"/>
            <a:chExt cx="829" cy="828"/>
          </a:xfrm>
        </p:grpSpPr>
        <p:sp>
          <p:nvSpPr>
            <p:cNvPr id="522" name="Freeform 105">
              <a:extLst>
                <a:ext uri="{FF2B5EF4-FFF2-40B4-BE49-F238E27FC236}">
                  <a16:creationId xmlns="" xmlns:a16="http://schemas.microsoft.com/office/drawing/2014/main" id="{7AA20FB3-1F67-9A47-8F16-ABCEFBFB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4998"/>
                  </a:srgb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106">
              <a:extLst>
                <a:ext uri="{FF2B5EF4-FFF2-40B4-BE49-F238E27FC236}">
                  <a16:creationId xmlns="" xmlns:a16="http://schemas.microsoft.com/office/drawing/2014/main" id="{D87A412F-CAAD-A14A-A57B-6BD2A6D6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524" name="Rectangle 107">
                <a:extLst>
                  <a:ext uri="{FF2B5EF4-FFF2-40B4-BE49-F238E27FC236}">
                    <a16:creationId xmlns="" xmlns:a16="http://schemas.microsoft.com/office/drawing/2014/main" id="{303F62B8-B24E-FD48-9E39-6434CCE88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5" name="Text Box 108">
                <a:extLst>
                  <a:ext uri="{FF2B5EF4-FFF2-40B4-BE49-F238E27FC236}">
                    <a16:creationId xmlns="" xmlns:a16="http://schemas.microsoft.com/office/drawing/2014/main" id="{46FF09C4-D1E5-BE40-9DD5-C470003A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526" name="Line 109">
                <a:extLst>
                  <a:ext uri="{FF2B5EF4-FFF2-40B4-BE49-F238E27FC236}">
                    <a16:creationId xmlns="" xmlns:a16="http://schemas.microsoft.com/office/drawing/2014/main" id="{91D8B561-6767-104C-98C3-B69C3B8C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7" name="Line 110">
                <a:extLst>
                  <a:ext uri="{FF2B5EF4-FFF2-40B4-BE49-F238E27FC236}">
                    <a16:creationId xmlns="" xmlns:a16="http://schemas.microsoft.com/office/drawing/2014/main" id="{704906A5-7D3F-2E4C-B902-283BDB12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8" name="Line 111">
                <a:extLst>
                  <a:ext uri="{FF2B5EF4-FFF2-40B4-BE49-F238E27FC236}">
                    <a16:creationId xmlns="" xmlns:a16="http://schemas.microsoft.com/office/drawing/2014/main" id="{1517BF50-B417-1E40-800E-FBE526501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9" name="Line 112">
                <a:extLst>
                  <a:ext uri="{FF2B5EF4-FFF2-40B4-BE49-F238E27FC236}">
                    <a16:creationId xmlns="" xmlns:a16="http://schemas.microsoft.com/office/drawing/2014/main" id="{E18E4496-B2D7-C943-A380-7C6366A21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30" name="Group 113">
            <a:extLst>
              <a:ext uri="{FF2B5EF4-FFF2-40B4-BE49-F238E27FC236}">
                <a16:creationId xmlns="" xmlns:a16="http://schemas.microsoft.com/office/drawing/2014/main" id="{5484A2F7-3977-924F-9EB6-B0FEE950D721}"/>
              </a:ext>
            </a:extLst>
          </p:cNvPr>
          <p:cNvGrpSpPr>
            <a:grpSpLocks/>
          </p:cNvGrpSpPr>
          <p:nvPr/>
        </p:nvGrpSpPr>
        <p:grpSpPr bwMode="auto">
          <a:xfrm>
            <a:off x="1434007" y="3526642"/>
            <a:ext cx="1081088" cy="1217613"/>
            <a:chOff x="1404" y="3105"/>
            <a:chExt cx="681" cy="767"/>
          </a:xfrm>
        </p:grpSpPr>
        <p:grpSp>
          <p:nvGrpSpPr>
            <p:cNvPr id="531" name="Group 114">
              <a:extLst>
                <a:ext uri="{FF2B5EF4-FFF2-40B4-BE49-F238E27FC236}">
                  <a16:creationId xmlns="" xmlns:a16="http://schemas.microsoft.com/office/drawing/2014/main" id="{4ED9BB0C-BBE3-634A-9425-253829BD9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36" name="Group 115">
                <a:extLst>
                  <a:ext uri="{FF2B5EF4-FFF2-40B4-BE49-F238E27FC236}">
                    <a16:creationId xmlns="" xmlns:a16="http://schemas.microsoft.com/office/drawing/2014/main" id="{F5CBCFC8-387D-7141-B939-869308488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61" name="Group 116">
                  <a:extLst>
                    <a:ext uri="{FF2B5EF4-FFF2-40B4-BE49-F238E27FC236}">
                      <a16:creationId xmlns="" xmlns:a16="http://schemas.microsoft.com/office/drawing/2014/main" id="{CA5A2866-1D47-D54F-B3FA-9F0B4E1F66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64" name="Rectangle 117">
                    <a:extLst>
                      <a:ext uri="{FF2B5EF4-FFF2-40B4-BE49-F238E27FC236}">
                        <a16:creationId xmlns="" xmlns:a16="http://schemas.microsoft.com/office/drawing/2014/main" id="{A1798794-C1E3-6A41-9D81-8ADFCAF3F1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5" name="Text Box 118">
                    <a:extLst>
                      <a:ext uri="{FF2B5EF4-FFF2-40B4-BE49-F238E27FC236}">
                        <a16:creationId xmlns="" xmlns:a16="http://schemas.microsoft.com/office/drawing/2014/main" id="{18E358E2-2F94-B541-9CDB-1B44116721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562" name="Rectangle 119">
                  <a:extLst>
                    <a:ext uri="{FF2B5EF4-FFF2-40B4-BE49-F238E27FC236}">
                      <a16:creationId xmlns="" xmlns:a16="http://schemas.microsoft.com/office/drawing/2014/main" id="{60E92D74-1C0E-6D4E-86F9-529F6B495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120">
                  <a:extLst>
                    <a:ext uri="{FF2B5EF4-FFF2-40B4-BE49-F238E27FC236}">
                      <a16:creationId xmlns="" xmlns:a16="http://schemas.microsoft.com/office/drawing/2014/main" id="{B5A2B52B-B3F7-9A4A-8B7C-E471FA830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7" name="Group 121">
                <a:extLst>
                  <a:ext uri="{FF2B5EF4-FFF2-40B4-BE49-F238E27FC236}">
                    <a16:creationId xmlns="" xmlns:a16="http://schemas.microsoft.com/office/drawing/2014/main" id="{035DB159-9BF7-404E-8E6C-6F9ACC8B7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55" name="Group 122">
                  <a:extLst>
                    <a:ext uri="{FF2B5EF4-FFF2-40B4-BE49-F238E27FC236}">
                      <a16:creationId xmlns="" xmlns:a16="http://schemas.microsoft.com/office/drawing/2014/main" id="{3A1FFB78-1B84-BC4B-809E-B98424137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59" name="Rectangle 123">
                    <a:extLst>
                      <a:ext uri="{FF2B5EF4-FFF2-40B4-BE49-F238E27FC236}">
                        <a16:creationId xmlns="" xmlns:a16="http://schemas.microsoft.com/office/drawing/2014/main" id="{9F352C53-BF43-BF4C-9D1F-B1BE99D920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60" name="Text Box 124">
                    <a:extLst>
                      <a:ext uri="{FF2B5EF4-FFF2-40B4-BE49-F238E27FC236}">
                        <a16:creationId xmlns="" xmlns:a16="http://schemas.microsoft.com/office/drawing/2014/main" id="{B38F1528-1BB7-0B43-9C6C-DC547A522E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556" name="Group 125">
                  <a:extLst>
                    <a:ext uri="{FF2B5EF4-FFF2-40B4-BE49-F238E27FC236}">
                      <a16:creationId xmlns="" xmlns:a16="http://schemas.microsoft.com/office/drawing/2014/main" id="{31A55DB0-04AA-8349-8D23-49271CD256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57" name="Rectangle 126">
                    <a:extLst>
                      <a:ext uri="{FF2B5EF4-FFF2-40B4-BE49-F238E27FC236}">
                        <a16:creationId xmlns="" xmlns:a16="http://schemas.microsoft.com/office/drawing/2014/main" id="{94390F34-7CEE-7A49-84C0-E48FD2A2A0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58" name="Rectangle 127">
                    <a:extLst>
                      <a:ext uri="{FF2B5EF4-FFF2-40B4-BE49-F238E27FC236}">
                        <a16:creationId xmlns="" xmlns:a16="http://schemas.microsoft.com/office/drawing/2014/main" id="{538A2EF0-79E8-CD40-8370-B28254A09F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38" name="Group 128">
                <a:extLst>
                  <a:ext uri="{FF2B5EF4-FFF2-40B4-BE49-F238E27FC236}">
                    <a16:creationId xmlns="" xmlns:a16="http://schemas.microsoft.com/office/drawing/2014/main" id="{E979D308-81B4-B349-A72C-F91E66670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53" name="Rectangle 129">
                  <a:extLst>
                    <a:ext uri="{FF2B5EF4-FFF2-40B4-BE49-F238E27FC236}">
                      <a16:creationId xmlns="" xmlns:a16="http://schemas.microsoft.com/office/drawing/2014/main" id="{03290AA5-3D74-9142-8A86-FB7F133A6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4" name="Rectangle 130">
                  <a:extLst>
                    <a:ext uri="{FF2B5EF4-FFF2-40B4-BE49-F238E27FC236}">
                      <a16:creationId xmlns="" xmlns:a16="http://schemas.microsoft.com/office/drawing/2014/main" id="{83A16793-5237-0343-B0E2-17EDC0BC8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539" name="Group 131">
                <a:extLst>
                  <a:ext uri="{FF2B5EF4-FFF2-40B4-BE49-F238E27FC236}">
                    <a16:creationId xmlns="" xmlns:a16="http://schemas.microsoft.com/office/drawing/2014/main" id="{8C5CE498-6C00-1A47-A13B-047B76B731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40" name="Group 132">
                  <a:extLst>
                    <a:ext uri="{FF2B5EF4-FFF2-40B4-BE49-F238E27FC236}">
                      <a16:creationId xmlns="" xmlns:a16="http://schemas.microsoft.com/office/drawing/2014/main" id="{23F62EBA-E6FB-0649-93C1-969E5CB760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44" name="Group 133">
                    <a:extLst>
                      <a:ext uri="{FF2B5EF4-FFF2-40B4-BE49-F238E27FC236}">
                        <a16:creationId xmlns="" xmlns:a16="http://schemas.microsoft.com/office/drawing/2014/main" id="{4EA75669-10CD-3341-B63D-39C3D42157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47" name="Group 134">
                      <a:extLst>
                        <a:ext uri="{FF2B5EF4-FFF2-40B4-BE49-F238E27FC236}">
                          <a16:creationId xmlns="" xmlns:a16="http://schemas.microsoft.com/office/drawing/2014/main" id="{3DB8D785-CA4C-4F45-BC85-C0F2E04386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51" name="Rectangle 135">
                        <a:extLst>
                          <a:ext uri="{FF2B5EF4-FFF2-40B4-BE49-F238E27FC236}">
                            <a16:creationId xmlns="" xmlns:a16="http://schemas.microsoft.com/office/drawing/2014/main" id="{73BF9FED-27A2-D749-A9D4-97C2F2137CB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2" name="Text Box 136">
                        <a:extLst>
                          <a:ext uri="{FF2B5EF4-FFF2-40B4-BE49-F238E27FC236}">
                            <a16:creationId xmlns="" xmlns:a16="http://schemas.microsoft.com/office/drawing/2014/main" id="{E27DFA6B-3DCF-5E41-804E-1E89D6FAC5B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548" name="Group 137">
                      <a:extLst>
                        <a:ext uri="{FF2B5EF4-FFF2-40B4-BE49-F238E27FC236}">
                          <a16:creationId xmlns="" xmlns:a16="http://schemas.microsoft.com/office/drawing/2014/main" id="{FE60BC03-5895-2849-A9B5-3A91D2E61F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49" name="Rectangle 138">
                        <a:extLst>
                          <a:ext uri="{FF2B5EF4-FFF2-40B4-BE49-F238E27FC236}">
                            <a16:creationId xmlns="" xmlns:a16="http://schemas.microsoft.com/office/drawing/2014/main" id="{1CC6F6E7-056B-BE49-9EDE-9E4820DFF9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550" name="Rectangle 139">
                        <a:extLst>
                          <a:ext uri="{FF2B5EF4-FFF2-40B4-BE49-F238E27FC236}">
                            <a16:creationId xmlns="" xmlns:a16="http://schemas.microsoft.com/office/drawing/2014/main" id="{B2370641-92E5-B14E-A98F-A1929AC4C3D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545" name="Rectangle 140">
                    <a:extLst>
                      <a:ext uri="{FF2B5EF4-FFF2-40B4-BE49-F238E27FC236}">
                        <a16:creationId xmlns="" xmlns:a16="http://schemas.microsoft.com/office/drawing/2014/main" id="{951CE1B5-0E7C-F545-B1CE-3FD9A3AC9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46" name="Rectangle 141">
                    <a:extLst>
                      <a:ext uri="{FF2B5EF4-FFF2-40B4-BE49-F238E27FC236}">
                        <a16:creationId xmlns="" xmlns:a16="http://schemas.microsoft.com/office/drawing/2014/main" id="{EBF50DB3-3EEA-3744-B3C7-26A8B5DAB3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41" name="Rectangle 142">
                  <a:extLst>
                    <a:ext uri="{FF2B5EF4-FFF2-40B4-BE49-F238E27FC236}">
                      <a16:creationId xmlns="" xmlns:a16="http://schemas.microsoft.com/office/drawing/2014/main" id="{11872743-8187-794A-A4CC-C207808DE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143">
                  <a:extLst>
                    <a:ext uri="{FF2B5EF4-FFF2-40B4-BE49-F238E27FC236}">
                      <a16:creationId xmlns="" xmlns:a16="http://schemas.microsoft.com/office/drawing/2014/main" id="{90686308-79B3-A741-A38F-0A9A27CC5A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144">
                  <a:extLst>
                    <a:ext uri="{FF2B5EF4-FFF2-40B4-BE49-F238E27FC236}">
                      <a16:creationId xmlns="" xmlns:a16="http://schemas.microsoft.com/office/drawing/2014/main" id="{94336876-4C09-4F47-8836-78A0B6D3F2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532" name="AutoShape 145">
              <a:extLst>
                <a:ext uri="{FF2B5EF4-FFF2-40B4-BE49-F238E27FC236}">
                  <a16:creationId xmlns="" xmlns:a16="http://schemas.microsoft.com/office/drawing/2014/main" id="{0E9EC902-9ADE-1B41-89CD-08F40DDC5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33" name="Group 146">
              <a:extLst>
                <a:ext uri="{FF2B5EF4-FFF2-40B4-BE49-F238E27FC236}">
                  <a16:creationId xmlns="" xmlns:a16="http://schemas.microsoft.com/office/drawing/2014/main" id="{26A646AA-2BA0-7E43-9602-AD9BD44C7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34" name="Rectangle 147">
                <a:extLst>
                  <a:ext uri="{FF2B5EF4-FFF2-40B4-BE49-F238E27FC236}">
                    <a16:creationId xmlns="" xmlns:a16="http://schemas.microsoft.com/office/drawing/2014/main" id="{07E25020-7B37-A04F-BC9F-CC664C1E3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5" name="Text Box 148">
                <a:extLst>
                  <a:ext uri="{FF2B5EF4-FFF2-40B4-BE49-F238E27FC236}">
                    <a16:creationId xmlns="" xmlns:a16="http://schemas.microsoft.com/office/drawing/2014/main" id="{B71D74B2-5C0B-684C-9277-C20B9E2C8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566" name="Group 149">
            <a:extLst>
              <a:ext uri="{FF2B5EF4-FFF2-40B4-BE49-F238E27FC236}">
                <a16:creationId xmlns="" xmlns:a16="http://schemas.microsoft.com/office/drawing/2014/main" id="{2E81670D-D7D0-154D-B0F0-B1DC32F51443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23492"/>
            <a:ext cx="544513" cy="244475"/>
            <a:chOff x="844" y="3337"/>
            <a:chExt cx="343" cy="154"/>
          </a:xfrm>
        </p:grpSpPr>
        <p:sp>
          <p:nvSpPr>
            <p:cNvPr id="567" name="Rectangle 150">
              <a:extLst>
                <a:ext uri="{FF2B5EF4-FFF2-40B4-BE49-F238E27FC236}">
                  <a16:creationId xmlns="" xmlns:a16="http://schemas.microsoft.com/office/drawing/2014/main" id="{33380EC7-93CD-4144-9F2C-0AA18AC6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8" name="Text Box 151">
              <a:extLst>
                <a:ext uri="{FF2B5EF4-FFF2-40B4-BE49-F238E27FC236}">
                  <a16:creationId xmlns="" xmlns:a16="http://schemas.microsoft.com/office/drawing/2014/main" id="{13B09AE2-5621-164B-9E6B-3A5B813C5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405" name="Group 201">
            <a:extLst>
              <a:ext uri="{FF2B5EF4-FFF2-40B4-BE49-F238E27FC236}">
                <a16:creationId xmlns="" xmlns:a16="http://schemas.microsoft.com/office/drawing/2014/main" id="{FF87DDB3-D188-D547-94FA-34A4BD6E75FA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17"/>
            <a:ext cx="423862" cy="647700"/>
            <a:chOff x="4140" y="429"/>
            <a:chExt cx="1425" cy="2396"/>
          </a:xfrm>
        </p:grpSpPr>
        <p:sp>
          <p:nvSpPr>
            <p:cNvPr id="406" name="Freeform 202">
              <a:extLst>
                <a:ext uri="{FF2B5EF4-FFF2-40B4-BE49-F238E27FC236}">
                  <a16:creationId xmlns="" xmlns:a16="http://schemas.microsoft.com/office/drawing/2014/main" id="{5A116C24-FD0D-524C-BD54-B4D1A032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7" name="Rectangle 203">
              <a:extLst>
                <a:ext uri="{FF2B5EF4-FFF2-40B4-BE49-F238E27FC236}">
                  <a16:creationId xmlns="" xmlns:a16="http://schemas.microsoft.com/office/drawing/2014/main" id="{22E9C8DE-01FD-FB4C-AD1A-AD1033A7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8" name="Freeform 204">
              <a:extLst>
                <a:ext uri="{FF2B5EF4-FFF2-40B4-BE49-F238E27FC236}">
                  <a16:creationId xmlns="" xmlns:a16="http://schemas.microsoft.com/office/drawing/2014/main" id="{38BFE3EF-3D4D-7745-9107-327DDE88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9" name="Freeform 205">
              <a:extLst>
                <a:ext uri="{FF2B5EF4-FFF2-40B4-BE49-F238E27FC236}">
                  <a16:creationId xmlns="" xmlns:a16="http://schemas.microsoft.com/office/drawing/2014/main" id="{C815899E-2C99-B94F-8093-F7DF2F77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206">
              <a:extLst>
                <a:ext uri="{FF2B5EF4-FFF2-40B4-BE49-F238E27FC236}">
                  <a16:creationId xmlns="" xmlns:a16="http://schemas.microsoft.com/office/drawing/2014/main" id="{12F4A1ED-74F2-2743-B6CB-84BB0A70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1" name="Group 207">
              <a:extLst>
                <a:ext uri="{FF2B5EF4-FFF2-40B4-BE49-F238E27FC236}">
                  <a16:creationId xmlns="" xmlns:a16="http://schemas.microsoft.com/office/drawing/2014/main" id="{87817073-3B24-5C4E-9EC6-D17AB590D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208">
                <a:extLst>
                  <a:ext uri="{FF2B5EF4-FFF2-40B4-BE49-F238E27FC236}">
                    <a16:creationId xmlns="" xmlns:a16="http://schemas.microsoft.com/office/drawing/2014/main" id="{47D7B5F5-F21D-AA47-969B-32D82A48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7" name="AutoShape 209">
                <a:extLst>
                  <a:ext uri="{FF2B5EF4-FFF2-40B4-BE49-F238E27FC236}">
                    <a16:creationId xmlns="" xmlns:a16="http://schemas.microsoft.com/office/drawing/2014/main" id="{C5BFB547-41DA-CE47-8F2A-07B32691D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2" name="Rectangle 210">
              <a:extLst>
                <a:ext uri="{FF2B5EF4-FFF2-40B4-BE49-F238E27FC236}">
                  <a16:creationId xmlns="" xmlns:a16="http://schemas.microsoft.com/office/drawing/2014/main" id="{F7426E26-DFD3-4E49-A4AB-E7D92EAD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211">
              <a:extLst>
                <a:ext uri="{FF2B5EF4-FFF2-40B4-BE49-F238E27FC236}">
                  <a16:creationId xmlns="" xmlns:a16="http://schemas.microsoft.com/office/drawing/2014/main" id="{1E5DE22A-3A7E-E34D-BC09-C6D79D5E8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212">
                <a:extLst>
                  <a:ext uri="{FF2B5EF4-FFF2-40B4-BE49-F238E27FC236}">
                    <a16:creationId xmlns="" xmlns:a16="http://schemas.microsoft.com/office/drawing/2014/main" id="{F3350D83-A37B-654F-BC15-3B64D5E40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5" name="AutoShape 213">
                <a:extLst>
                  <a:ext uri="{FF2B5EF4-FFF2-40B4-BE49-F238E27FC236}">
                    <a16:creationId xmlns="" xmlns:a16="http://schemas.microsoft.com/office/drawing/2014/main" id="{B18B4670-EA2C-C040-B7C7-DF1C5CD3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4" name="Rectangle 214">
              <a:extLst>
                <a:ext uri="{FF2B5EF4-FFF2-40B4-BE49-F238E27FC236}">
                  <a16:creationId xmlns="" xmlns:a16="http://schemas.microsoft.com/office/drawing/2014/main" id="{608AB031-42A8-7844-91D7-E121D7AF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5" name="Rectangle 215">
              <a:extLst>
                <a:ext uri="{FF2B5EF4-FFF2-40B4-BE49-F238E27FC236}">
                  <a16:creationId xmlns="" xmlns:a16="http://schemas.microsoft.com/office/drawing/2014/main" id="{BB30CE18-AA62-5D4F-9504-F379EC628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6" name="Group 216">
              <a:extLst>
                <a:ext uri="{FF2B5EF4-FFF2-40B4-BE49-F238E27FC236}">
                  <a16:creationId xmlns="" xmlns:a16="http://schemas.microsoft.com/office/drawing/2014/main" id="{F273493D-769A-6A47-81D6-CFE42FCED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217">
                <a:extLst>
                  <a:ext uri="{FF2B5EF4-FFF2-40B4-BE49-F238E27FC236}">
                    <a16:creationId xmlns="" xmlns:a16="http://schemas.microsoft.com/office/drawing/2014/main" id="{50233E91-DB46-0440-A9F4-7856CC600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3" name="AutoShape 218">
                <a:extLst>
                  <a:ext uri="{FF2B5EF4-FFF2-40B4-BE49-F238E27FC236}">
                    <a16:creationId xmlns="" xmlns:a16="http://schemas.microsoft.com/office/drawing/2014/main" id="{E318885A-C7D9-0040-AB6B-C8AFA11C9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7" name="Freeform 219">
              <a:extLst>
                <a:ext uri="{FF2B5EF4-FFF2-40B4-BE49-F238E27FC236}">
                  <a16:creationId xmlns="" xmlns:a16="http://schemas.microsoft.com/office/drawing/2014/main" id="{4FB59E0D-1C06-5A47-9E38-435DD5616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8" name="Group 220">
              <a:extLst>
                <a:ext uri="{FF2B5EF4-FFF2-40B4-BE49-F238E27FC236}">
                  <a16:creationId xmlns="" xmlns:a16="http://schemas.microsoft.com/office/drawing/2014/main" id="{2D81EDBC-2244-EE47-B91B-6015B8F4A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221">
                <a:extLst>
                  <a:ext uri="{FF2B5EF4-FFF2-40B4-BE49-F238E27FC236}">
                    <a16:creationId xmlns="" xmlns:a16="http://schemas.microsoft.com/office/drawing/2014/main" id="{8841436C-D828-444B-9F87-A00B9F6B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1" name="AutoShape 222">
                <a:extLst>
                  <a:ext uri="{FF2B5EF4-FFF2-40B4-BE49-F238E27FC236}">
                    <a16:creationId xmlns="" xmlns:a16="http://schemas.microsoft.com/office/drawing/2014/main" id="{4B8D74A3-40FD-5B4C-A02E-D4E8386CF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19" name="Rectangle 223">
              <a:extLst>
                <a:ext uri="{FF2B5EF4-FFF2-40B4-BE49-F238E27FC236}">
                  <a16:creationId xmlns="" xmlns:a16="http://schemas.microsoft.com/office/drawing/2014/main" id="{50AB4F2E-AE72-8D4C-AA1F-7AD8290C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0" name="Freeform 224">
              <a:extLst>
                <a:ext uri="{FF2B5EF4-FFF2-40B4-BE49-F238E27FC236}">
                  <a16:creationId xmlns="" xmlns:a16="http://schemas.microsoft.com/office/drawing/2014/main" id="{4C094492-66FF-D74F-96E3-417905EB7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Freeform 225">
              <a:extLst>
                <a:ext uri="{FF2B5EF4-FFF2-40B4-BE49-F238E27FC236}">
                  <a16:creationId xmlns="" xmlns:a16="http://schemas.microsoft.com/office/drawing/2014/main" id="{4EF43682-719C-EC42-A8EC-9D770708A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Oval 226">
              <a:extLst>
                <a:ext uri="{FF2B5EF4-FFF2-40B4-BE49-F238E27FC236}">
                  <a16:creationId xmlns="" xmlns:a16="http://schemas.microsoft.com/office/drawing/2014/main" id="{5D1293CA-EFE7-1F4C-9252-D49ECE8A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227">
              <a:extLst>
                <a:ext uri="{FF2B5EF4-FFF2-40B4-BE49-F238E27FC236}">
                  <a16:creationId xmlns="" xmlns:a16="http://schemas.microsoft.com/office/drawing/2014/main" id="{2DCDE886-6014-7445-882A-8A5AF2C08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AutoShape 228">
              <a:extLst>
                <a:ext uri="{FF2B5EF4-FFF2-40B4-BE49-F238E27FC236}">
                  <a16:creationId xmlns="" xmlns:a16="http://schemas.microsoft.com/office/drawing/2014/main" id="{CBAB532C-E94C-CE4D-93FA-6D66F82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AutoShape 229">
              <a:extLst>
                <a:ext uri="{FF2B5EF4-FFF2-40B4-BE49-F238E27FC236}">
                  <a16:creationId xmlns="" xmlns:a16="http://schemas.microsoft.com/office/drawing/2014/main" id="{F79D5F24-40D8-2B4D-80F5-FF46C39FC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6" name="Oval 230">
              <a:extLst>
                <a:ext uri="{FF2B5EF4-FFF2-40B4-BE49-F238E27FC236}">
                  <a16:creationId xmlns="" xmlns:a16="http://schemas.microsoft.com/office/drawing/2014/main" id="{50CC80E8-B2F6-E349-9AF6-BAEE0DA6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Oval 231">
              <a:extLst>
                <a:ext uri="{FF2B5EF4-FFF2-40B4-BE49-F238E27FC236}">
                  <a16:creationId xmlns="" xmlns:a16="http://schemas.microsoft.com/office/drawing/2014/main" id="{3FC2A69B-7EC0-AC4A-8189-689B3A4F8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Oval 232">
              <a:extLst>
                <a:ext uri="{FF2B5EF4-FFF2-40B4-BE49-F238E27FC236}">
                  <a16:creationId xmlns="" xmlns:a16="http://schemas.microsoft.com/office/drawing/2014/main" id="{B7A2AA25-3067-2248-9695-C58263FC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9" name="Rectangle 233">
              <a:extLst>
                <a:ext uri="{FF2B5EF4-FFF2-40B4-BE49-F238E27FC236}">
                  <a16:creationId xmlns="" xmlns:a16="http://schemas.microsoft.com/office/drawing/2014/main" id="{318AE34C-E894-394D-B1EF-52897C0B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2" name="Slide Number Placeholder 3">
            <a:extLst>
              <a:ext uri="{FF2B5EF4-FFF2-40B4-BE49-F238E27FC236}">
                <a16:creationId xmlns="" xmlns:a16="http://schemas.microsoft.com/office/drawing/2014/main" id="{4AFF1D3F-BB66-9045-AF2E-A9B9CDEA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-0.00046 L 0.22604 -0.00139 L 0.09076 0.25787 L -0.02708 0.256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 build="p"/>
      <p:bldP spid="386" grpId="0"/>
      <p:bldP spid="387" grpId="0"/>
      <p:bldP spid="3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Freeform 3">
            <a:extLst>
              <a:ext uri="{FF2B5EF4-FFF2-40B4-BE49-F238E27FC236}">
                <a16:creationId xmlns="" xmlns:a16="http://schemas.microsoft.com/office/drawing/2014/main" id="{42214F0C-3946-2842-9FE2-86D791CF7CDE}"/>
              </a:ext>
            </a:extLst>
          </p:cNvPr>
          <p:cNvSpPr>
            <a:spLocks/>
          </p:cNvSpPr>
          <p:nvPr/>
        </p:nvSpPr>
        <p:spPr bwMode="auto">
          <a:xfrm>
            <a:off x="1867395" y="181849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495" name="Group 1494">
            <a:extLst>
              <a:ext uri="{FF2B5EF4-FFF2-40B4-BE49-F238E27FC236}">
                <a16:creationId xmlns="" xmlns:a16="http://schemas.microsoft.com/office/drawing/2014/main" id="{90E651B2-5767-254D-BFFF-F98A2DA290D7}"/>
              </a:ext>
            </a:extLst>
          </p:cNvPr>
          <p:cNvGrpSpPr/>
          <p:nvPr/>
        </p:nvGrpSpPr>
        <p:grpSpPr>
          <a:xfrm>
            <a:off x="4283172" y="2940116"/>
            <a:ext cx="918415" cy="390629"/>
            <a:chOff x="3668110" y="2448910"/>
            <a:chExt cx="3794234" cy="2165130"/>
          </a:xfrm>
        </p:grpSpPr>
        <p:sp>
          <p:nvSpPr>
            <p:cNvPr id="1496" name="Rectangle 1495">
              <a:extLst>
                <a:ext uri="{FF2B5EF4-FFF2-40B4-BE49-F238E27FC236}">
                  <a16:creationId xmlns="" xmlns:a16="http://schemas.microsoft.com/office/drawing/2014/main" id="{D9809221-7CE0-8046-8E91-B6753569FB9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="" xmlns:a16="http://schemas.microsoft.com/office/drawing/2014/main" id="{9DC472C6-9721-C642-93DD-6200DE2D95B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8" name="Group 1497">
              <a:extLst>
                <a:ext uri="{FF2B5EF4-FFF2-40B4-BE49-F238E27FC236}">
                  <a16:creationId xmlns="" xmlns:a16="http://schemas.microsoft.com/office/drawing/2014/main" id="{52AE91E4-7763-A049-AFCC-EB7B96F0955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99" name="Freeform 1498">
                <a:extLst>
                  <a:ext uri="{FF2B5EF4-FFF2-40B4-BE49-F238E27FC236}">
                    <a16:creationId xmlns="" xmlns:a16="http://schemas.microsoft.com/office/drawing/2014/main" id="{A273E984-8C3A-0740-82A8-2E2599CD38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0" name="Freeform 1499">
                <a:extLst>
                  <a:ext uri="{FF2B5EF4-FFF2-40B4-BE49-F238E27FC236}">
                    <a16:creationId xmlns="" xmlns:a16="http://schemas.microsoft.com/office/drawing/2014/main" id="{7EA2290B-2BC3-5547-860F-F85A175C858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1" name="Freeform 1500">
                <a:extLst>
                  <a:ext uri="{FF2B5EF4-FFF2-40B4-BE49-F238E27FC236}">
                    <a16:creationId xmlns="" xmlns:a16="http://schemas.microsoft.com/office/drawing/2014/main" id="{03CB962D-CD9C-CF49-8299-D8B735987FF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2" name="Freeform 1501">
                <a:extLst>
                  <a:ext uri="{FF2B5EF4-FFF2-40B4-BE49-F238E27FC236}">
                    <a16:creationId xmlns="" xmlns:a16="http://schemas.microsoft.com/office/drawing/2014/main" id="{F22BB5F1-324C-684A-BA10-14C9DC6D152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3" name="Group 1502">
            <a:extLst>
              <a:ext uri="{FF2B5EF4-FFF2-40B4-BE49-F238E27FC236}">
                <a16:creationId xmlns="" xmlns:a16="http://schemas.microsoft.com/office/drawing/2014/main" id="{C77F0771-5BFA-4F46-B018-EA1196B5BD33}"/>
              </a:ext>
            </a:extLst>
          </p:cNvPr>
          <p:cNvGrpSpPr/>
          <p:nvPr/>
        </p:nvGrpSpPr>
        <p:grpSpPr>
          <a:xfrm>
            <a:off x="3772175" y="3890885"/>
            <a:ext cx="1040553" cy="431082"/>
            <a:chOff x="7493876" y="2774731"/>
            <a:chExt cx="1481958" cy="894622"/>
          </a:xfrm>
        </p:grpSpPr>
        <p:sp>
          <p:nvSpPr>
            <p:cNvPr id="1504" name="Freeform 1503">
              <a:extLst>
                <a:ext uri="{FF2B5EF4-FFF2-40B4-BE49-F238E27FC236}">
                  <a16:creationId xmlns="" xmlns:a16="http://schemas.microsoft.com/office/drawing/2014/main" id="{DC02F35E-586D-4D43-9F82-AA3C523EF1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05" name="Oval 1504">
              <a:extLst>
                <a:ext uri="{FF2B5EF4-FFF2-40B4-BE49-F238E27FC236}">
                  <a16:creationId xmlns="" xmlns:a16="http://schemas.microsoft.com/office/drawing/2014/main" id="{FC2CB17F-DB64-1D42-8E09-1FB27CCC86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6" name="Group 1505">
              <a:extLst>
                <a:ext uri="{FF2B5EF4-FFF2-40B4-BE49-F238E27FC236}">
                  <a16:creationId xmlns="" xmlns:a16="http://schemas.microsoft.com/office/drawing/2014/main" id="{C4991A85-0B3F-E04D-B5FE-9ED876C292C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07" name="Freeform 1506">
                <a:extLst>
                  <a:ext uri="{FF2B5EF4-FFF2-40B4-BE49-F238E27FC236}">
                    <a16:creationId xmlns="" xmlns:a16="http://schemas.microsoft.com/office/drawing/2014/main" id="{D2147E93-7F10-5E4E-82A7-CD68E9613A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8" name="Freeform 1507">
                <a:extLst>
                  <a:ext uri="{FF2B5EF4-FFF2-40B4-BE49-F238E27FC236}">
                    <a16:creationId xmlns="" xmlns:a16="http://schemas.microsoft.com/office/drawing/2014/main" id="{0E82B1F7-64A2-4B47-8098-6B78F006CB6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9" name="Freeform 1508">
                <a:extLst>
                  <a:ext uri="{FF2B5EF4-FFF2-40B4-BE49-F238E27FC236}">
                    <a16:creationId xmlns="" xmlns:a16="http://schemas.microsoft.com/office/drawing/2014/main" id="{2DAD4026-07D9-B348-8472-FAF792A031D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0" name="Freeform 1509">
                <a:extLst>
                  <a:ext uri="{FF2B5EF4-FFF2-40B4-BE49-F238E27FC236}">
                    <a16:creationId xmlns="" xmlns:a16="http://schemas.microsoft.com/office/drawing/2014/main" id="{97502A9C-2CE0-384A-BFF7-5DC0740BEC8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example</a:t>
            </a:r>
          </a:p>
        </p:txBody>
      </p:sp>
      <p:sp>
        <p:nvSpPr>
          <p:cNvPr id="1301" name="Rectangle 3">
            <a:extLst>
              <a:ext uri="{FF2B5EF4-FFF2-40B4-BE49-F238E27FC236}">
                <a16:creationId xmlns="" xmlns:a16="http://schemas.microsoft.com/office/drawing/2014/main" id="{B0905C97-5D6E-7249-9E37-7FCBF705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1420" y="1548620"/>
            <a:ext cx="5216134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DCP server formulates DHCP ACK containing client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IP address, IP address of first-hop router for client, name &amp; IP address of DNS server</a:t>
            </a:r>
          </a:p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304" name="Line 43">
            <a:extLst>
              <a:ext uri="{FF2B5EF4-FFF2-40B4-BE49-F238E27FC236}">
                <a16:creationId xmlns="" xmlns:a16="http://schemas.microsoft.com/office/drawing/2014/main" id="{8A0432BD-BA0C-F849-9871-F783C094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695" y="3063094"/>
            <a:ext cx="555747" cy="24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6" name="Line 48">
            <a:extLst>
              <a:ext uri="{FF2B5EF4-FFF2-40B4-BE49-F238E27FC236}">
                <a16:creationId xmlns="" xmlns:a16="http://schemas.microsoft.com/office/drawing/2014/main" id="{1446ABBB-605F-0348-9C54-5F67A0839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1025" y="3324223"/>
            <a:ext cx="460375" cy="571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7" name="Rectangle 148">
            <a:extLst>
              <a:ext uri="{FF2B5EF4-FFF2-40B4-BE49-F238E27FC236}">
                <a16:creationId xmlns="" xmlns:a16="http://schemas.microsoft.com/office/drawing/2014/main" id="{9158E87B-EE7D-8B47-8629-18353FFA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069" y="3320270"/>
            <a:ext cx="5201651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encapsulated DHCP server reply forwarded to client, de-muxing up to DHCP at client</a:t>
            </a:r>
          </a:p>
        </p:txBody>
      </p:sp>
      <p:grpSp>
        <p:nvGrpSpPr>
          <p:cNvPr id="1308" name="Group 153">
            <a:extLst>
              <a:ext uri="{FF2B5EF4-FFF2-40B4-BE49-F238E27FC236}">
                <a16:creationId xmlns="" xmlns:a16="http://schemas.microsoft.com/office/drawing/2014/main" id="{500FCBF7-4DEA-BA4D-8711-636C42019B46}"/>
              </a:ext>
            </a:extLst>
          </p:cNvPr>
          <p:cNvGrpSpPr>
            <a:grpSpLocks/>
          </p:cNvGrpSpPr>
          <p:nvPr/>
        </p:nvGrpSpPr>
        <p:grpSpPr bwMode="auto">
          <a:xfrm>
            <a:off x="3072307" y="2685270"/>
            <a:ext cx="850900" cy="615950"/>
            <a:chOff x="4420" y="878"/>
            <a:chExt cx="614" cy="458"/>
          </a:xfrm>
        </p:grpSpPr>
        <p:pic>
          <p:nvPicPr>
            <p:cNvPr id="1309" name="Picture 154" descr="laptop_keyboard">
              <a:extLst>
                <a:ext uri="{FF2B5EF4-FFF2-40B4-BE49-F238E27FC236}">
                  <a16:creationId xmlns="" xmlns:a16="http://schemas.microsoft.com/office/drawing/2014/main" id="{3868FFB9-BDAC-204F-B090-572CFF232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" name="Freeform 155">
              <a:extLst>
                <a:ext uri="{FF2B5EF4-FFF2-40B4-BE49-F238E27FC236}">
                  <a16:creationId xmlns="" xmlns:a16="http://schemas.microsoft.com/office/drawing/2014/main" id="{5B3F7275-C1A2-854F-BF4E-9F9DD57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1311" name="Picture 156" descr="screen">
              <a:extLst>
                <a:ext uri="{FF2B5EF4-FFF2-40B4-BE49-F238E27FC236}">
                  <a16:creationId xmlns="" xmlns:a16="http://schemas.microsoft.com/office/drawing/2014/main" id="{82F23E43-540B-434A-87AB-A64D93387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2" name="Freeform 157">
              <a:extLst>
                <a:ext uri="{FF2B5EF4-FFF2-40B4-BE49-F238E27FC236}">
                  <a16:creationId xmlns="" xmlns:a16="http://schemas.microsoft.com/office/drawing/2014/main" id="{A23F1653-971F-4247-B468-CAF7D647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3" name="Freeform 158">
              <a:extLst>
                <a:ext uri="{FF2B5EF4-FFF2-40B4-BE49-F238E27FC236}">
                  <a16:creationId xmlns="" xmlns:a16="http://schemas.microsoft.com/office/drawing/2014/main" id="{D9EC5F36-5E09-7C4C-8B4E-8DAF3F4D8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4" name="Freeform 159">
              <a:extLst>
                <a:ext uri="{FF2B5EF4-FFF2-40B4-BE49-F238E27FC236}">
                  <a16:creationId xmlns="" xmlns:a16="http://schemas.microsoft.com/office/drawing/2014/main" id="{01712AF2-06FB-1449-BF57-9F872CAC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5" name="Freeform 160">
              <a:extLst>
                <a:ext uri="{FF2B5EF4-FFF2-40B4-BE49-F238E27FC236}">
                  <a16:creationId xmlns="" xmlns:a16="http://schemas.microsoft.com/office/drawing/2014/main" id="{AD274FB9-59F2-B843-83F1-3A45B5E6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6" name="Freeform 161">
              <a:extLst>
                <a:ext uri="{FF2B5EF4-FFF2-40B4-BE49-F238E27FC236}">
                  <a16:creationId xmlns="" xmlns:a16="http://schemas.microsoft.com/office/drawing/2014/main" id="{FD303974-7F87-0A4E-B5B4-44C379AF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7" name="Freeform 162">
              <a:extLst>
                <a:ext uri="{FF2B5EF4-FFF2-40B4-BE49-F238E27FC236}">
                  <a16:creationId xmlns="" xmlns:a16="http://schemas.microsoft.com/office/drawing/2014/main" id="{7FE2E5A3-CD19-A546-AB4B-0EA1E8829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18" name="Group 163">
              <a:extLst>
                <a:ext uri="{FF2B5EF4-FFF2-40B4-BE49-F238E27FC236}">
                  <a16:creationId xmlns="" xmlns:a16="http://schemas.microsoft.com/office/drawing/2014/main" id="{7C6E99EF-2B63-CA4C-A5DE-9FD3B5342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325" name="Freeform 164">
                <a:extLst>
                  <a:ext uri="{FF2B5EF4-FFF2-40B4-BE49-F238E27FC236}">
                    <a16:creationId xmlns="" xmlns:a16="http://schemas.microsoft.com/office/drawing/2014/main" id="{6E12DE36-0A64-834A-BBAD-E04C44B2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6" name="Freeform 165">
                <a:extLst>
                  <a:ext uri="{FF2B5EF4-FFF2-40B4-BE49-F238E27FC236}">
                    <a16:creationId xmlns="" xmlns:a16="http://schemas.microsoft.com/office/drawing/2014/main" id="{1FBE48EE-8299-0C48-AA7E-067EF2150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7" name="Freeform 166">
                <a:extLst>
                  <a:ext uri="{FF2B5EF4-FFF2-40B4-BE49-F238E27FC236}">
                    <a16:creationId xmlns="" xmlns:a16="http://schemas.microsoft.com/office/drawing/2014/main" id="{5B9E5CB6-217A-FE41-ADE1-6C272A96D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8" name="Freeform 167">
                <a:extLst>
                  <a:ext uri="{FF2B5EF4-FFF2-40B4-BE49-F238E27FC236}">
                    <a16:creationId xmlns="" xmlns:a16="http://schemas.microsoft.com/office/drawing/2014/main" id="{92CD83EB-B4AF-A548-A5D7-EBCD60E8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9" name="Freeform 168">
                <a:extLst>
                  <a:ext uri="{FF2B5EF4-FFF2-40B4-BE49-F238E27FC236}">
                    <a16:creationId xmlns="" xmlns:a16="http://schemas.microsoft.com/office/drawing/2014/main" id="{94C640D8-D8AA-CB46-A5DC-C4ED29645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0" name="Freeform 169">
                <a:extLst>
                  <a:ext uri="{FF2B5EF4-FFF2-40B4-BE49-F238E27FC236}">
                    <a16:creationId xmlns="" xmlns:a16="http://schemas.microsoft.com/office/drawing/2014/main" id="{48296531-4D47-1C43-883A-FCB34D0E7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19" name="Freeform 170">
              <a:extLst>
                <a:ext uri="{FF2B5EF4-FFF2-40B4-BE49-F238E27FC236}">
                  <a16:creationId xmlns="" xmlns:a16="http://schemas.microsoft.com/office/drawing/2014/main" id="{B3B79E68-20B5-D540-9C6C-F5B052950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0" name="Freeform 171">
              <a:extLst>
                <a:ext uri="{FF2B5EF4-FFF2-40B4-BE49-F238E27FC236}">
                  <a16:creationId xmlns="" xmlns:a16="http://schemas.microsoft.com/office/drawing/2014/main" id="{A0BC90D7-6F1C-D743-B1E1-E6AA5880C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1" name="Freeform 172">
              <a:extLst>
                <a:ext uri="{FF2B5EF4-FFF2-40B4-BE49-F238E27FC236}">
                  <a16:creationId xmlns="" xmlns:a16="http://schemas.microsoft.com/office/drawing/2014/main" id="{67AB0043-2D4A-6C4B-A1C1-11D5C002F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2" name="Freeform 173">
              <a:extLst>
                <a:ext uri="{FF2B5EF4-FFF2-40B4-BE49-F238E27FC236}">
                  <a16:creationId xmlns="" xmlns:a16="http://schemas.microsoft.com/office/drawing/2014/main" id="{29336F87-5569-2B41-A813-4C77EA08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3" name="Freeform 174">
              <a:extLst>
                <a:ext uri="{FF2B5EF4-FFF2-40B4-BE49-F238E27FC236}">
                  <a16:creationId xmlns="" xmlns:a16="http://schemas.microsoft.com/office/drawing/2014/main" id="{14DC99A0-1B13-854A-AE94-D90A916E9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4" name="Freeform 175">
              <a:extLst>
                <a:ext uri="{FF2B5EF4-FFF2-40B4-BE49-F238E27FC236}">
                  <a16:creationId xmlns="" xmlns:a16="http://schemas.microsoft.com/office/drawing/2014/main" id="{C99CA53A-FCB0-C843-A9FA-161EA99536C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31" name="Text Box 176">
            <a:extLst>
              <a:ext uri="{FF2B5EF4-FFF2-40B4-BE49-F238E27FC236}">
                <a16:creationId xmlns="" xmlns:a16="http://schemas.microsoft.com/office/drawing/2014/main" id="{353F74F6-1F17-C144-9E33-1C3CA4A1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507" y="4356908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 with DHCP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 built into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router</a:t>
            </a:r>
          </a:p>
        </p:txBody>
      </p:sp>
      <p:grpSp>
        <p:nvGrpSpPr>
          <p:cNvPr id="1381" name="Group 53">
            <a:extLst>
              <a:ext uri="{FF2B5EF4-FFF2-40B4-BE49-F238E27FC236}">
                <a16:creationId xmlns="" xmlns:a16="http://schemas.microsoft.com/office/drawing/2014/main" id="{D881BBC4-DF18-094B-9377-D624EBDA50A4}"/>
              </a:ext>
            </a:extLst>
          </p:cNvPr>
          <p:cNvGrpSpPr>
            <a:grpSpLocks/>
          </p:cNvGrpSpPr>
          <p:nvPr/>
        </p:nvGrpSpPr>
        <p:grpSpPr bwMode="auto">
          <a:xfrm>
            <a:off x="1446707" y="3709208"/>
            <a:ext cx="1081088" cy="1166812"/>
            <a:chOff x="42" y="744"/>
            <a:chExt cx="681" cy="735"/>
          </a:xfrm>
        </p:grpSpPr>
        <p:grpSp>
          <p:nvGrpSpPr>
            <p:cNvPr id="1382" name="Group 54">
              <a:extLst>
                <a:ext uri="{FF2B5EF4-FFF2-40B4-BE49-F238E27FC236}">
                  <a16:creationId xmlns="" xmlns:a16="http://schemas.microsoft.com/office/drawing/2014/main" id="{170B4756-1C1B-FA4C-BE56-C5B53174E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384" name="Group 55">
                <a:extLst>
                  <a:ext uri="{FF2B5EF4-FFF2-40B4-BE49-F238E27FC236}">
                    <a16:creationId xmlns="" xmlns:a16="http://schemas.microsoft.com/office/drawing/2014/main" id="{158AD155-91D9-8746-B26B-44DF570C8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09" name="Group 56">
                  <a:extLst>
                    <a:ext uri="{FF2B5EF4-FFF2-40B4-BE49-F238E27FC236}">
                      <a16:creationId xmlns="" xmlns:a16="http://schemas.microsoft.com/office/drawing/2014/main" id="{022CBD0E-FD62-DF4F-918D-BEF120E07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12" name="Rectangle 57">
                    <a:extLst>
                      <a:ext uri="{FF2B5EF4-FFF2-40B4-BE49-F238E27FC236}">
                        <a16:creationId xmlns="" xmlns:a16="http://schemas.microsoft.com/office/drawing/2014/main" id="{13FCEBF7-0D42-0047-B009-0CE916D94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13" name="Text Box 58">
                    <a:extLst>
                      <a:ext uri="{FF2B5EF4-FFF2-40B4-BE49-F238E27FC236}">
                        <a16:creationId xmlns="" xmlns:a16="http://schemas.microsoft.com/office/drawing/2014/main" id="{5F0D413F-7D55-814C-931F-A524E4DB1F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10" name="Rectangle 59">
                  <a:extLst>
                    <a:ext uri="{FF2B5EF4-FFF2-40B4-BE49-F238E27FC236}">
                      <a16:creationId xmlns="" xmlns:a16="http://schemas.microsoft.com/office/drawing/2014/main" id="{15D7051B-940C-384C-B172-5ABD896F7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11" name="Rectangle 60">
                  <a:extLst>
                    <a:ext uri="{FF2B5EF4-FFF2-40B4-BE49-F238E27FC236}">
                      <a16:creationId xmlns="" xmlns:a16="http://schemas.microsoft.com/office/drawing/2014/main" id="{3FE3CD03-0639-E04F-8E4A-4707678B3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5" name="Group 61">
                <a:extLst>
                  <a:ext uri="{FF2B5EF4-FFF2-40B4-BE49-F238E27FC236}">
                    <a16:creationId xmlns="" xmlns:a16="http://schemas.microsoft.com/office/drawing/2014/main" id="{6013BA1D-3CD3-1F47-AD9B-3D59A9DDE8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03" name="Group 62">
                  <a:extLst>
                    <a:ext uri="{FF2B5EF4-FFF2-40B4-BE49-F238E27FC236}">
                      <a16:creationId xmlns="" xmlns:a16="http://schemas.microsoft.com/office/drawing/2014/main" id="{6CEF2A75-681B-8C4C-955C-38E74A0C84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07" name="Rectangle 63">
                    <a:extLst>
                      <a:ext uri="{FF2B5EF4-FFF2-40B4-BE49-F238E27FC236}">
                        <a16:creationId xmlns="" xmlns:a16="http://schemas.microsoft.com/office/drawing/2014/main" id="{DBE6CEFE-5986-FC41-BD88-53508D80B7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8" name="Text Box 64">
                    <a:extLst>
                      <a:ext uri="{FF2B5EF4-FFF2-40B4-BE49-F238E27FC236}">
                        <a16:creationId xmlns="" xmlns:a16="http://schemas.microsoft.com/office/drawing/2014/main" id="{F873FD65-9277-9F48-B366-2CA149BAA4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04" name="Group 65">
                  <a:extLst>
                    <a:ext uri="{FF2B5EF4-FFF2-40B4-BE49-F238E27FC236}">
                      <a16:creationId xmlns="" xmlns:a16="http://schemas.microsoft.com/office/drawing/2014/main" id="{5F0D09C2-937B-BE4D-8632-466777C6F9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5" name="Rectangle 66">
                    <a:extLst>
                      <a:ext uri="{FF2B5EF4-FFF2-40B4-BE49-F238E27FC236}">
                        <a16:creationId xmlns="" xmlns:a16="http://schemas.microsoft.com/office/drawing/2014/main" id="{A234A500-4F4E-8347-BC11-C205D6D42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06" name="Rectangle 67">
                    <a:extLst>
                      <a:ext uri="{FF2B5EF4-FFF2-40B4-BE49-F238E27FC236}">
                        <a16:creationId xmlns="" xmlns:a16="http://schemas.microsoft.com/office/drawing/2014/main" id="{34061CA1-83C1-0845-AC89-87EDF10E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6" name="Group 68">
                <a:extLst>
                  <a:ext uri="{FF2B5EF4-FFF2-40B4-BE49-F238E27FC236}">
                    <a16:creationId xmlns="" xmlns:a16="http://schemas.microsoft.com/office/drawing/2014/main" id="{C84BC621-1C3C-0B4B-853A-68B80390C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01" name="Rectangle 69">
                  <a:extLst>
                    <a:ext uri="{FF2B5EF4-FFF2-40B4-BE49-F238E27FC236}">
                      <a16:creationId xmlns="" xmlns:a16="http://schemas.microsoft.com/office/drawing/2014/main" id="{D7F39EAB-B71F-7A48-AD96-C7BBDD18C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2" name="Rectangle 70">
                  <a:extLst>
                    <a:ext uri="{FF2B5EF4-FFF2-40B4-BE49-F238E27FC236}">
                      <a16:creationId xmlns="" xmlns:a16="http://schemas.microsoft.com/office/drawing/2014/main" id="{F08D33AF-49EF-434E-A68B-C96EC0C00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87" name="Group 71">
                <a:extLst>
                  <a:ext uri="{FF2B5EF4-FFF2-40B4-BE49-F238E27FC236}">
                    <a16:creationId xmlns="" xmlns:a16="http://schemas.microsoft.com/office/drawing/2014/main" id="{04899703-36DD-3748-90C7-050D5E980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88" name="Group 72">
                  <a:extLst>
                    <a:ext uri="{FF2B5EF4-FFF2-40B4-BE49-F238E27FC236}">
                      <a16:creationId xmlns="" xmlns:a16="http://schemas.microsoft.com/office/drawing/2014/main" id="{7E58F00D-1CE7-8A4D-B79A-5543766090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92" name="Group 73">
                    <a:extLst>
                      <a:ext uri="{FF2B5EF4-FFF2-40B4-BE49-F238E27FC236}">
                        <a16:creationId xmlns="" xmlns:a16="http://schemas.microsoft.com/office/drawing/2014/main" id="{47FB9C51-9E8B-C54D-8BC2-06F3F7531D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95" name="Group 74">
                      <a:extLst>
                        <a:ext uri="{FF2B5EF4-FFF2-40B4-BE49-F238E27FC236}">
                          <a16:creationId xmlns="" xmlns:a16="http://schemas.microsoft.com/office/drawing/2014/main" id="{48D2FA83-60D9-974D-AE72-512FA05C5F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99" name="Rectangle 75">
                        <a:extLst>
                          <a:ext uri="{FF2B5EF4-FFF2-40B4-BE49-F238E27FC236}">
                            <a16:creationId xmlns="" xmlns:a16="http://schemas.microsoft.com/office/drawing/2014/main" id="{C706B9B5-94D1-6A44-BF66-EAAFDF0847F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00" name="Text Box 76">
                        <a:extLst>
                          <a:ext uri="{FF2B5EF4-FFF2-40B4-BE49-F238E27FC236}">
                            <a16:creationId xmlns="" xmlns:a16="http://schemas.microsoft.com/office/drawing/2014/main" id="{8E295886-4BD5-BF47-9ED6-1EEA0855CE3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396" name="Group 77">
                      <a:extLst>
                        <a:ext uri="{FF2B5EF4-FFF2-40B4-BE49-F238E27FC236}">
                          <a16:creationId xmlns="" xmlns:a16="http://schemas.microsoft.com/office/drawing/2014/main" id="{85E5888E-ACDE-A048-AB52-2E52B5C832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97" name="Rectangle 78">
                        <a:extLst>
                          <a:ext uri="{FF2B5EF4-FFF2-40B4-BE49-F238E27FC236}">
                            <a16:creationId xmlns="" xmlns:a16="http://schemas.microsoft.com/office/drawing/2014/main" id="{82615A2A-BF17-5548-83C3-E32578EFC52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398" name="Rectangle 79">
                        <a:extLst>
                          <a:ext uri="{FF2B5EF4-FFF2-40B4-BE49-F238E27FC236}">
                            <a16:creationId xmlns="" xmlns:a16="http://schemas.microsoft.com/office/drawing/2014/main" id="{ABFA8DCD-5499-B64E-8686-262B4971AC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3" name="Rectangle 80">
                    <a:extLst>
                      <a:ext uri="{FF2B5EF4-FFF2-40B4-BE49-F238E27FC236}">
                        <a16:creationId xmlns="" xmlns:a16="http://schemas.microsoft.com/office/drawing/2014/main" id="{015FD140-4F4A-084B-9FD6-3D1462B6F2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394" name="Rectangle 81">
                    <a:extLst>
                      <a:ext uri="{FF2B5EF4-FFF2-40B4-BE49-F238E27FC236}">
                        <a16:creationId xmlns="" xmlns:a16="http://schemas.microsoft.com/office/drawing/2014/main" id="{CD85327C-6314-844B-BBE0-5A87CB5E5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389" name="Rectangle 82">
                  <a:extLst>
                    <a:ext uri="{FF2B5EF4-FFF2-40B4-BE49-F238E27FC236}">
                      <a16:creationId xmlns="" xmlns:a16="http://schemas.microsoft.com/office/drawing/2014/main" id="{9F39B614-10F1-774F-B244-ABEBE76703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0" name="Rectangle 83">
                  <a:extLst>
                    <a:ext uri="{FF2B5EF4-FFF2-40B4-BE49-F238E27FC236}">
                      <a16:creationId xmlns="" xmlns:a16="http://schemas.microsoft.com/office/drawing/2014/main" id="{BAC1E200-588A-7740-8C26-1A0629345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1" name="Rectangle 84">
                  <a:extLst>
                    <a:ext uri="{FF2B5EF4-FFF2-40B4-BE49-F238E27FC236}">
                      <a16:creationId xmlns="" xmlns:a16="http://schemas.microsoft.com/office/drawing/2014/main" id="{35F06EAB-82D2-C44A-A22C-E5918BD89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383" name="AutoShape 85">
              <a:extLst>
                <a:ext uri="{FF2B5EF4-FFF2-40B4-BE49-F238E27FC236}">
                  <a16:creationId xmlns="" xmlns:a16="http://schemas.microsoft.com/office/drawing/2014/main" id="{18F6CCEB-1F89-1545-BB6F-0DB94AEE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4" name="Group 86">
            <a:extLst>
              <a:ext uri="{FF2B5EF4-FFF2-40B4-BE49-F238E27FC236}">
                <a16:creationId xmlns="" xmlns:a16="http://schemas.microsoft.com/office/drawing/2014/main" id="{1121707D-6A2B-FD4D-8EA2-98FA9D7539B1}"/>
              </a:ext>
            </a:extLst>
          </p:cNvPr>
          <p:cNvGrpSpPr>
            <a:grpSpLocks/>
          </p:cNvGrpSpPr>
          <p:nvPr/>
        </p:nvGrpSpPr>
        <p:grpSpPr bwMode="auto">
          <a:xfrm>
            <a:off x="1543545" y="4795058"/>
            <a:ext cx="1081087" cy="244475"/>
            <a:chOff x="504" y="3523"/>
            <a:chExt cx="681" cy="154"/>
          </a:xfrm>
        </p:grpSpPr>
        <p:grpSp>
          <p:nvGrpSpPr>
            <p:cNvPr id="1415" name="Group 87">
              <a:extLst>
                <a:ext uri="{FF2B5EF4-FFF2-40B4-BE49-F238E27FC236}">
                  <a16:creationId xmlns="" xmlns:a16="http://schemas.microsoft.com/office/drawing/2014/main" id="{A2C1DB06-344A-F84A-8733-AFC4DAEEE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419" name="Group 88">
                <a:extLst>
                  <a:ext uri="{FF2B5EF4-FFF2-40B4-BE49-F238E27FC236}">
                    <a16:creationId xmlns="" xmlns:a16="http://schemas.microsoft.com/office/drawing/2014/main" id="{1312DEFD-37D9-EE4B-A6D8-BD394BBA8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422" name="Group 89">
                  <a:extLst>
                    <a:ext uri="{FF2B5EF4-FFF2-40B4-BE49-F238E27FC236}">
                      <a16:creationId xmlns="" xmlns:a16="http://schemas.microsoft.com/office/drawing/2014/main" id="{AEB25500-68E5-0242-9D77-3AB457942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26" name="Rectangle 90">
                    <a:extLst>
                      <a:ext uri="{FF2B5EF4-FFF2-40B4-BE49-F238E27FC236}">
                        <a16:creationId xmlns="" xmlns:a16="http://schemas.microsoft.com/office/drawing/2014/main" id="{CB0F42B1-EC5C-574D-9996-8915E9E894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7" name="Text Box 91">
                    <a:extLst>
                      <a:ext uri="{FF2B5EF4-FFF2-40B4-BE49-F238E27FC236}">
                        <a16:creationId xmlns="" xmlns:a16="http://schemas.microsoft.com/office/drawing/2014/main" id="{6165BC0B-3830-4148-A011-D65290E5C6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23" name="Group 92">
                  <a:extLst>
                    <a:ext uri="{FF2B5EF4-FFF2-40B4-BE49-F238E27FC236}">
                      <a16:creationId xmlns="" xmlns:a16="http://schemas.microsoft.com/office/drawing/2014/main" id="{B01FA0AD-A461-A44D-B4B2-0EDADF7B1D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24" name="Rectangle 93">
                    <a:extLst>
                      <a:ext uri="{FF2B5EF4-FFF2-40B4-BE49-F238E27FC236}">
                        <a16:creationId xmlns="" xmlns:a16="http://schemas.microsoft.com/office/drawing/2014/main" id="{4D064722-2CBE-3641-B55B-92EDAA8C22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25" name="Rectangle 94">
                    <a:extLst>
                      <a:ext uri="{FF2B5EF4-FFF2-40B4-BE49-F238E27FC236}">
                        <a16:creationId xmlns="" xmlns:a16="http://schemas.microsoft.com/office/drawing/2014/main" id="{F1511B9F-2E7C-3340-9B5D-715334B1E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1420" name="Rectangle 95">
                <a:extLst>
                  <a:ext uri="{FF2B5EF4-FFF2-40B4-BE49-F238E27FC236}">
                    <a16:creationId xmlns="" xmlns:a16="http://schemas.microsoft.com/office/drawing/2014/main" id="{41BCDDA4-7173-A74D-8FA7-8C15DAE2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21" name="Rectangle 96">
                <a:extLst>
                  <a:ext uri="{FF2B5EF4-FFF2-40B4-BE49-F238E27FC236}">
                    <a16:creationId xmlns="" xmlns:a16="http://schemas.microsoft.com/office/drawing/2014/main" id="{A5C31A2B-EA68-F74D-B78C-D518F2DD9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16" name="Rectangle 97">
              <a:extLst>
                <a:ext uri="{FF2B5EF4-FFF2-40B4-BE49-F238E27FC236}">
                  <a16:creationId xmlns="" xmlns:a16="http://schemas.microsoft.com/office/drawing/2014/main" id="{45277660-2427-0E41-B8FB-470007D3D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7" name="Rectangle 98">
              <a:extLst>
                <a:ext uri="{FF2B5EF4-FFF2-40B4-BE49-F238E27FC236}">
                  <a16:creationId xmlns="" xmlns:a16="http://schemas.microsoft.com/office/drawing/2014/main" id="{A8CCFB6D-51C0-524A-A7B0-AA5FCE9A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8" name="Rectangle 99">
              <a:extLst>
                <a:ext uri="{FF2B5EF4-FFF2-40B4-BE49-F238E27FC236}">
                  <a16:creationId xmlns="" xmlns:a16="http://schemas.microsoft.com/office/drawing/2014/main" id="{7F631B2E-9741-3944-A05C-0F55FF830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28" name="Group 100">
            <a:extLst>
              <a:ext uri="{FF2B5EF4-FFF2-40B4-BE49-F238E27FC236}">
                <a16:creationId xmlns="" xmlns:a16="http://schemas.microsoft.com/office/drawing/2014/main" id="{ADC383E7-C8CF-9D44-A628-045BE938429B}"/>
              </a:ext>
            </a:extLst>
          </p:cNvPr>
          <p:cNvGrpSpPr>
            <a:grpSpLocks/>
          </p:cNvGrpSpPr>
          <p:nvPr/>
        </p:nvGrpSpPr>
        <p:grpSpPr bwMode="auto">
          <a:xfrm>
            <a:off x="2572245" y="3626658"/>
            <a:ext cx="1316037" cy="1314450"/>
            <a:chOff x="931" y="1941"/>
            <a:chExt cx="829" cy="828"/>
          </a:xfrm>
        </p:grpSpPr>
        <p:sp>
          <p:nvSpPr>
            <p:cNvPr id="1429" name="Freeform 101">
              <a:extLst>
                <a:ext uri="{FF2B5EF4-FFF2-40B4-BE49-F238E27FC236}">
                  <a16:creationId xmlns="" xmlns:a16="http://schemas.microsoft.com/office/drawing/2014/main" id="{25A378C0-55B4-C94D-A623-59A8EB7F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30" name="Group 102">
              <a:extLst>
                <a:ext uri="{FF2B5EF4-FFF2-40B4-BE49-F238E27FC236}">
                  <a16:creationId xmlns="" xmlns:a16="http://schemas.microsoft.com/office/drawing/2014/main" id="{9F804CDB-1EC2-BD48-82BF-534976C2A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31" name="Rectangle 103">
                <a:extLst>
                  <a:ext uri="{FF2B5EF4-FFF2-40B4-BE49-F238E27FC236}">
                    <a16:creationId xmlns="" xmlns:a16="http://schemas.microsoft.com/office/drawing/2014/main" id="{F5FF0A09-50BB-5A47-BC95-9E36D622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2" name="Text Box 104">
                <a:extLst>
                  <a:ext uri="{FF2B5EF4-FFF2-40B4-BE49-F238E27FC236}">
                    <a16:creationId xmlns="" xmlns:a16="http://schemas.microsoft.com/office/drawing/2014/main" id="{983732BD-F5E1-A040-B8D1-C73DABEAF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33" name="Line 105">
                <a:extLst>
                  <a:ext uri="{FF2B5EF4-FFF2-40B4-BE49-F238E27FC236}">
                    <a16:creationId xmlns="" xmlns:a16="http://schemas.microsoft.com/office/drawing/2014/main" id="{ABFD8491-C1C6-2548-A702-B2F9CB59E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4" name="Line 106">
                <a:extLst>
                  <a:ext uri="{FF2B5EF4-FFF2-40B4-BE49-F238E27FC236}">
                    <a16:creationId xmlns="" xmlns:a16="http://schemas.microsoft.com/office/drawing/2014/main" id="{21CDF7E2-6761-3C43-9832-7D888CA6E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5" name="Line 107">
                <a:extLst>
                  <a:ext uri="{FF2B5EF4-FFF2-40B4-BE49-F238E27FC236}">
                    <a16:creationId xmlns="" xmlns:a16="http://schemas.microsoft.com/office/drawing/2014/main" id="{D7B9C5E9-14E3-B44B-841F-C2912C7A4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36" name="Line 108">
                <a:extLst>
                  <a:ext uri="{FF2B5EF4-FFF2-40B4-BE49-F238E27FC236}">
                    <a16:creationId xmlns="" xmlns:a16="http://schemas.microsoft.com/office/drawing/2014/main" id="{47E7EAA2-A0DE-5D4C-8841-CCE69E254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37" name="Group 145">
            <a:extLst>
              <a:ext uri="{FF2B5EF4-FFF2-40B4-BE49-F238E27FC236}">
                <a16:creationId xmlns="" xmlns:a16="http://schemas.microsoft.com/office/drawing/2014/main" id="{EB3EB365-6337-534D-85A9-F5BF2F50279A}"/>
              </a:ext>
            </a:extLst>
          </p:cNvPr>
          <p:cNvGrpSpPr>
            <a:grpSpLocks/>
          </p:cNvGrpSpPr>
          <p:nvPr/>
        </p:nvGrpSpPr>
        <p:grpSpPr bwMode="auto">
          <a:xfrm>
            <a:off x="1897557" y="3734608"/>
            <a:ext cx="544513" cy="244475"/>
            <a:chOff x="844" y="3337"/>
            <a:chExt cx="343" cy="154"/>
          </a:xfrm>
        </p:grpSpPr>
        <p:sp>
          <p:nvSpPr>
            <p:cNvPr id="1438" name="Rectangle 146">
              <a:extLst>
                <a:ext uri="{FF2B5EF4-FFF2-40B4-BE49-F238E27FC236}">
                  <a16:creationId xmlns="" xmlns:a16="http://schemas.microsoft.com/office/drawing/2014/main" id="{C1EDFB31-2B54-7F4B-B7B3-2B74EB1F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9" name="Text Box 147">
              <a:extLst>
                <a:ext uri="{FF2B5EF4-FFF2-40B4-BE49-F238E27FC236}">
                  <a16:creationId xmlns="" xmlns:a16="http://schemas.microsoft.com/office/drawing/2014/main" id="{26739997-45D8-6E4B-A423-C6DCAC597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</a:t>
              </a:r>
            </a:p>
          </p:txBody>
        </p:sp>
      </p:grpSp>
      <p:grpSp>
        <p:nvGrpSpPr>
          <p:cNvPr id="1440" name="Group 44">
            <a:extLst>
              <a:ext uri="{FF2B5EF4-FFF2-40B4-BE49-F238E27FC236}">
                <a16:creationId xmlns="" xmlns:a16="http://schemas.microsoft.com/office/drawing/2014/main" id="{5E864C9E-2FFD-CA43-B79D-BEBA724A7561}"/>
              </a:ext>
            </a:extLst>
          </p:cNvPr>
          <p:cNvGrpSpPr>
            <a:grpSpLocks/>
          </p:cNvGrpSpPr>
          <p:nvPr/>
        </p:nvGrpSpPr>
        <p:grpSpPr bwMode="auto">
          <a:xfrm>
            <a:off x="2289670" y="1637520"/>
            <a:ext cx="976312" cy="1460500"/>
            <a:chOff x="651" y="681"/>
            <a:chExt cx="615" cy="920"/>
          </a:xfrm>
        </p:grpSpPr>
        <p:sp>
          <p:nvSpPr>
            <p:cNvPr id="1441" name="Freeform 45">
              <a:extLst>
                <a:ext uri="{FF2B5EF4-FFF2-40B4-BE49-F238E27FC236}">
                  <a16:creationId xmlns="" xmlns:a16="http://schemas.microsoft.com/office/drawing/2014/main" id="{3296C3CB-ADF7-C543-8BF9-E52EC508C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65999"/>
                  </a:srgb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42" name="Group 46">
              <a:extLst>
                <a:ext uri="{FF2B5EF4-FFF2-40B4-BE49-F238E27FC236}">
                  <a16:creationId xmlns="" xmlns:a16="http://schemas.microsoft.com/office/drawing/2014/main" id="{C9BF4AA6-9994-8F41-A05D-CBC5A1C17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443" name="Rectangle 47">
                <a:extLst>
                  <a:ext uri="{FF2B5EF4-FFF2-40B4-BE49-F238E27FC236}">
                    <a16:creationId xmlns="" xmlns:a16="http://schemas.microsoft.com/office/drawing/2014/main" id="{44C90133-F644-3144-9C8C-A31E26B3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4" name="Text Box 48">
                <a:extLst>
                  <a:ext uri="{FF2B5EF4-FFF2-40B4-BE49-F238E27FC236}">
                    <a16:creationId xmlns="" xmlns:a16="http://schemas.microsoft.com/office/drawing/2014/main" id="{D1000159-7078-524B-ABE3-6A5E79D44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Phy</a:t>
                </a:r>
              </a:p>
            </p:txBody>
          </p:sp>
          <p:sp>
            <p:nvSpPr>
              <p:cNvPr id="1445" name="Line 49">
                <a:extLst>
                  <a:ext uri="{FF2B5EF4-FFF2-40B4-BE49-F238E27FC236}">
                    <a16:creationId xmlns="" xmlns:a16="http://schemas.microsoft.com/office/drawing/2014/main" id="{D2C8C2BD-FE00-FA4A-A35B-038AF71B3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6" name="Line 50">
                <a:extLst>
                  <a:ext uri="{FF2B5EF4-FFF2-40B4-BE49-F238E27FC236}">
                    <a16:creationId xmlns="" xmlns:a16="http://schemas.microsoft.com/office/drawing/2014/main" id="{D202699A-F155-FF4E-87CC-CF23F4517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7" name="Line 51">
                <a:extLst>
                  <a:ext uri="{FF2B5EF4-FFF2-40B4-BE49-F238E27FC236}">
                    <a16:creationId xmlns="" xmlns:a16="http://schemas.microsoft.com/office/drawing/2014/main" id="{6E937A07-7E1F-304E-B1B7-8202278EF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48" name="Line 52">
                <a:extLst>
                  <a:ext uri="{FF2B5EF4-FFF2-40B4-BE49-F238E27FC236}">
                    <a16:creationId xmlns="" xmlns:a16="http://schemas.microsoft.com/office/drawing/2014/main" id="{55F43419-46AF-8641-A8A6-FD4FF5814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449" name="Group 109">
            <a:extLst>
              <a:ext uri="{FF2B5EF4-FFF2-40B4-BE49-F238E27FC236}">
                <a16:creationId xmlns="" xmlns:a16="http://schemas.microsoft.com/office/drawing/2014/main" id="{58FE9FE4-9009-F540-9B98-9736A8E284E0}"/>
              </a:ext>
            </a:extLst>
          </p:cNvPr>
          <p:cNvGrpSpPr>
            <a:grpSpLocks/>
          </p:cNvGrpSpPr>
          <p:nvPr/>
        </p:nvGrpSpPr>
        <p:grpSpPr bwMode="auto">
          <a:xfrm>
            <a:off x="1165720" y="1526395"/>
            <a:ext cx="1081087" cy="1217613"/>
            <a:chOff x="1404" y="3105"/>
            <a:chExt cx="681" cy="767"/>
          </a:xfrm>
        </p:grpSpPr>
        <p:grpSp>
          <p:nvGrpSpPr>
            <p:cNvPr id="1450" name="Group 110">
              <a:extLst>
                <a:ext uri="{FF2B5EF4-FFF2-40B4-BE49-F238E27FC236}">
                  <a16:creationId xmlns="" xmlns:a16="http://schemas.microsoft.com/office/drawing/2014/main" id="{CDAA7254-E209-2444-9E44-2A311BC72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455" name="Group 111">
                <a:extLst>
                  <a:ext uri="{FF2B5EF4-FFF2-40B4-BE49-F238E27FC236}">
                    <a16:creationId xmlns="" xmlns:a16="http://schemas.microsoft.com/office/drawing/2014/main" id="{7AA66DC0-034B-A34B-AAEF-041ADBFE2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80" name="Group 112">
                  <a:extLst>
                    <a:ext uri="{FF2B5EF4-FFF2-40B4-BE49-F238E27FC236}">
                      <a16:creationId xmlns="" xmlns:a16="http://schemas.microsoft.com/office/drawing/2014/main" id="{7E6F218F-EDED-5B44-9422-ABABEC3B27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83" name="Rectangle 113">
                    <a:extLst>
                      <a:ext uri="{FF2B5EF4-FFF2-40B4-BE49-F238E27FC236}">
                        <a16:creationId xmlns="" xmlns:a16="http://schemas.microsoft.com/office/drawing/2014/main" id="{9A2696C2-7BF2-3240-8202-E6BBE2E2F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84" name="Text Box 114">
                    <a:extLst>
                      <a:ext uri="{FF2B5EF4-FFF2-40B4-BE49-F238E27FC236}">
                        <a16:creationId xmlns="" xmlns:a16="http://schemas.microsoft.com/office/drawing/2014/main" id="{58C83739-1CBA-E249-9B1C-C8916D8D7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481" name="Rectangle 115">
                  <a:extLst>
                    <a:ext uri="{FF2B5EF4-FFF2-40B4-BE49-F238E27FC236}">
                      <a16:creationId xmlns="" xmlns:a16="http://schemas.microsoft.com/office/drawing/2014/main" id="{5387A33B-5D06-C046-9DCF-1C3175636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82" name="Rectangle 116">
                  <a:extLst>
                    <a:ext uri="{FF2B5EF4-FFF2-40B4-BE49-F238E27FC236}">
                      <a16:creationId xmlns="" xmlns:a16="http://schemas.microsoft.com/office/drawing/2014/main" id="{08F8503E-3B0A-7A42-97B0-9FF42C53AF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6" name="Group 117">
                <a:extLst>
                  <a:ext uri="{FF2B5EF4-FFF2-40B4-BE49-F238E27FC236}">
                    <a16:creationId xmlns="" xmlns:a16="http://schemas.microsoft.com/office/drawing/2014/main" id="{C978DB29-8FB0-A943-8A79-68EEB55181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74" name="Group 118">
                  <a:extLst>
                    <a:ext uri="{FF2B5EF4-FFF2-40B4-BE49-F238E27FC236}">
                      <a16:creationId xmlns="" xmlns:a16="http://schemas.microsoft.com/office/drawing/2014/main" id="{9397A90E-1E80-FB4E-9C4A-441A9CFE5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78" name="Rectangle 119">
                    <a:extLst>
                      <a:ext uri="{FF2B5EF4-FFF2-40B4-BE49-F238E27FC236}">
                        <a16:creationId xmlns="" xmlns:a16="http://schemas.microsoft.com/office/drawing/2014/main" id="{0DB16A9C-A911-F74E-B0EC-2983F84CA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9" name="Text Box 120">
                    <a:extLst>
                      <a:ext uri="{FF2B5EF4-FFF2-40B4-BE49-F238E27FC236}">
                        <a16:creationId xmlns="" xmlns:a16="http://schemas.microsoft.com/office/drawing/2014/main" id="{92A60009-6700-4744-BC06-74E4E53DB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475" name="Group 121">
                  <a:extLst>
                    <a:ext uri="{FF2B5EF4-FFF2-40B4-BE49-F238E27FC236}">
                      <a16:creationId xmlns="" xmlns:a16="http://schemas.microsoft.com/office/drawing/2014/main" id="{EC28BAD4-51BE-9840-8F12-987638ECA0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76" name="Rectangle 122">
                    <a:extLst>
                      <a:ext uri="{FF2B5EF4-FFF2-40B4-BE49-F238E27FC236}">
                        <a16:creationId xmlns="" xmlns:a16="http://schemas.microsoft.com/office/drawing/2014/main" id="{C525C5B2-D191-AA43-A272-09ADE5B614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77" name="Rectangle 123">
                    <a:extLst>
                      <a:ext uri="{FF2B5EF4-FFF2-40B4-BE49-F238E27FC236}">
                        <a16:creationId xmlns="" xmlns:a16="http://schemas.microsoft.com/office/drawing/2014/main" id="{E32D1144-95E0-244B-9A90-662C631572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57" name="Group 124">
                <a:extLst>
                  <a:ext uri="{FF2B5EF4-FFF2-40B4-BE49-F238E27FC236}">
                    <a16:creationId xmlns="" xmlns:a16="http://schemas.microsoft.com/office/drawing/2014/main" id="{3A2BC2EA-7C10-2641-B88B-F885E6464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72" name="Rectangle 125">
                  <a:extLst>
                    <a:ext uri="{FF2B5EF4-FFF2-40B4-BE49-F238E27FC236}">
                      <a16:creationId xmlns="" xmlns:a16="http://schemas.microsoft.com/office/drawing/2014/main" id="{8785FBBA-795C-CF44-B62B-D33FA9E61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73" name="Rectangle 126">
                  <a:extLst>
                    <a:ext uri="{FF2B5EF4-FFF2-40B4-BE49-F238E27FC236}">
                      <a16:creationId xmlns="" xmlns:a16="http://schemas.microsoft.com/office/drawing/2014/main" id="{76173DFA-C8EC-A843-B918-F2317BD06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58" name="Group 127">
                <a:extLst>
                  <a:ext uri="{FF2B5EF4-FFF2-40B4-BE49-F238E27FC236}">
                    <a16:creationId xmlns="" xmlns:a16="http://schemas.microsoft.com/office/drawing/2014/main" id="{A48B6F5A-E505-7448-B7A9-557939153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59" name="Group 128">
                  <a:extLst>
                    <a:ext uri="{FF2B5EF4-FFF2-40B4-BE49-F238E27FC236}">
                      <a16:creationId xmlns="" xmlns:a16="http://schemas.microsoft.com/office/drawing/2014/main" id="{681DE71A-000E-8E42-B0E8-4482D6CFE4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63" name="Group 129">
                    <a:extLst>
                      <a:ext uri="{FF2B5EF4-FFF2-40B4-BE49-F238E27FC236}">
                        <a16:creationId xmlns="" xmlns:a16="http://schemas.microsoft.com/office/drawing/2014/main" id="{B6375359-6706-9C45-BC6D-18579F2035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66" name="Group 130">
                      <a:extLst>
                        <a:ext uri="{FF2B5EF4-FFF2-40B4-BE49-F238E27FC236}">
                          <a16:creationId xmlns="" xmlns:a16="http://schemas.microsoft.com/office/drawing/2014/main" id="{F84ECF8C-F8FC-E34C-9F1C-13FC2FCCD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70" name="Rectangle 131">
                        <a:extLst>
                          <a:ext uri="{FF2B5EF4-FFF2-40B4-BE49-F238E27FC236}">
                            <a16:creationId xmlns="" xmlns:a16="http://schemas.microsoft.com/office/drawing/2014/main" id="{56A648A7-A050-F44E-9D3A-14E1D0E85D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Text Box 132">
                        <a:extLst>
                          <a:ext uri="{FF2B5EF4-FFF2-40B4-BE49-F238E27FC236}">
                            <a16:creationId xmlns="" xmlns:a16="http://schemas.microsoft.com/office/drawing/2014/main" id="{32C1EAAF-FBA4-124C-9646-AEC31F2D4AE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ＭＳ Ｐゴシック" panose="020B0600070205080204" pitchFamily="34" charset="-128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467" name="Group 133">
                      <a:extLst>
                        <a:ext uri="{FF2B5EF4-FFF2-40B4-BE49-F238E27FC236}">
                          <a16:creationId xmlns="" xmlns:a16="http://schemas.microsoft.com/office/drawing/2014/main" id="{95189338-B5FB-BB41-85DD-B07304A918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68" name="Rectangle 134">
                        <a:extLst>
                          <a:ext uri="{FF2B5EF4-FFF2-40B4-BE49-F238E27FC236}">
                            <a16:creationId xmlns="" xmlns:a16="http://schemas.microsoft.com/office/drawing/2014/main" id="{3CBF0518-5037-F648-9BCF-79DD7705E2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1469" name="Rectangle 135">
                        <a:extLst>
                          <a:ext uri="{FF2B5EF4-FFF2-40B4-BE49-F238E27FC236}">
                            <a16:creationId xmlns="" xmlns:a16="http://schemas.microsoft.com/office/drawing/2014/main" id="{BED42D69-973B-654F-9215-49EDA6426F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464" name="Rectangle 136">
                    <a:extLst>
                      <a:ext uri="{FF2B5EF4-FFF2-40B4-BE49-F238E27FC236}">
                        <a16:creationId xmlns="" xmlns:a16="http://schemas.microsoft.com/office/drawing/2014/main" id="{DA6797DB-1AFF-FF42-A09B-6871FEC34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465" name="Rectangle 137">
                    <a:extLst>
                      <a:ext uri="{FF2B5EF4-FFF2-40B4-BE49-F238E27FC236}">
                        <a16:creationId xmlns="" xmlns:a16="http://schemas.microsoft.com/office/drawing/2014/main" id="{686420C8-7F0D-A049-B975-D1A1C47243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1460" name="Rectangle 138">
                  <a:extLst>
                    <a:ext uri="{FF2B5EF4-FFF2-40B4-BE49-F238E27FC236}">
                      <a16:creationId xmlns="" xmlns:a16="http://schemas.microsoft.com/office/drawing/2014/main" id="{BF847ED3-F2FA-214E-9C6C-0926FFCA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1" name="Rectangle 139">
                  <a:extLst>
                    <a:ext uri="{FF2B5EF4-FFF2-40B4-BE49-F238E27FC236}">
                      <a16:creationId xmlns="" xmlns:a16="http://schemas.microsoft.com/office/drawing/2014/main" id="{E6D859BD-B53E-BB4C-9782-B7FDD5506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62" name="Rectangle 140">
                  <a:extLst>
                    <a:ext uri="{FF2B5EF4-FFF2-40B4-BE49-F238E27FC236}">
                      <a16:creationId xmlns="" xmlns:a16="http://schemas.microsoft.com/office/drawing/2014/main" id="{9790991B-D844-4241-B85A-CA1259965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451" name="AutoShape 141">
              <a:extLst>
                <a:ext uri="{FF2B5EF4-FFF2-40B4-BE49-F238E27FC236}">
                  <a16:creationId xmlns="" xmlns:a16="http://schemas.microsoft.com/office/drawing/2014/main" id="{B068294F-E14C-F445-92F1-F5484E910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452" name="Group 142">
              <a:extLst>
                <a:ext uri="{FF2B5EF4-FFF2-40B4-BE49-F238E27FC236}">
                  <a16:creationId xmlns="" xmlns:a16="http://schemas.microsoft.com/office/drawing/2014/main" id="{A7BC1A01-56FC-D641-A01F-791A195C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453" name="Rectangle 143">
                <a:extLst>
                  <a:ext uri="{FF2B5EF4-FFF2-40B4-BE49-F238E27FC236}">
                    <a16:creationId xmlns="" xmlns:a16="http://schemas.microsoft.com/office/drawing/2014/main" id="{D94FBB29-8E0E-1A4D-B09C-73D936E62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54" name="Text Box 144">
                <a:extLst>
                  <a:ext uri="{FF2B5EF4-FFF2-40B4-BE49-F238E27FC236}">
                    <a16:creationId xmlns="" xmlns:a16="http://schemas.microsoft.com/office/drawing/2014/main" id="{C82973EC-B8F3-E842-8A88-D895358A3F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</a:t>
                </a:r>
              </a:p>
            </p:txBody>
          </p:sp>
        </p:grpSp>
      </p:grpSp>
      <p:sp>
        <p:nvSpPr>
          <p:cNvPr id="1485" name="Rectangle 226">
            <a:extLst>
              <a:ext uri="{FF2B5EF4-FFF2-40B4-BE49-F238E27FC236}">
                <a16:creationId xmlns="" xmlns:a16="http://schemas.microsoft.com/office/drawing/2014/main" id="{5DF70C14-A16A-3E4C-982B-58F5DD4F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07" y="4620433"/>
            <a:ext cx="520165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marR="0" lvl="0" indent="-2333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41" name="Group 186">
            <a:extLst>
              <a:ext uri="{FF2B5EF4-FFF2-40B4-BE49-F238E27FC236}">
                <a16:creationId xmlns="" xmlns:a16="http://schemas.microsoft.com/office/drawing/2014/main" id="{0827A38F-76E7-194D-BDA6-1A605B355FB7}"/>
              </a:ext>
            </a:extLst>
          </p:cNvPr>
          <p:cNvGrpSpPr>
            <a:grpSpLocks/>
          </p:cNvGrpSpPr>
          <p:nvPr/>
        </p:nvGrpSpPr>
        <p:grpSpPr bwMode="auto">
          <a:xfrm>
            <a:off x="3800970" y="3720320"/>
            <a:ext cx="423862" cy="647700"/>
            <a:chOff x="4140" y="429"/>
            <a:chExt cx="1425" cy="2396"/>
          </a:xfrm>
        </p:grpSpPr>
        <p:sp>
          <p:nvSpPr>
            <p:cNvPr id="1342" name="Freeform 187">
              <a:extLst>
                <a:ext uri="{FF2B5EF4-FFF2-40B4-BE49-F238E27FC236}">
                  <a16:creationId xmlns="" xmlns:a16="http://schemas.microsoft.com/office/drawing/2014/main" id="{D46F6DF5-01A2-1849-A3BB-030EF634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3" name="Rectangle 188">
              <a:extLst>
                <a:ext uri="{FF2B5EF4-FFF2-40B4-BE49-F238E27FC236}">
                  <a16:creationId xmlns="" xmlns:a16="http://schemas.microsoft.com/office/drawing/2014/main" id="{E1E80B19-9CDE-FB4C-AC77-EFE0782C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4" name="Freeform 189">
              <a:extLst>
                <a:ext uri="{FF2B5EF4-FFF2-40B4-BE49-F238E27FC236}">
                  <a16:creationId xmlns="" xmlns:a16="http://schemas.microsoft.com/office/drawing/2014/main" id="{7E3264C2-51DE-F54E-9A1B-76045D0A2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5" name="Freeform 190">
              <a:extLst>
                <a:ext uri="{FF2B5EF4-FFF2-40B4-BE49-F238E27FC236}">
                  <a16:creationId xmlns="" xmlns:a16="http://schemas.microsoft.com/office/drawing/2014/main" id="{747CB78A-D52C-CE42-AC7E-25B899892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6" name="Rectangle 191">
              <a:extLst>
                <a:ext uri="{FF2B5EF4-FFF2-40B4-BE49-F238E27FC236}">
                  <a16:creationId xmlns="" xmlns:a16="http://schemas.microsoft.com/office/drawing/2014/main" id="{4140DAEF-666D-DA47-BDAF-E2CB848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7" name="Group 192">
              <a:extLst>
                <a:ext uri="{FF2B5EF4-FFF2-40B4-BE49-F238E27FC236}">
                  <a16:creationId xmlns="" xmlns:a16="http://schemas.microsoft.com/office/drawing/2014/main" id="{299117A0-29F3-E34B-B8B3-2F87D3986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" name="AutoShape 193">
                <a:extLst>
                  <a:ext uri="{FF2B5EF4-FFF2-40B4-BE49-F238E27FC236}">
                    <a16:creationId xmlns="" xmlns:a16="http://schemas.microsoft.com/office/drawing/2014/main" id="{0C5A74EE-A7D5-BA47-BFF6-F3C788C5C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3" name="AutoShape 194">
                <a:extLst>
                  <a:ext uri="{FF2B5EF4-FFF2-40B4-BE49-F238E27FC236}">
                    <a16:creationId xmlns="" xmlns:a16="http://schemas.microsoft.com/office/drawing/2014/main" id="{15763F6D-F30B-604C-B1A4-B9E2BB00F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48" name="Rectangle 195">
              <a:extLst>
                <a:ext uri="{FF2B5EF4-FFF2-40B4-BE49-F238E27FC236}">
                  <a16:creationId xmlns="" xmlns:a16="http://schemas.microsoft.com/office/drawing/2014/main" id="{E273AD4D-3F24-F44B-A734-2486970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49" name="Group 196">
              <a:extLst>
                <a:ext uri="{FF2B5EF4-FFF2-40B4-BE49-F238E27FC236}">
                  <a16:creationId xmlns="" xmlns:a16="http://schemas.microsoft.com/office/drawing/2014/main" id="{59BCC23F-6EFF-E446-B163-095673448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0" name="AutoShape 197">
                <a:extLst>
                  <a:ext uri="{FF2B5EF4-FFF2-40B4-BE49-F238E27FC236}">
                    <a16:creationId xmlns="" xmlns:a16="http://schemas.microsoft.com/office/drawing/2014/main" id="{12542AF1-426D-DF40-94A4-FC77464D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1" name="AutoShape 198">
                <a:extLst>
                  <a:ext uri="{FF2B5EF4-FFF2-40B4-BE49-F238E27FC236}">
                    <a16:creationId xmlns="" xmlns:a16="http://schemas.microsoft.com/office/drawing/2014/main" id="{5FF08725-A026-3F4F-AD7F-272FADC25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0" name="Rectangle 199">
              <a:extLst>
                <a:ext uri="{FF2B5EF4-FFF2-40B4-BE49-F238E27FC236}">
                  <a16:creationId xmlns="" xmlns:a16="http://schemas.microsoft.com/office/drawing/2014/main" id="{8AA7B66A-2CBB-2E47-80EB-79369D65A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1" name="Rectangle 200">
              <a:extLst>
                <a:ext uri="{FF2B5EF4-FFF2-40B4-BE49-F238E27FC236}">
                  <a16:creationId xmlns="" xmlns:a16="http://schemas.microsoft.com/office/drawing/2014/main" id="{018E5E89-C605-0C48-BE5E-A34A2400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2" name="Group 201">
              <a:extLst>
                <a:ext uri="{FF2B5EF4-FFF2-40B4-BE49-F238E27FC236}">
                  <a16:creationId xmlns="" xmlns:a16="http://schemas.microsoft.com/office/drawing/2014/main" id="{0966AC81-07B8-E14A-BAA7-22C95C7F8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8" name="AutoShape 202">
                <a:extLst>
                  <a:ext uri="{FF2B5EF4-FFF2-40B4-BE49-F238E27FC236}">
                    <a16:creationId xmlns="" xmlns:a16="http://schemas.microsoft.com/office/drawing/2014/main" id="{5F819351-A69B-9941-940C-349769D3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9" name="AutoShape 203">
                <a:extLst>
                  <a:ext uri="{FF2B5EF4-FFF2-40B4-BE49-F238E27FC236}">
                    <a16:creationId xmlns="" xmlns:a16="http://schemas.microsoft.com/office/drawing/2014/main" id="{BFA9F2AA-7AE3-FF4B-967C-B9E2CADA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3" name="Freeform 204">
              <a:extLst>
                <a:ext uri="{FF2B5EF4-FFF2-40B4-BE49-F238E27FC236}">
                  <a16:creationId xmlns="" xmlns:a16="http://schemas.microsoft.com/office/drawing/2014/main" id="{8591C078-367E-8846-AE18-57822035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54" name="Group 205">
              <a:extLst>
                <a:ext uri="{FF2B5EF4-FFF2-40B4-BE49-F238E27FC236}">
                  <a16:creationId xmlns="" xmlns:a16="http://schemas.microsoft.com/office/drawing/2014/main" id="{5FBF9D2A-7073-3241-B1BE-80315AD67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6" name="AutoShape 206">
                <a:extLst>
                  <a:ext uri="{FF2B5EF4-FFF2-40B4-BE49-F238E27FC236}">
                    <a16:creationId xmlns="" xmlns:a16="http://schemas.microsoft.com/office/drawing/2014/main" id="{50A69CAB-1A9D-764D-A301-38CB4AB50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7" name="AutoShape 207">
                <a:extLst>
                  <a:ext uri="{FF2B5EF4-FFF2-40B4-BE49-F238E27FC236}">
                    <a16:creationId xmlns="" xmlns:a16="http://schemas.microsoft.com/office/drawing/2014/main" id="{A40FFDE9-6F48-8D40-9ACC-0075A43FD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55" name="Rectangle 208">
              <a:extLst>
                <a:ext uri="{FF2B5EF4-FFF2-40B4-BE49-F238E27FC236}">
                  <a16:creationId xmlns="" xmlns:a16="http://schemas.microsoft.com/office/drawing/2014/main" id="{4939E403-BAAF-7740-9D06-F85AF207A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6" name="Freeform 209">
              <a:extLst>
                <a:ext uri="{FF2B5EF4-FFF2-40B4-BE49-F238E27FC236}">
                  <a16:creationId xmlns="" xmlns:a16="http://schemas.microsoft.com/office/drawing/2014/main" id="{9CFAF5A6-0089-3A4D-A737-EB7943AF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7" name="Freeform 210">
              <a:extLst>
                <a:ext uri="{FF2B5EF4-FFF2-40B4-BE49-F238E27FC236}">
                  <a16:creationId xmlns="" xmlns:a16="http://schemas.microsoft.com/office/drawing/2014/main" id="{BB6D7824-538E-7242-AAF3-ED996B971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8" name="Oval 211">
              <a:extLst>
                <a:ext uri="{FF2B5EF4-FFF2-40B4-BE49-F238E27FC236}">
                  <a16:creationId xmlns="" xmlns:a16="http://schemas.microsoft.com/office/drawing/2014/main" id="{3E4397CD-C96C-0B4E-BD03-383F30EF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9" name="Freeform 212">
              <a:extLst>
                <a:ext uri="{FF2B5EF4-FFF2-40B4-BE49-F238E27FC236}">
                  <a16:creationId xmlns="" xmlns:a16="http://schemas.microsoft.com/office/drawing/2014/main" id="{277A6DC5-F29C-DC40-9896-6B2D357AC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0" name="AutoShape 213">
              <a:extLst>
                <a:ext uri="{FF2B5EF4-FFF2-40B4-BE49-F238E27FC236}">
                  <a16:creationId xmlns="" xmlns:a16="http://schemas.microsoft.com/office/drawing/2014/main" id="{E3FA15CF-EFC6-FD4E-9002-2CF1C1E13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1" name="AutoShape 214">
              <a:extLst>
                <a:ext uri="{FF2B5EF4-FFF2-40B4-BE49-F238E27FC236}">
                  <a16:creationId xmlns="" xmlns:a16="http://schemas.microsoft.com/office/drawing/2014/main" id="{CCECAEDD-8237-794F-9E2D-46763A7A2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2" name="Oval 215">
              <a:extLst>
                <a:ext uri="{FF2B5EF4-FFF2-40B4-BE49-F238E27FC236}">
                  <a16:creationId xmlns="" xmlns:a16="http://schemas.microsoft.com/office/drawing/2014/main" id="{AE6B1F3E-B8FB-7547-9217-F09ADBEA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3" name="Oval 216">
              <a:extLst>
                <a:ext uri="{FF2B5EF4-FFF2-40B4-BE49-F238E27FC236}">
                  <a16:creationId xmlns="" xmlns:a16="http://schemas.microsoft.com/office/drawing/2014/main" id="{4319B324-32C6-F449-A18D-0F337E575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364" name="Oval 217">
              <a:extLst>
                <a:ext uri="{FF2B5EF4-FFF2-40B4-BE49-F238E27FC236}">
                  <a16:creationId xmlns="" xmlns:a16="http://schemas.microsoft.com/office/drawing/2014/main" id="{F5225836-0C76-B346-8701-A3313229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5" name="Rectangle 218">
              <a:extLst>
                <a:ext uri="{FF2B5EF4-FFF2-40B4-BE49-F238E27FC236}">
                  <a16:creationId xmlns="" xmlns:a16="http://schemas.microsoft.com/office/drawing/2014/main" id="{52D4ECE6-91B2-404C-88C9-04B5ABAB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6" name="Slide Number Placeholder 3">
            <a:extLst>
              <a:ext uri="{FF2B5EF4-FFF2-40B4-BE49-F238E27FC236}">
                <a16:creationId xmlns="" xmlns:a16="http://schemas.microsoft.com/office/drawing/2014/main" id="{FEF1B6EF-B8A5-2041-9C60-52DC33623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-0.01412 L 0.13802 -0.01343 L 0.28946 -0.30648 L -0.0306 -0.30949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0" build="p"/>
      <p:bldP spid="1307" grpId="0" build="p"/>
      <p:bldP spid="14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=""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=""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  <p:sp>
        <p:nvSpPr>
          <p:cNvPr id="47" name="Freeform 3">
            <a:extLst>
              <a:ext uri="{FF2B5EF4-FFF2-40B4-BE49-F238E27FC236}">
                <a16:creationId xmlns=""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=""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=""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=""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=""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=""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=""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=""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=""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=""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=""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=""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=""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=""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=""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=""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=""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=""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=""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=""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=""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=""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=""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=""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=""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=""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=""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=""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=""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=""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=""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=""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=""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=""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=""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=""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=""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=""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=""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=""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=""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=""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=""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=""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=""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=""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=""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=""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=""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=""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=""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=""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=""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=""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=""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=""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=""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=""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=""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=""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=""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=""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=""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=""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=""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=""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=""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=""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=""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=""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=""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=""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=""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=""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=""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=""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=""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=""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=""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=""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=""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=""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=""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=""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=""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=""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=""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=""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=""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=""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=""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=""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=""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=""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=""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=""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=""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=""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=""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=""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=""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=""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=""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=""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=""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=""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=""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=""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=""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=""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=""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=""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=""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=""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=""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=""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=""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=""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=""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=""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81" y="1866633"/>
            <a:ext cx="7731616" cy="37097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Reginal Registries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9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=""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=""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=""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=""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=""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=""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=""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=""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=""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=""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=""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=""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=""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=""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=""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=""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=""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=""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=""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=""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=""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=""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=""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=""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=""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=""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=""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=""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=""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=""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=""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=""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=""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=""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=""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=""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=""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=""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=""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=""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=""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=""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=""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=""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=""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=""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=""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=""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=""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=""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=""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=""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=""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=""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=""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=""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=""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=""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=""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=""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=""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=""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=""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=""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=""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=""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=""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=""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=""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=""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=""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=""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=""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=""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=""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=""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=""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=""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=""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=""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=""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=""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=""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=""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=""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=""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=""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=""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=""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=""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=""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=""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=""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=""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=""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=""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=""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=""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=""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=""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=""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=""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=""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=""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=""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=""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=""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=""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=""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=""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=""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=""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=""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=""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=""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=""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=""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=""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=""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=""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=""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=""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=""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=""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=""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=""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=""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=""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=""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=""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=""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=""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=""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=""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=""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=""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=""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=""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=""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=""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=""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=""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=""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=""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=""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=""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=""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=""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=""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=""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=""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=""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=""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=""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=""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=""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=""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=""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=""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=""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=""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=""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=""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=""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=""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=""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=""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=""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=""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=""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=""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=""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=""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=""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=""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=""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=""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=""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=""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=""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=""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=""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=""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=""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=""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=""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=""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=""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=""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=""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=""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=""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=""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=""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=""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=""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=""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=""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=""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=""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=""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=""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=""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=""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=""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=""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=""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=""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=""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=""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=""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=""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=""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=""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=""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=""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=""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=""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=""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=""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=""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=""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=""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=""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=""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=""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=""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=""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=""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=""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=""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=""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=""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=""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=""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=""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=""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=""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=""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=""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=""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=""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=""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=""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=""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=""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=""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=""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=""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=""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=""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=""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=""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=""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=""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=""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=""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=""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=""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=""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=""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=""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=""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=""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=""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=""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=""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=""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=""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=""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=""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=""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=""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=""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=""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=""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=""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=""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=""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=""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=""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=""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=""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=""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=""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=""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=""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=""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=""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=""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=""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=""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=""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=""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=""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=""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=""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=""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=""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=""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=""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=""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=""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=""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=""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=""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=""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=""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=""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=""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=""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=""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=""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=""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=""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=""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=""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=""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=""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=""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=""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=""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=""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17515</TotalTime>
  <Words>2047</Words>
  <Application>Microsoft Office PowerPoint</Application>
  <PresentationFormat>Widescreen</PresentationFormat>
  <Paragraphs>541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Computer Networks CS 3001 (BCS-5B) Lecture 4</vt:lpstr>
      <vt:lpstr>PowerPoint Presentation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  <vt:lpstr>Reginal Registries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535</cp:revision>
  <dcterms:created xsi:type="dcterms:W3CDTF">2020-01-18T07:24:59Z</dcterms:created>
  <dcterms:modified xsi:type="dcterms:W3CDTF">2023-10-30T09:46:04Z</dcterms:modified>
</cp:coreProperties>
</file>