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31"/>
  </p:notesMasterIdLst>
  <p:sldIdLst>
    <p:sldId id="2629" r:id="rId3"/>
    <p:sldId id="960" r:id="rId4"/>
    <p:sldId id="1277" r:id="rId5"/>
    <p:sldId id="1303" r:id="rId6"/>
    <p:sldId id="1304" r:id="rId7"/>
    <p:sldId id="1305" r:id="rId8"/>
    <p:sldId id="1306" r:id="rId9"/>
    <p:sldId id="1307" r:id="rId10"/>
    <p:sldId id="1310" r:id="rId11"/>
    <p:sldId id="1309" r:id="rId12"/>
    <p:sldId id="1308" r:id="rId13"/>
    <p:sldId id="1311" r:id="rId14"/>
    <p:sldId id="1312" r:id="rId15"/>
    <p:sldId id="1313" r:id="rId16"/>
    <p:sldId id="1314" r:id="rId17"/>
    <p:sldId id="1315" r:id="rId18"/>
    <p:sldId id="1316" r:id="rId19"/>
    <p:sldId id="1317" r:id="rId20"/>
    <p:sldId id="1318" r:id="rId21"/>
    <p:sldId id="1320" r:id="rId22"/>
    <p:sldId id="1321" r:id="rId23"/>
    <p:sldId id="1325" r:id="rId24"/>
    <p:sldId id="1326" r:id="rId25"/>
    <p:sldId id="1278" r:id="rId26"/>
    <p:sldId id="1327" r:id="rId27"/>
    <p:sldId id="1328" r:id="rId28"/>
    <p:sldId id="1337" r:id="rId29"/>
    <p:sldId id="263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6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8DDFB0"/>
    <a:srgbClr val="FFFE6D"/>
    <a:srgbClr val="F6F323"/>
    <a:srgbClr val="010F90"/>
    <a:srgbClr val="B5E7FF"/>
    <a:srgbClr val="A2C1FF"/>
    <a:srgbClr val="8FAADC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36"/>
    <p:restoredTop sz="84381" autoAdjust="0"/>
  </p:normalViewPr>
  <p:slideViewPr>
    <p:cSldViewPr snapToGrid="0" snapToObjects="1">
      <p:cViewPr varScale="1">
        <p:scale>
          <a:sx n="63" d="100"/>
          <a:sy n="63" d="100"/>
        </p:scale>
        <p:origin x="438" y="60"/>
      </p:cViewPr>
      <p:guideLst>
        <p:guide pos="696"/>
        <p:guide orient="horz" pos="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9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41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48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18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byte type field, 1 byte code field, 2 bytes checksum field, header and </a:t>
            </a:r>
            <a:r>
              <a:rPr lang="en-US" dirty="0" err="1" smtClean="0"/>
              <a:t>upto</a:t>
            </a:r>
            <a:r>
              <a:rPr lang="en-US" dirty="0" smtClean="0"/>
              <a:t> 8 bytes of IP datagram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37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58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32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713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3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84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56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58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24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8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5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+mn-lt"/>
              </a:rPr>
              <a:t>Computer Networks</a:t>
            </a:r>
            <a:r>
              <a:rPr lang="en-US" sz="4800" dirty="0">
                <a:latin typeface="+mn-lt"/>
              </a:rPr>
              <a:t/>
            </a:r>
            <a:br>
              <a:rPr lang="en-US" sz="4800" dirty="0">
                <a:latin typeface="+mn-lt"/>
              </a:rPr>
            </a:br>
            <a:r>
              <a:rPr lang="en-US" sz="4800" dirty="0" smtClean="0">
                <a:latin typeface="+mn-lt"/>
              </a:rPr>
              <a:t>CS 3001 </a:t>
            </a:r>
            <a:r>
              <a:rPr lang="en-US" sz="4800" dirty="0">
                <a:latin typeface="+mn-lt"/>
              </a:rPr>
              <a:t>(</a:t>
            </a:r>
            <a:r>
              <a:rPr lang="en-US" sz="4800" dirty="0" smtClean="0">
                <a:latin typeface="+mn-lt"/>
              </a:rPr>
              <a:t>BCS-5B)</a:t>
            </a:r>
            <a:r>
              <a:rPr lang="en-US" sz="4800" dirty="0">
                <a:latin typeface="+mn-lt"/>
              </a:rPr>
              <a:t/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Lecture </a:t>
            </a:r>
            <a:r>
              <a:rPr lang="en-US" sz="4800" dirty="0" smtClean="0">
                <a:latin typeface="+mn-lt"/>
              </a:rPr>
              <a:t>5</a:t>
            </a:r>
            <a:endParaRPr lang="en-US" sz="4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Danyal </a:t>
            </a:r>
            <a:r>
              <a:rPr lang="en-US" sz="3200" b="1" dirty="0" err="1"/>
              <a:t>Farhat</a:t>
            </a:r>
            <a:endParaRPr lang="en-US" sz="3200" b="1" dirty="0"/>
          </a:p>
          <a:p>
            <a:r>
              <a:rPr lang="en-US" sz="3200" b="1" dirty="0"/>
              <a:t>FAST School of Computing</a:t>
            </a:r>
          </a:p>
          <a:p>
            <a:r>
              <a:rPr lang="en-US" sz="3200" b="1" dirty="0" smtClean="0"/>
              <a:t>NUCES </a:t>
            </a:r>
            <a:r>
              <a:rPr lang="en-US" sz="3200" b="1" dirty="0"/>
              <a:t>Lahore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6469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303">
            <a:extLst>
              <a:ext uri="{FF2B5EF4-FFF2-40B4-BE49-F238E27FC236}">
                <a16:creationId xmlns="" xmlns:a16="http://schemas.microsoft.com/office/drawing/2014/main" id="{34A0280E-1B37-684D-9F61-81611D0B2C79}"/>
              </a:ext>
            </a:extLst>
          </p:cNvPr>
          <p:cNvGrpSpPr/>
          <p:nvPr/>
        </p:nvGrpSpPr>
        <p:grpSpPr>
          <a:xfrm>
            <a:off x="2509218" y="1275410"/>
            <a:ext cx="6875191" cy="2404002"/>
            <a:chOff x="943464" y="1363093"/>
            <a:chExt cx="6875191" cy="2404002"/>
          </a:xfrm>
        </p:grpSpPr>
        <p:grpSp>
          <p:nvGrpSpPr>
            <p:cNvPr id="305" name="Group 1612">
              <a:extLst>
                <a:ext uri="{FF2B5EF4-FFF2-40B4-BE49-F238E27FC236}">
                  <a16:creationId xmlns="" xmlns:a16="http://schemas.microsoft.com/office/drawing/2014/main" id="{7A1A9C4E-0BE7-994B-A5A6-7C974C41F47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446" name="Picture 1613" descr="desktop_computer_stylized_medium">
                <a:extLst>
                  <a:ext uri="{FF2B5EF4-FFF2-40B4-BE49-F238E27FC236}">
                    <a16:creationId xmlns="" xmlns:a16="http://schemas.microsoft.com/office/drawing/2014/main" id="{A7BA478E-2CCC-C348-8264-BF99D7C045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7" name="Freeform 1614">
                <a:extLst>
                  <a:ext uri="{FF2B5EF4-FFF2-40B4-BE49-F238E27FC236}">
                    <a16:creationId xmlns="" xmlns:a16="http://schemas.microsoft.com/office/drawing/2014/main" id="{1168E9FF-EDB4-7F43-A0CA-DA640A2A0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06" name="Freeform 3">
              <a:extLst>
                <a:ext uri="{FF2B5EF4-FFF2-40B4-BE49-F238E27FC236}">
                  <a16:creationId xmlns="" xmlns:a16="http://schemas.microsoft.com/office/drawing/2014/main" id="{862E1C82-76BD-3D48-BC16-0652D77CF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747" y="1363093"/>
              <a:ext cx="5142041" cy="2404002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07" name="Freeform 4">
              <a:extLst>
                <a:ext uri="{FF2B5EF4-FFF2-40B4-BE49-F238E27FC236}">
                  <a16:creationId xmlns="" xmlns:a16="http://schemas.microsoft.com/office/drawing/2014/main" id="{F98435AB-4F6C-F94C-A72A-901170507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8" name="Freeform 35">
              <a:extLst>
                <a:ext uri="{FF2B5EF4-FFF2-40B4-BE49-F238E27FC236}">
                  <a16:creationId xmlns="" xmlns:a16="http://schemas.microsoft.com/office/drawing/2014/main" id="{15E5087C-7665-1448-8A55-FE8FD716F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9" name="Freeform 36">
              <a:extLst>
                <a:ext uri="{FF2B5EF4-FFF2-40B4-BE49-F238E27FC236}">
                  <a16:creationId xmlns="" xmlns:a16="http://schemas.microsoft.com/office/drawing/2014/main" id="{3935C04E-C5C9-E24F-A9AD-1744D25FC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0" name="Freeform 37">
              <a:extLst>
                <a:ext uri="{FF2B5EF4-FFF2-40B4-BE49-F238E27FC236}">
                  <a16:creationId xmlns="" xmlns:a16="http://schemas.microsoft.com/office/drawing/2014/main" id="{CEECEC50-04B0-2647-B641-39231C0C2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497" y="2298095"/>
              <a:ext cx="1462948" cy="105031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1" name="Freeform 38">
              <a:extLst>
                <a:ext uri="{FF2B5EF4-FFF2-40B4-BE49-F238E27FC236}">
                  <a16:creationId xmlns="" xmlns:a16="http://schemas.microsoft.com/office/drawing/2014/main" id="{F6519774-52BA-6F40-822C-52BB2380B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247" y="2891845"/>
              <a:ext cx="1161856" cy="455711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2" name="Freeform 39">
              <a:extLst>
                <a:ext uri="{FF2B5EF4-FFF2-40B4-BE49-F238E27FC236}">
                  <a16:creationId xmlns="" xmlns:a16="http://schemas.microsoft.com/office/drawing/2014/main" id="{24215A43-6854-B54A-BC13-286ED0971C5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3" name="Freeform 40">
              <a:extLst>
                <a:ext uri="{FF2B5EF4-FFF2-40B4-BE49-F238E27FC236}">
                  <a16:creationId xmlns="" xmlns:a16="http://schemas.microsoft.com/office/drawing/2014/main" id="{3EEADCA8-4EED-9744-98D0-B5D6F81C6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Freeform 41">
              <a:extLst>
                <a:ext uri="{FF2B5EF4-FFF2-40B4-BE49-F238E27FC236}">
                  <a16:creationId xmlns="" xmlns:a16="http://schemas.microsoft.com/office/drawing/2014/main" id="{FE766A70-BB42-7E40-B5AF-B9D72EEBD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5" name="Freeform 42">
              <a:extLst>
                <a:ext uri="{FF2B5EF4-FFF2-40B4-BE49-F238E27FC236}">
                  <a16:creationId xmlns="" xmlns:a16="http://schemas.microsoft.com/office/drawing/2014/main" id="{2B4598F4-8ABA-6146-B304-09A494982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6" name="Freeform 43">
              <a:extLst>
                <a:ext uri="{FF2B5EF4-FFF2-40B4-BE49-F238E27FC236}">
                  <a16:creationId xmlns="" xmlns:a16="http://schemas.microsoft.com/office/drawing/2014/main" id="{9B7D5C70-1858-3548-A1D2-DF173D24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7" name="Text Box 62">
              <a:extLst>
                <a:ext uri="{FF2B5EF4-FFF2-40B4-BE49-F238E27FC236}">
                  <a16:creationId xmlns="" xmlns:a16="http://schemas.microsoft.com/office/drawing/2014/main" id="{E9C6C532-7B09-B543-99FC-E31F8B5A1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8" name="Text Box 63">
              <a:extLst>
                <a:ext uri="{FF2B5EF4-FFF2-40B4-BE49-F238E27FC236}">
                  <a16:creationId xmlns="" xmlns:a16="http://schemas.microsoft.com/office/drawing/2014/main" id="{0A99317D-3568-EF4D-A723-76AADE9F0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9" name="Text Box 64">
              <a:extLst>
                <a:ext uri="{FF2B5EF4-FFF2-40B4-BE49-F238E27FC236}">
                  <a16:creationId xmlns="" xmlns:a16="http://schemas.microsoft.com/office/drawing/2014/main" id="{856CDF8E-EE88-C646-92B6-211909BF3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0" name="Text Box 65">
              <a:extLst>
                <a:ext uri="{FF2B5EF4-FFF2-40B4-BE49-F238E27FC236}">
                  <a16:creationId xmlns="" xmlns:a16="http://schemas.microsoft.com/office/drawing/2014/main" id="{FE09FFF8-AAB4-664E-9D7F-F0E8F5B10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1" name="Text Box 66">
              <a:extLst>
                <a:ext uri="{FF2B5EF4-FFF2-40B4-BE49-F238E27FC236}">
                  <a16:creationId xmlns="" xmlns:a16="http://schemas.microsoft.com/office/drawing/2014/main" id="{ED1E277A-76C4-2841-92C2-515DB2596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2" name="Text Box 67">
              <a:extLst>
                <a:ext uri="{FF2B5EF4-FFF2-40B4-BE49-F238E27FC236}">
                  <a16:creationId xmlns="" xmlns:a16="http://schemas.microsoft.com/office/drawing/2014/main" id="{6C2CF0D3-5A12-304F-9B12-35C0DC608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3" name="Text Box 68">
              <a:extLst>
                <a:ext uri="{FF2B5EF4-FFF2-40B4-BE49-F238E27FC236}">
                  <a16:creationId xmlns="" xmlns:a16="http://schemas.microsoft.com/office/drawing/2014/main" id="{A70BD26B-DEF9-9D4F-9B95-D8E411BB9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4" name="Text Box 69">
              <a:extLst>
                <a:ext uri="{FF2B5EF4-FFF2-40B4-BE49-F238E27FC236}">
                  <a16:creationId xmlns="" xmlns:a16="http://schemas.microsoft.com/office/drawing/2014/main" id="{BF43A2CB-D47A-6F44-AFE7-D9277DCB5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5" name="Text Box 70">
              <a:extLst>
                <a:ext uri="{FF2B5EF4-FFF2-40B4-BE49-F238E27FC236}">
                  <a16:creationId xmlns="" xmlns:a16="http://schemas.microsoft.com/office/drawing/2014/main" id="{36C3AD09-41D6-4E40-A665-3733BB875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6" name="Text Box 71">
              <a:extLst>
                <a:ext uri="{FF2B5EF4-FFF2-40B4-BE49-F238E27FC236}">
                  <a16:creationId xmlns="" xmlns:a16="http://schemas.microsoft.com/office/drawing/2014/main" id="{12D1AD8F-8BC6-5F46-8A7D-071C2B7D5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27" name="Group 1507">
              <a:extLst>
                <a:ext uri="{FF2B5EF4-FFF2-40B4-BE49-F238E27FC236}">
                  <a16:creationId xmlns="" xmlns:a16="http://schemas.microsoft.com/office/drawing/2014/main" id="{C559921E-B9C2-0042-9E6C-A661502DC8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414" name="Freeform 1508">
                <a:extLst>
                  <a:ext uri="{FF2B5EF4-FFF2-40B4-BE49-F238E27FC236}">
                    <a16:creationId xmlns="" xmlns:a16="http://schemas.microsoft.com/office/drawing/2014/main" id="{5A4BEC17-590A-4543-9F29-1CF0B38C3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" name="Rectangle 1509">
                <a:extLst>
                  <a:ext uri="{FF2B5EF4-FFF2-40B4-BE49-F238E27FC236}">
                    <a16:creationId xmlns="" xmlns:a16="http://schemas.microsoft.com/office/drawing/2014/main" id="{A98FBE95-481D-8F47-8981-46EDD8E97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" name="Freeform 1510">
                <a:extLst>
                  <a:ext uri="{FF2B5EF4-FFF2-40B4-BE49-F238E27FC236}">
                    <a16:creationId xmlns="" xmlns:a16="http://schemas.microsoft.com/office/drawing/2014/main" id="{EE41BFE7-A16A-3243-9517-E8023C4F3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" name="Freeform 1511">
                <a:extLst>
                  <a:ext uri="{FF2B5EF4-FFF2-40B4-BE49-F238E27FC236}">
                    <a16:creationId xmlns="" xmlns:a16="http://schemas.microsoft.com/office/drawing/2014/main" id="{2D734235-2C97-9B44-8B59-EFCEFDEC1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" name="Rectangle 1512">
                <a:extLst>
                  <a:ext uri="{FF2B5EF4-FFF2-40B4-BE49-F238E27FC236}">
                    <a16:creationId xmlns="" xmlns:a16="http://schemas.microsoft.com/office/drawing/2014/main" id="{916BFACE-E488-F841-9687-DD32E6527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19" name="Group 1513">
                <a:extLst>
                  <a:ext uri="{FF2B5EF4-FFF2-40B4-BE49-F238E27FC236}">
                    <a16:creationId xmlns="" xmlns:a16="http://schemas.microsoft.com/office/drawing/2014/main" id="{E4DAEBB9-2602-554D-B536-D0600B2B4D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44" name="AutoShape 1514">
                  <a:extLst>
                    <a:ext uri="{FF2B5EF4-FFF2-40B4-BE49-F238E27FC236}">
                      <a16:creationId xmlns="" xmlns:a16="http://schemas.microsoft.com/office/drawing/2014/main" id="{DD1B8DFA-FCC7-674E-996F-A1FBD250CC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5" name="AutoShape 1515">
                  <a:extLst>
                    <a:ext uri="{FF2B5EF4-FFF2-40B4-BE49-F238E27FC236}">
                      <a16:creationId xmlns="" xmlns:a16="http://schemas.microsoft.com/office/drawing/2014/main" id="{14A870AC-7411-F946-B590-D85A88AF10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0" name="Rectangle 1516">
                <a:extLst>
                  <a:ext uri="{FF2B5EF4-FFF2-40B4-BE49-F238E27FC236}">
                    <a16:creationId xmlns="" xmlns:a16="http://schemas.microsoft.com/office/drawing/2014/main" id="{F0940D2C-FEFC-D549-8746-A8523AFD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21" name="Group 1517">
                <a:extLst>
                  <a:ext uri="{FF2B5EF4-FFF2-40B4-BE49-F238E27FC236}">
                    <a16:creationId xmlns="" xmlns:a16="http://schemas.microsoft.com/office/drawing/2014/main" id="{6ADF3A52-0897-2545-98B5-137A848136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42" name="AutoShape 1518">
                  <a:extLst>
                    <a:ext uri="{FF2B5EF4-FFF2-40B4-BE49-F238E27FC236}">
                      <a16:creationId xmlns="" xmlns:a16="http://schemas.microsoft.com/office/drawing/2014/main" id="{FDC39CDD-16C8-7D4D-8275-C1710C631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3" name="AutoShape 1519">
                  <a:extLst>
                    <a:ext uri="{FF2B5EF4-FFF2-40B4-BE49-F238E27FC236}">
                      <a16:creationId xmlns="" xmlns:a16="http://schemas.microsoft.com/office/drawing/2014/main" id="{6853AB63-2301-0946-A174-AE28245DB0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2" name="Rectangle 1520">
                <a:extLst>
                  <a:ext uri="{FF2B5EF4-FFF2-40B4-BE49-F238E27FC236}">
                    <a16:creationId xmlns="" xmlns:a16="http://schemas.microsoft.com/office/drawing/2014/main" id="{4EDC7779-F322-974C-A13E-0F5161D4B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" name="Rectangle 1521">
                <a:extLst>
                  <a:ext uri="{FF2B5EF4-FFF2-40B4-BE49-F238E27FC236}">
                    <a16:creationId xmlns="" xmlns:a16="http://schemas.microsoft.com/office/drawing/2014/main" id="{B39F0706-91BA-9F4D-8D0F-337754FAC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24" name="Group 1522">
                <a:extLst>
                  <a:ext uri="{FF2B5EF4-FFF2-40B4-BE49-F238E27FC236}">
                    <a16:creationId xmlns="" xmlns:a16="http://schemas.microsoft.com/office/drawing/2014/main" id="{088E2790-CA68-C846-BD0F-F7BBF68235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40" name="AutoShape 1523">
                  <a:extLst>
                    <a:ext uri="{FF2B5EF4-FFF2-40B4-BE49-F238E27FC236}">
                      <a16:creationId xmlns="" xmlns:a16="http://schemas.microsoft.com/office/drawing/2014/main" id="{8952BAA7-F061-3B4A-BF31-D37E6425DC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1" name="AutoShape 1524">
                  <a:extLst>
                    <a:ext uri="{FF2B5EF4-FFF2-40B4-BE49-F238E27FC236}">
                      <a16:creationId xmlns="" xmlns:a16="http://schemas.microsoft.com/office/drawing/2014/main" id="{0E27D760-9B8B-4945-9863-BC9F0C41F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5" name="Freeform 1525">
                <a:extLst>
                  <a:ext uri="{FF2B5EF4-FFF2-40B4-BE49-F238E27FC236}">
                    <a16:creationId xmlns="" xmlns:a16="http://schemas.microsoft.com/office/drawing/2014/main" id="{7320D145-C685-7149-A68E-8925075E0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26" name="Group 1526">
                <a:extLst>
                  <a:ext uri="{FF2B5EF4-FFF2-40B4-BE49-F238E27FC236}">
                    <a16:creationId xmlns="" xmlns:a16="http://schemas.microsoft.com/office/drawing/2014/main" id="{A58F7467-420F-E345-9BD5-439C10D37B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8" name="AutoShape 1527">
                  <a:extLst>
                    <a:ext uri="{FF2B5EF4-FFF2-40B4-BE49-F238E27FC236}">
                      <a16:creationId xmlns="" xmlns:a16="http://schemas.microsoft.com/office/drawing/2014/main" id="{15FD94B1-0C23-1844-B9EC-328B318103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9" name="AutoShape 1528">
                  <a:extLst>
                    <a:ext uri="{FF2B5EF4-FFF2-40B4-BE49-F238E27FC236}">
                      <a16:creationId xmlns="" xmlns:a16="http://schemas.microsoft.com/office/drawing/2014/main" id="{11D88682-9EAF-E844-9EDA-915A36C1EB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7" name="Rectangle 1529">
                <a:extLst>
                  <a:ext uri="{FF2B5EF4-FFF2-40B4-BE49-F238E27FC236}">
                    <a16:creationId xmlns="" xmlns:a16="http://schemas.microsoft.com/office/drawing/2014/main" id="{87A3DBB5-122D-AA42-AA5F-DCE836999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8" name="Freeform 1530">
                <a:extLst>
                  <a:ext uri="{FF2B5EF4-FFF2-40B4-BE49-F238E27FC236}">
                    <a16:creationId xmlns="" xmlns:a16="http://schemas.microsoft.com/office/drawing/2014/main" id="{DB3BDAEB-C0A1-E740-AECD-F50278175F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" name="Freeform 1531">
                <a:extLst>
                  <a:ext uri="{FF2B5EF4-FFF2-40B4-BE49-F238E27FC236}">
                    <a16:creationId xmlns="" xmlns:a16="http://schemas.microsoft.com/office/drawing/2014/main" id="{9532A3AC-833E-7A43-8329-81247A5E6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" name="Oval 1532">
                <a:extLst>
                  <a:ext uri="{FF2B5EF4-FFF2-40B4-BE49-F238E27FC236}">
                    <a16:creationId xmlns="" xmlns:a16="http://schemas.microsoft.com/office/drawing/2014/main" id="{288EBEE3-4297-224C-AD46-28879E6A1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" name="Freeform 1533">
                <a:extLst>
                  <a:ext uri="{FF2B5EF4-FFF2-40B4-BE49-F238E27FC236}">
                    <a16:creationId xmlns="" xmlns:a16="http://schemas.microsoft.com/office/drawing/2014/main" id="{3FE7CEBE-4BC6-F644-B9B1-CCCE6990F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" name="AutoShape 1534">
                <a:extLst>
                  <a:ext uri="{FF2B5EF4-FFF2-40B4-BE49-F238E27FC236}">
                    <a16:creationId xmlns="" xmlns:a16="http://schemas.microsoft.com/office/drawing/2014/main" id="{978B2207-20F5-804B-A3B3-4C26DFE98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" name="AutoShape 1535">
                <a:extLst>
                  <a:ext uri="{FF2B5EF4-FFF2-40B4-BE49-F238E27FC236}">
                    <a16:creationId xmlns="" xmlns:a16="http://schemas.microsoft.com/office/drawing/2014/main" id="{33928060-4AE4-1F4D-BEE3-C45BB6D2E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" name="Oval 1536">
                <a:extLst>
                  <a:ext uri="{FF2B5EF4-FFF2-40B4-BE49-F238E27FC236}">
                    <a16:creationId xmlns="" xmlns:a16="http://schemas.microsoft.com/office/drawing/2014/main" id="{F9FB74F8-49C8-6E4B-824C-D9D631D49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5" name="Oval 1537">
                <a:extLst>
                  <a:ext uri="{FF2B5EF4-FFF2-40B4-BE49-F238E27FC236}">
                    <a16:creationId xmlns="" xmlns:a16="http://schemas.microsoft.com/office/drawing/2014/main" id="{10618A8B-63CD-6442-8B7A-099C5459A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6" name="Oval 1538">
                <a:extLst>
                  <a:ext uri="{FF2B5EF4-FFF2-40B4-BE49-F238E27FC236}">
                    <a16:creationId xmlns="" xmlns:a16="http://schemas.microsoft.com/office/drawing/2014/main" id="{97727A51-FDBA-8D4B-910B-17DBF18A4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7" name="Rectangle 1539">
                <a:extLst>
                  <a:ext uri="{FF2B5EF4-FFF2-40B4-BE49-F238E27FC236}">
                    <a16:creationId xmlns="" xmlns:a16="http://schemas.microsoft.com/office/drawing/2014/main" id="{970EDF53-297E-EA44-92BE-C2F97533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cxnSp>
          <p:nvCxnSpPr>
            <p:cNvPr id="328" name="Straight Connector 327">
              <a:extLst>
                <a:ext uri="{FF2B5EF4-FFF2-40B4-BE49-F238E27FC236}">
                  <a16:creationId xmlns="" xmlns:a16="http://schemas.microsoft.com/office/drawing/2014/main" id="{CC1738F7-B8A1-9947-9EA4-1523E924127F}"/>
                </a:ext>
              </a:extLst>
            </p:cNvPr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9" name="Straight Connector 328">
              <a:extLst>
                <a:ext uri="{FF2B5EF4-FFF2-40B4-BE49-F238E27FC236}">
                  <a16:creationId xmlns="" xmlns:a16="http://schemas.microsoft.com/office/drawing/2014/main" id="{39855349-2D43-7C4A-B353-74029E8BA4BD}"/>
                </a:ext>
              </a:extLst>
            </p:cNvPr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30" name="Group 329">
              <a:extLst>
                <a:ext uri="{FF2B5EF4-FFF2-40B4-BE49-F238E27FC236}">
                  <a16:creationId xmlns="" xmlns:a16="http://schemas.microsoft.com/office/drawing/2014/main" id="{54C81718-AB53-EC48-8CA0-41A17EEA9C4F}"/>
                </a:ext>
              </a:extLst>
            </p:cNvPr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401" name="Group 327">
                <a:extLst>
                  <a:ext uri="{FF2B5EF4-FFF2-40B4-BE49-F238E27FC236}">
                    <a16:creationId xmlns="" xmlns:a16="http://schemas.microsoft.com/office/drawing/2014/main" id="{DA91FBE5-CFD0-764B-9319-580E8A886F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405" name="Oval 404">
                  <a:extLst>
                    <a:ext uri="{FF2B5EF4-FFF2-40B4-BE49-F238E27FC236}">
                      <a16:creationId xmlns="" xmlns:a16="http://schemas.microsoft.com/office/drawing/2014/main" id="{AB5BE366-3696-3444-BEED-B2D3E9A552B4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="" xmlns:a16="http://schemas.microsoft.com/office/drawing/2014/main" id="{014C0E46-985C-064D-9955-6DBD816F7710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7" name="Oval 406">
                  <a:extLst>
                    <a:ext uri="{FF2B5EF4-FFF2-40B4-BE49-F238E27FC236}">
                      <a16:creationId xmlns="" xmlns:a16="http://schemas.microsoft.com/office/drawing/2014/main" id="{B8592CE9-885E-7948-9885-40869BFBEECC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8" name="Freeform 407">
                  <a:extLst>
                    <a:ext uri="{FF2B5EF4-FFF2-40B4-BE49-F238E27FC236}">
                      <a16:creationId xmlns="" xmlns:a16="http://schemas.microsoft.com/office/drawing/2014/main" id="{B2A3A479-23C9-374A-AD09-A3B80F0EF409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9" name="Freeform 408">
                  <a:extLst>
                    <a:ext uri="{FF2B5EF4-FFF2-40B4-BE49-F238E27FC236}">
                      <a16:creationId xmlns="" xmlns:a16="http://schemas.microsoft.com/office/drawing/2014/main" id="{7E3C8C30-970D-AA49-8416-454E3AD9F4EB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0" name="Freeform 409">
                  <a:extLst>
                    <a:ext uri="{FF2B5EF4-FFF2-40B4-BE49-F238E27FC236}">
                      <a16:creationId xmlns="" xmlns:a16="http://schemas.microsoft.com/office/drawing/2014/main" id="{DA5747D1-6ED5-2C46-94C9-0EB423C8C5D2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1" name="Freeform 410">
                  <a:extLst>
                    <a:ext uri="{FF2B5EF4-FFF2-40B4-BE49-F238E27FC236}">
                      <a16:creationId xmlns="" xmlns:a16="http://schemas.microsoft.com/office/drawing/2014/main" id="{DF23003A-4DCD-DC4B-8861-7B76CD1E54F4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12" name="Straight Connector 411">
                  <a:extLst>
                    <a:ext uri="{FF2B5EF4-FFF2-40B4-BE49-F238E27FC236}">
                      <a16:creationId xmlns="" xmlns:a16="http://schemas.microsoft.com/office/drawing/2014/main" id="{365A8E44-4CBE-0E4C-82AF-500CF5C75E81}"/>
                    </a:ext>
                  </a:extLst>
                </p:cNvPr>
                <p:cNvCxnSpPr>
                  <a:endCxn id="40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="" xmlns:a16="http://schemas.microsoft.com/office/drawing/2014/main" id="{C26017F9-54C2-314E-B28C-087D5A4210BF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402" name="Group 401">
                <a:extLst>
                  <a:ext uri="{FF2B5EF4-FFF2-40B4-BE49-F238E27FC236}">
                    <a16:creationId xmlns="" xmlns:a16="http://schemas.microsoft.com/office/drawing/2014/main" id="{05B2825B-A7A6-B346-A195-362C44BBE9A9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403" name="Oval 402">
                  <a:extLst>
                    <a:ext uri="{FF2B5EF4-FFF2-40B4-BE49-F238E27FC236}">
                      <a16:creationId xmlns="" xmlns:a16="http://schemas.microsoft.com/office/drawing/2014/main" id="{711DAB05-728C-6A49-AC89-08153D128077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TextBox 403">
                  <a:extLst>
                    <a:ext uri="{FF2B5EF4-FFF2-40B4-BE49-F238E27FC236}">
                      <a16:creationId xmlns="" xmlns:a16="http://schemas.microsoft.com/office/drawing/2014/main" id="{698467EC-D43B-314B-94F0-6D24FE81E796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v</a:t>
                  </a:r>
                </a:p>
              </p:txBody>
            </p:sp>
          </p:grpSp>
        </p:grpSp>
        <p:grpSp>
          <p:nvGrpSpPr>
            <p:cNvPr id="331" name="Group 330">
              <a:extLst>
                <a:ext uri="{FF2B5EF4-FFF2-40B4-BE49-F238E27FC236}">
                  <a16:creationId xmlns="" xmlns:a16="http://schemas.microsoft.com/office/drawing/2014/main" id="{4E6BDBA9-3548-B946-98EB-9AE749E9F937}"/>
                </a:ext>
              </a:extLst>
            </p:cNvPr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388" name="Group 327">
                <a:extLst>
                  <a:ext uri="{FF2B5EF4-FFF2-40B4-BE49-F238E27FC236}">
                    <a16:creationId xmlns="" xmlns:a16="http://schemas.microsoft.com/office/drawing/2014/main" id="{F646075B-0210-E145-92F7-2C7F57A21E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92" name="Oval 391">
                  <a:extLst>
                    <a:ext uri="{FF2B5EF4-FFF2-40B4-BE49-F238E27FC236}">
                      <a16:creationId xmlns="" xmlns:a16="http://schemas.microsoft.com/office/drawing/2014/main" id="{81AFD18E-0D9A-B449-8E1B-E5E544ED512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="" xmlns:a16="http://schemas.microsoft.com/office/drawing/2014/main" id="{09742F60-F878-CC40-B53A-2F912DCBE337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Oval 393">
                  <a:extLst>
                    <a:ext uri="{FF2B5EF4-FFF2-40B4-BE49-F238E27FC236}">
                      <a16:creationId xmlns="" xmlns:a16="http://schemas.microsoft.com/office/drawing/2014/main" id="{D089913E-3116-5942-BC7E-07C6208B204A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Freeform 394">
                  <a:extLst>
                    <a:ext uri="{FF2B5EF4-FFF2-40B4-BE49-F238E27FC236}">
                      <a16:creationId xmlns="" xmlns:a16="http://schemas.microsoft.com/office/drawing/2014/main" id="{7691F655-F63F-2347-97E3-F8AD9695B5B6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Freeform 395">
                  <a:extLst>
                    <a:ext uri="{FF2B5EF4-FFF2-40B4-BE49-F238E27FC236}">
                      <a16:creationId xmlns="" xmlns:a16="http://schemas.microsoft.com/office/drawing/2014/main" id="{97D4BABA-50C0-C64B-BDF1-E0D6998D7CFA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Freeform 396">
                  <a:extLst>
                    <a:ext uri="{FF2B5EF4-FFF2-40B4-BE49-F238E27FC236}">
                      <a16:creationId xmlns="" xmlns:a16="http://schemas.microsoft.com/office/drawing/2014/main" id="{0A01411A-9D7A-994A-A0CE-3453871ED908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8" name="Freeform 397">
                  <a:extLst>
                    <a:ext uri="{FF2B5EF4-FFF2-40B4-BE49-F238E27FC236}">
                      <a16:creationId xmlns="" xmlns:a16="http://schemas.microsoft.com/office/drawing/2014/main" id="{5C18C6F3-1443-CE44-AEA8-5EB74E9B300A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9" name="Straight Connector 398">
                  <a:extLst>
                    <a:ext uri="{FF2B5EF4-FFF2-40B4-BE49-F238E27FC236}">
                      <a16:creationId xmlns="" xmlns:a16="http://schemas.microsoft.com/office/drawing/2014/main" id="{836DA7B6-225C-CA4C-BE47-00A59751C43C}"/>
                    </a:ext>
                  </a:extLst>
                </p:cNvPr>
                <p:cNvCxnSpPr>
                  <a:endCxn id="39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="" xmlns:a16="http://schemas.microsoft.com/office/drawing/2014/main" id="{DEF7E2A6-FA97-154A-BD4D-79EE8753D930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89" name="Group 388">
                <a:extLst>
                  <a:ext uri="{FF2B5EF4-FFF2-40B4-BE49-F238E27FC236}">
                    <a16:creationId xmlns="" xmlns:a16="http://schemas.microsoft.com/office/drawing/2014/main" id="{E3DC6576-9970-E447-99D0-AC11398D26FE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390" name="Oval 389">
                  <a:extLst>
                    <a:ext uri="{FF2B5EF4-FFF2-40B4-BE49-F238E27FC236}">
                      <a16:creationId xmlns="" xmlns:a16="http://schemas.microsoft.com/office/drawing/2014/main" id="{98BB2803-575E-E049-B163-D2026BE7F0B0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TextBox 390">
                  <a:extLst>
                    <a:ext uri="{FF2B5EF4-FFF2-40B4-BE49-F238E27FC236}">
                      <a16:creationId xmlns="" xmlns:a16="http://schemas.microsoft.com/office/drawing/2014/main" id="{18716BE7-82ED-D14C-9928-AF15495F05EC}"/>
                    </a:ext>
                  </a:extLst>
                </p:cNvPr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w</a:t>
                  </a:r>
                </a:p>
              </p:txBody>
            </p:sp>
          </p:grpSp>
        </p:grpSp>
        <p:grpSp>
          <p:nvGrpSpPr>
            <p:cNvPr id="332" name="Group 331">
              <a:extLst>
                <a:ext uri="{FF2B5EF4-FFF2-40B4-BE49-F238E27FC236}">
                  <a16:creationId xmlns="" xmlns:a16="http://schemas.microsoft.com/office/drawing/2014/main" id="{1DD8783F-1A55-EB4C-B3C4-852DAE0C6CF0}"/>
                </a:ext>
              </a:extLst>
            </p:cNvPr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375" name="Group 327">
                <a:extLst>
                  <a:ext uri="{FF2B5EF4-FFF2-40B4-BE49-F238E27FC236}">
                    <a16:creationId xmlns="" xmlns:a16="http://schemas.microsoft.com/office/drawing/2014/main" id="{269FEBD4-E3E1-5645-BF55-D2033B31E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="" xmlns:a16="http://schemas.microsoft.com/office/drawing/2014/main" id="{7E1FC68E-A1FE-574A-94C0-90C1E270401E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="" xmlns:a16="http://schemas.microsoft.com/office/drawing/2014/main" id="{E97E3D1C-D3CA-8D44-AB02-74B31DF8CE3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="" xmlns:a16="http://schemas.microsoft.com/office/drawing/2014/main" id="{DA4F6523-8F37-7047-BC5F-19E4B1E17DBD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="" xmlns:a16="http://schemas.microsoft.com/office/drawing/2014/main" id="{B5E52805-9174-A644-8ABD-91F588F0CDF9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="" xmlns:a16="http://schemas.microsoft.com/office/drawing/2014/main" id="{76D2CD28-1F92-3D41-B7AE-29A160B712AE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="" xmlns:a16="http://schemas.microsoft.com/office/drawing/2014/main" id="{04612F60-D252-974D-93EB-FDB70B903443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="" xmlns:a16="http://schemas.microsoft.com/office/drawing/2014/main" id="{923BAC06-842B-F147-83CF-E13A0EA0CCBC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="" xmlns:a16="http://schemas.microsoft.com/office/drawing/2014/main" id="{40C05CBD-7D1C-8541-92D2-BC763E8E8EED}"/>
                    </a:ext>
                  </a:extLst>
                </p:cNvPr>
                <p:cNvCxnSpPr>
                  <a:endCxn id="38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="" xmlns:a16="http://schemas.microsoft.com/office/drawing/2014/main" id="{D6AD7786-A1F4-C449-A6DD-1E2537A37721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76" name="Group 375">
                <a:extLst>
                  <a:ext uri="{FF2B5EF4-FFF2-40B4-BE49-F238E27FC236}">
                    <a16:creationId xmlns="" xmlns:a16="http://schemas.microsoft.com/office/drawing/2014/main" id="{CB56850E-A076-8247-B3B4-11EC70C4086D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377" name="Oval 376">
                  <a:extLst>
                    <a:ext uri="{FF2B5EF4-FFF2-40B4-BE49-F238E27FC236}">
                      <a16:creationId xmlns="" xmlns:a16="http://schemas.microsoft.com/office/drawing/2014/main" id="{824D8097-5CC3-2E4C-9F15-B993F3A6D5A5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="" xmlns:a16="http://schemas.microsoft.com/office/drawing/2014/main" id="{E11DE245-B5B5-3649-868A-4CD4FF70FE95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u</a:t>
                  </a:r>
                </a:p>
              </p:txBody>
            </p:sp>
          </p:grpSp>
        </p:grpSp>
        <p:grpSp>
          <p:nvGrpSpPr>
            <p:cNvPr id="333" name="Group 332">
              <a:extLst>
                <a:ext uri="{FF2B5EF4-FFF2-40B4-BE49-F238E27FC236}">
                  <a16:creationId xmlns="" xmlns:a16="http://schemas.microsoft.com/office/drawing/2014/main" id="{431BBE16-D442-054B-BAC5-76CAFD6BD2A5}"/>
                </a:ext>
              </a:extLst>
            </p:cNvPr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362" name="Group 327">
                <a:extLst>
                  <a:ext uri="{FF2B5EF4-FFF2-40B4-BE49-F238E27FC236}">
                    <a16:creationId xmlns="" xmlns:a16="http://schemas.microsoft.com/office/drawing/2014/main" id="{838F87CD-61CF-C943-AC83-B826FFFF7A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66" name="Oval 365">
                  <a:extLst>
                    <a:ext uri="{FF2B5EF4-FFF2-40B4-BE49-F238E27FC236}">
                      <a16:creationId xmlns="" xmlns:a16="http://schemas.microsoft.com/office/drawing/2014/main" id="{0ED521EC-D0D3-1247-B3BB-E47DF2D2F0C7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="" xmlns:a16="http://schemas.microsoft.com/office/drawing/2014/main" id="{3F6E4DA5-C998-6F45-A49A-5B26D59B20C1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="" xmlns:a16="http://schemas.microsoft.com/office/drawing/2014/main" id="{E05A0AC1-DC1A-964A-97CC-83B9E3375C59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="" xmlns:a16="http://schemas.microsoft.com/office/drawing/2014/main" id="{42E7681D-A64C-F04C-94F3-FA8697E4D3AF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="" xmlns:a16="http://schemas.microsoft.com/office/drawing/2014/main" id="{BBF48F50-0417-D740-ADB8-939BE1EA867A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="" xmlns:a16="http://schemas.microsoft.com/office/drawing/2014/main" id="{36FD4761-DA58-F74F-8F44-310BBFFE0DED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="" xmlns:a16="http://schemas.microsoft.com/office/drawing/2014/main" id="{F8DF6EB3-3D4E-344A-B8CD-29D84ECE8F7B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549A5C46-56F8-A240-9B8D-EFB1D85344AA}"/>
                    </a:ext>
                  </a:extLst>
                </p:cNvPr>
                <p:cNvCxnSpPr>
                  <a:endCxn id="36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85F33945-95FF-464E-B661-0CC95E3B1DCF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63" name="Group 362">
                <a:extLst>
                  <a:ext uri="{FF2B5EF4-FFF2-40B4-BE49-F238E27FC236}">
                    <a16:creationId xmlns="" xmlns:a16="http://schemas.microsoft.com/office/drawing/2014/main" id="{3F98D8AA-23AB-DD4F-8F23-362741C6E1CA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364" name="Oval 363">
                  <a:extLst>
                    <a:ext uri="{FF2B5EF4-FFF2-40B4-BE49-F238E27FC236}">
                      <a16:creationId xmlns="" xmlns:a16="http://schemas.microsoft.com/office/drawing/2014/main" id="{C4070F47-79D5-1D43-8087-8F32388338D0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5" name="TextBox 364">
                  <a:extLst>
                    <a:ext uri="{FF2B5EF4-FFF2-40B4-BE49-F238E27FC236}">
                      <a16:creationId xmlns="" xmlns:a16="http://schemas.microsoft.com/office/drawing/2014/main" id="{7018147D-1608-E247-AF2F-0A3FA61F6872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z</a:t>
                  </a:r>
                </a:p>
              </p:txBody>
            </p:sp>
          </p:grpSp>
        </p:grpSp>
        <p:grpSp>
          <p:nvGrpSpPr>
            <p:cNvPr id="334" name="Group 333">
              <a:extLst>
                <a:ext uri="{FF2B5EF4-FFF2-40B4-BE49-F238E27FC236}">
                  <a16:creationId xmlns="" xmlns:a16="http://schemas.microsoft.com/office/drawing/2014/main" id="{61A2A150-9A5E-2E46-B3B6-B8E0444FDA40}"/>
                </a:ext>
              </a:extLst>
            </p:cNvPr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349" name="Group 327">
                <a:extLst>
                  <a:ext uri="{FF2B5EF4-FFF2-40B4-BE49-F238E27FC236}">
                    <a16:creationId xmlns="" xmlns:a16="http://schemas.microsoft.com/office/drawing/2014/main" id="{D9B4429C-85AB-E840-84D8-FA40FE4AAD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53" name="Oval 352">
                  <a:extLst>
                    <a:ext uri="{FF2B5EF4-FFF2-40B4-BE49-F238E27FC236}">
                      <a16:creationId xmlns="" xmlns:a16="http://schemas.microsoft.com/office/drawing/2014/main" id="{EAB42D73-2A2D-FA4C-9CE4-AB00D07503EF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="" xmlns:a16="http://schemas.microsoft.com/office/drawing/2014/main" id="{64BE1C9C-3344-3D42-8250-14C1226B42B2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Oval 354">
                  <a:extLst>
                    <a:ext uri="{FF2B5EF4-FFF2-40B4-BE49-F238E27FC236}">
                      <a16:creationId xmlns="" xmlns:a16="http://schemas.microsoft.com/office/drawing/2014/main" id="{4EA0FEC9-B172-2F49-B3E9-B131F0BBAFF3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Freeform 355">
                  <a:extLst>
                    <a:ext uri="{FF2B5EF4-FFF2-40B4-BE49-F238E27FC236}">
                      <a16:creationId xmlns="" xmlns:a16="http://schemas.microsoft.com/office/drawing/2014/main" id="{DB5061C7-9E8A-D046-B17E-E5570300DE1D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7" name="Freeform 356">
                  <a:extLst>
                    <a:ext uri="{FF2B5EF4-FFF2-40B4-BE49-F238E27FC236}">
                      <a16:creationId xmlns="" xmlns:a16="http://schemas.microsoft.com/office/drawing/2014/main" id="{62A5B80A-DD73-F74C-9F2C-58AECB292CB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8" name="Freeform 357">
                  <a:extLst>
                    <a:ext uri="{FF2B5EF4-FFF2-40B4-BE49-F238E27FC236}">
                      <a16:creationId xmlns="" xmlns:a16="http://schemas.microsoft.com/office/drawing/2014/main" id="{FCD61B9F-ACCC-6247-8A0D-B092E4119A1F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9" name="Freeform 358">
                  <a:extLst>
                    <a:ext uri="{FF2B5EF4-FFF2-40B4-BE49-F238E27FC236}">
                      <a16:creationId xmlns="" xmlns:a16="http://schemas.microsoft.com/office/drawing/2014/main" id="{94E1C9C7-8C08-6549-B805-129570A13983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60" name="Straight Connector 359">
                  <a:extLst>
                    <a:ext uri="{FF2B5EF4-FFF2-40B4-BE49-F238E27FC236}">
                      <a16:creationId xmlns="" xmlns:a16="http://schemas.microsoft.com/office/drawing/2014/main" id="{A4659640-7F4B-0B49-BF24-166017C6A55C}"/>
                    </a:ext>
                  </a:extLst>
                </p:cNvPr>
                <p:cNvCxnSpPr>
                  <a:endCxn id="35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="" xmlns:a16="http://schemas.microsoft.com/office/drawing/2014/main" id="{FCB37C50-EDC1-DA4D-9C1E-43EC565B4844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50" name="Group 349">
                <a:extLst>
                  <a:ext uri="{FF2B5EF4-FFF2-40B4-BE49-F238E27FC236}">
                    <a16:creationId xmlns="" xmlns:a16="http://schemas.microsoft.com/office/drawing/2014/main" id="{4CCC8E41-AE12-2E45-9CDA-81815FBE6A31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351" name="Oval 350">
                  <a:extLst>
                    <a:ext uri="{FF2B5EF4-FFF2-40B4-BE49-F238E27FC236}">
                      <a16:creationId xmlns="" xmlns:a16="http://schemas.microsoft.com/office/drawing/2014/main" id="{EE9F6CD0-DD61-534F-B730-D6272896CA5F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2" name="TextBox 351">
                  <a:extLst>
                    <a:ext uri="{FF2B5EF4-FFF2-40B4-BE49-F238E27FC236}">
                      <a16:creationId xmlns="" xmlns:a16="http://schemas.microsoft.com/office/drawing/2014/main" id="{606A2E50-67A7-944A-BFBE-007FE0561769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y</a:t>
                  </a:r>
                </a:p>
              </p:txBody>
            </p:sp>
          </p:grpSp>
        </p:grpSp>
        <p:grpSp>
          <p:nvGrpSpPr>
            <p:cNvPr id="335" name="Group 334">
              <a:extLst>
                <a:ext uri="{FF2B5EF4-FFF2-40B4-BE49-F238E27FC236}">
                  <a16:creationId xmlns="" xmlns:a16="http://schemas.microsoft.com/office/drawing/2014/main" id="{197C3411-8ACC-A144-B943-909C445C648C}"/>
                </a:ext>
              </a:extLst>
            </p:cNvPr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336" name="Group 327">
                <a:extLst>
                  <a:ext uri="{FF2B5EF4-FFF2-40B4-BE49-F238E27FC236}">
                    <a16:creationId xmlns="" xmlns:a16="http://schemas.microsoft.com/office/drawing/2014/main" id="{FA996CF8-59FA-CC40-ABE8-FDC6CACF05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40" name="Oval 339">
                  <a:extLst>
                    <a:ext uri="{FF2B5EF4-FFF2-40B4-BE49-F238E27FC236}">
                      <a16:creationId xmlns="" xmlns:a16="http://schemas.microsoft.com/office/drawing/2014/main" id="{22C80AE6-A280-4F4B-BB3C-510377C8C0F4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1" name="Rectangle 340">
                  <a:extLst>
                    <a:ext uri="{FF2B5EF4-FFF2-40B4-BE49-F238E27FC236}">
                      <a16:creationId xmlns="" xmlns:a16="http://schemas.microsoft.com/office/drawing/2014/main" id="{7A7898E7-4AEB-F249-8E1A-BB05B6E7C9A1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2" name="Oval 341">
                  <a:extLst>
                    <a:ext uri="{FF2B5EF4-FFF2-40B4-BE49-F238E27FC236}">
                      <a16:creationId xmlns="" xmlns:a16="http://schemas.microsoft.com/office/drawing/2014/main" id="{9F50EA59-1055-3C43-B49F-67EE49989A84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3" name="Freeform 342">
                  <a:extLst>
                    <a:ext uri="{FF2B5EF4-FFF2-40B4-BE49-F238E27FC236}">
                      <a16:creationId xmlns="" xmlns:a16="http://schemas.microsoft.com/office/drawing/2014/main" id="{D1F158B9-CEAB-D242-AB06-53FBCFA9D5B2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4" name="Freeform 343">
                  <a:extLst>
                    <a:ext uri="{FF2B5EF4-FFF2-40B4-BE49-F238E27FC236}">
                      <a16:creationId xmlns="" xmlns:a16="http://schemas.microsoft.com/office/drawing/2014/main" id="{08E9302C-A5DE-0241-BE60-AE05D920ACD3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5" name="Freeform 344">
                  <a:extLst>
                    <a:ext uri="{FF2B5EF4-FFF2-40B4-BE49-F238E27FC236}">
                      <a16:creationId xmlns="" xmlns:a16="http://schemas.microsoft.com/office/drawing/2014/main" id="{EAAE4EC6-E487-8A47-8AF3-2A052E995BCF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Freeform 345">
                  <a:extLst>
                    <a:ext uri="{FF2B5EF4-FFF2-40B4-BE49-F238E27FC236}">
                      <a16:creationId xmlns="" xmlns:a16="http://schemas.microsoft.com/office/drawing/2014/main" id="{0164778C-A0F6-7F4F-9284-7AE8E2F673FA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47" name="Straight Connector 346">
                  <a:extLst>
                    <a:ext uri="{FF2B5EF4-FFF2-40B4-BE49-F238E27FC236}">
                      <a16:creationId xmlns="" xmlns:a16="http://schemas.microsoft.com/office/drawing/2014/main" id="{ACED6B67-F910-AB41-9E13-0CA1E6D4BA56}"/>
                    </a:ext>
                  </a:extLst>
                </p:cNvPr>
                <p:cNvCxnSpPr>
                  <a:endCxn id="34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="" xmlns:a16="http://schemas.microsoft.com/office/drawing/2014/main" id="{6F5908E8-6AF8-F24C-9B0C-EA7C236DCA30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37" name="Group 336">
                <a:extLst>
                  <a:ext uri="{FF2B5EF4-FFF2-40B4-BE49-F238E27FC236}">
                    <a16:creationId xmlns="" xmlns:a16="http://schemas.microsoft.com/office/drawing/2014/main" id="{FF9A239B-8694-AE47-A6A5-D2E2B19846A6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338" name="Oval 337">
                  <a:extLst>
                    <a:ext uri="{FF2B5EF4-FFF2-40B4-BE49-F238E27FC236}">
                      <a16:creationId xmlns="" xmlns:a16="http://schemas.microsoft.com/office/drawing/2014/main" id="{2B59912B-55F6-B640-9431-9D0C0A4BCB3C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="" xmlns:a16="http://schemas.microsoft.com/office/drawing/2014/main" id="{972EBFF0-B83B-E347-8110-C86DE56A7485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x</a:t>
                  </a:r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4139"/>
            <a:ext cx="10710797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Traffic engineering: difficult with traditional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00" name="TextBox 299">
            <a:extLst>
              <a:ext uri="{FF2B5EF4-FFF2-40B4-BE49-F238E27FC236}">
                <a16:creationId xmlns="" xmlns:a16="http://schemas.microsoft.com/office/drawing/2014/main" id="{FA073D9B-37E7-E64E-96CA-547CD0B3CCE6}"/>
              </a:ext>
            </a:extLst>
          </p:cNvPr>
          <p:cNvSpPr txBox="1"/>
          <p:nvPr/>
        </p:nvSpPr>
        <p:spPr>
          <a:xfrm>
            <a:off x="2623386" y="4329157"/>
            <a:ext cx="74175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>
                <a:solidFill>
                  <a:srgbClr val="000090"/>
                </a:solidFill>
              </a:rPr>
              <a:t>Q: </a:t>
            </a:r>
            <a:r>
              <a:rPr lang="en-US" sz="2800" dirty="0"/>
              <a:t>what if network operator wants to split  u-to-z traffic along uvwz </a:t>
            </a:r>
            <a:r>
              <a:rPr lang="en-US" sz="2800" i="1" dirty="0">
                <a:solidFill>
                  <a:srgbClr val="CC0000"/>
                </a:solidFill>
              </a:rPr>
              <a:t>and</a:t>
            </a:r>
            <a:r>
              <a:rPr lang="en-US" sz="2800" dirty="0"/>
              <a:t> uxyz (load balancing)?</a:t>
            </a:r>
          </a:p>
          <a:p>
            <a:r>
              <a:rPr lang="en-US" sz="2800" i="1" u="sng" dirty="0">
                <a:solidFill>
                  <a:srgbClr val="000090"/>
                </a:solidFill>
              </a:rPr>
              <a:t>A: </a:t>
            </a:r>
            <a:r>
              <a:rPr lang="en-US" sz="2800" dirty="0"/>
              <a:t>can’t do it (or need a new routing algorithm)</a:t>
            </a:r>
          </a:p>
        </p:txBody>
      </p:sp>
      <p:grpSp>
        <p:nvGrpSpPr>
          <p:cNvPr id="301" name="Group 300">
            <a:extLst>
              <a:ext uri="{FF2B5EF4-FFF2-40B4-BE49-F238E27FC236}">
                <a16:creationId xmlns="" xmlns:a16="http://schemas.microsoft.com/office/drawing/2014/main" id="{5D2685C4-8AFE-C64F-82B9-C2917F255438}"/>
              </a:ext>
            </a:extLst>
          </p:cNvPr>
          <p:cNvGrpSpPr/>
          <p:nvPr/>
        </p:nvGrpSpPr>
        <p:grpSpPr>
          <a:xfrm>
            <a:off x="3389946" y="2087513"/>
            <a:ext cx="1838752" cy="1207922"/>
            <a:chOff x="1800839" y="2199110"/>
            <a:chExt cx="1838752" cy="1207922"/>
          </a:xfrm>
        </p:grpSpPr>
        <p:sp>
          <p:nvSpPr>
            <p:cNvPr id="302" name="Freeform 301">
              <a:extLst>
                <a:ext uri="{FF2B5EF4-FFF2-40B4-BE49-F238E27FC236}">
                  <a16:creationId xmlns="" xmlns:a16="http://schemas.microsoft.com/office/drawing/2014/main" id="{7C98F31C-E02C-894D-B8D6-652C4F3EC9FD}"/>
                </a:ext>
              </a:extLst>
            </p:cNvPr>
            <p:cNvSpPr/>
            <p:nvPr/>
          </p:nvSpPr>
          <p:spPr>
            <a:xfrm>
              <a:off x="1800839" y="2199110"/>
              <a:ext cx="1838752" cy="549777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341" h="630627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ln w="50800" cmpd="sng">
              <a:solidFill>
                <a:srgbClr val="CC00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="" xmlns:a16="http://schemas.microsoft.com/office/drawing/2014/main" id="{A72301BF-F676-BD4D-99F2-0250E62D90CF}"/>
                </a:ext>
              </a:extLst>
            </p:cNvPr>
            <p:cNvSpPr/>
            <p:nvPr/>
          </p:nvSpPr>
          <p:spPr>
            <a:xfrm flipV="1">
              <a:off x="1801588" y="2749626"/>
              <a:ext cx="1741891" cy="657406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  <a:gd name="connsiteX0" fmla="*/ 0 w 1707398"/>
                <a:gd name="connsiteY0" fmla="*/ 754084 h 754084"/>
                <a:gd name="connsiteX1" fmla="*/ 818495 w 1707398"/>
                <a:gd name="connsiteY1" fmla="*/ 735127 h 754084"/>
                <a:gd name="connsiteX2" fmla="*/ 1707398 w 1707398"/>
                <a:gd name="connsiteY2" fmla="*/ 0 h 75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7398" h="754084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ln w="50800" cmpd="sng">
              <a:solidFill>
                <a:srgbClr val="CC00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147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4139"/>
            <a:ext cx="10710797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Traffic engineering: difficult with traditional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B8C4E43C-52C5-9843-9797-566EB715CE33}"/>
              </a:ext>
            </a:extLst>
          </p:cNvPr>
          <p:cNvSpPr txBox="1"/>
          <p:nvPr/>
        </p:nvSpPr>
        <p:spPr>
          <a:xfrm>
            <a:off x="1207432" y="4302204"/>
            <a:ext cx="10513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u="sng" dirty="0">
                <a:solidFill>
                  <a:srgbClr val="000090"/>
                </a:solidFill>
                <a:ea typeface="ＭＳ Ｐゴシック" charset="0"/>
              </a:rPr>
              <a:t>Q: </a:t>
            </a:r>
            <a:r>
              <a:rPr lang="en-US" sz="2800" dirty="0"/>
              <a:t>what if w wants to route blue and red traffic differently from w to z?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800" i="1" u="sng" dirty="0">
                <a:solidFill>
                  <a:srgbClr val="000090"/>
                </a:solidFill>
                <a:ea typeface="ＭＳ Ｐゴシック" charset="0"/>
              </a:rPr>
              <a:t>A: </a:t>
            </a:r>
            <a:r>
              <a:rPr lang="en-US" sz="2800" dirty="0"/>
              <a:t>can’t do it (with destination-based forwarding, and LS, DV routing)</a:t>
            </a: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297" name="Group 296">
            <a:extLst>
              <a:ext uri="{FF2B5EF4-FFF2-40B4-BE49-F238E27FC236}">
                <a16:creationId xmlns="" xmlns:a16="http://schemas.microsoft.com/office/drawing/2014/main" id="{A94D9CBD-C23E-8E41-A1FD-57F5454A51C2}"/>
              </a:ext>
            </a:extLst>
          </p:cNvPr>
          <p:cNvGrpSpPr/>
          <p:nvPr/>
        </p:nvGrpSpPr>
        <p:grpSpPr>
          <a:xfrm>
            <a:off x="2509218" y="1275410"/>
            <a:ext cx="6875191" cy="2404002"/>
            <a:chOff x="943464" y="1363093"/>
            <a:chExt cx="6875191" cy="2404002"/>
          </a:xfrm>
        </p:grpSpPr>
        <p:grpSp>
          <p:nvGrpSpPr>
            <p:cNvPr id="154" name="Group 1612">
              <a:extLst>
                <a:ext uri="{FF2B5EF4-FFF2-40B4-BE49-F238E27FC236}">
                  <a16:creationId xmlns="" xmlns:a16="http://schemas.microsoft.com/office/drawing/2014/main" id="{0BD8AB97-2D6D-9043-9508-FC2F9B50DE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155" name="Picture 1613" descr="desktop_computer_stylized_medium">
                <a:extLst>
                  <a:ext uri="{FF2B5EF4-FFF2-40B4-BE49-F238E27FC236}">
                    <a16:creationId xmlns="" xmlns:a16="http://schemas.microsoft.com/office/drawing/2014/main" id="{00E6DCF3-67BA-4E41-887B-347DDF9653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6" name="Freeform 1614">
                <a:extLst>
                  <a:ext uri="{FF2B5EF4-FFF2-40B4-BE49-F238E27FC236}">
                    <a16:creationId xmlns="" xmlns:a16="http://schemas.microsoft.com/office/drawing/2014/main" id="{09FB0C63-6B22-4043-96F0-FC9B82E59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57" name="Freeform 3">
              <a:extLst>
                <a:ext uri="{FF2B5EF4-FFF2-40B4-BE49-F238E27FC236}">
                  <a16:creationId xmlns="" xmlns:a16="http://schemas.microsoft.com/office/drawing/2014/main" id="{8E69ABA6-8634-5845-9434-96BFB8B84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747" y="1363093"/>
              <a:ext cx="5142041" cy="2404002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Freeform 4">
              <a:extLst>
                <a:ext uri="{FF2B5EF4-FFF2-40B4-BE49-F238E27FC236}">
                  <a16:creationId xmlns="" xmlns:a16="http://schemas.microsoft.com/office/drawing/2014/main" id="{8D497D06-6BFF-794A-BBB9-2BD260DF6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Freeform 35">
              <a:extLst>
                <a:ext uri="{FF2B5EF4-FFF2-40B4-BE49-F238E27FC236}">
                  <a16:creationId xmlns="" xmlns:a16="http://schemas.microsoft.com/office/drawing/2014/main" id="{4365C0F0-386F-5444-A46B-58693A027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0" name="Freeform 36">
              <a:extLst>
                <a:ext uri="{FF2B5EF4-FFF2-40B4-BE49-F238E27FC236}">
                  <a16:creationId xmlns="" xmlns:a16="http://schemas.microsoft.com/office/drawing/2014/main" id="{C77BBDC2-B941-6546-9C6F-9F6FE73C0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1" name="Freeform 37">
              <a:extLst>
                <a:ext uri="{FF2B5EF4-FFF2-40B4-BE49-F238E27FC236}">
                  <a16:creationId xmlns="" xmlns:a16="http://schemas.microsoft.com/office/drawing/2014/main" id="{23546693-3BF2-A145-ABBB-84180074D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497" y="2298095"/>
              <a:ext cx="1462948" cy="105031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2" name="Freeform 38">
              <a:extLst>
                <a:ext uri="{FF2B5EF4-FFF2-40B4-BE49-F238E27FC236}">
                  <a16:creationId xmlns="" xmlns:a16="http://schemas.microsoft.com/office/drawing/2014/main" id="{4B108790-D860-1A40-8A30-29BC14711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247" y="2891845"/>
              <a:ext cx="1161856" cy="455711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3" name="Freeform 39">
              <a:extLst>
                <a:ext uri="{FF2B5EF4-FFF2-40B4-BE49-F238E27FC236}">
                  <a16:creationId xmlns="" xmlns:a16="http://schemas.microsoft.com/office/drawing/2014/main" id="{673850FE-4FB2-384A-95A9-0192EBDCBEC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4" name="Freeform 40">
              <a:extLst>
                <a:ext uri="{FF2B5EF4-FFF2-40B4-BE49-F238E27FC236}">
                  <a16:creationId xmlns="" xmlns:a16="http://schemas.microsoft.com/office/drawing/2014/main" id="{831F2C0E-017B-6F47-B699-72D105703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5" name="Freeform 41">
              <a:extLst>
                <a:ext uri="{FF2B5EF4-FFF2-40B4-BE49-F238E27FC236}">
                  <a16:creationId xmlns="" xmlns:a16="http://schemas.microsoft.com/office/drawing/2014/main" id="{6A4B4D8E-FA05-2C41-84E8-F4C9EDC49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" name="Freeform 42">
              <a:extLst>
                <a:ext uri="{FF2B5EF4-FFF2-40B4-BE49-F238E27FC236}">
                  <a16:creationId xmlns="" xmlns:a16="http://schemas.microsoft.com/office/drawing/2014/main" id="{918A6C29-ABC4-E04D-BD68-BEAFDF1C9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Freeform 43">
              <a:extLst>
                <a:ext uri="{FF2B5EF4-FFF2-40B4-BE49-F238E27FC236}">
                  <a16:creationId xmlns="" xmlns:a16="http://schemas.microsoft.com/office/drawing/2014/main" id="{EB32E367-2118-A94D-BF00-9C1367778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8" name="Text Box 62">
              <a:extLst>
                <a:ext uri="{FF2B5EF4-FFF2-40B4-BE49-F238E27FC236}">
                  <a16:creationId xmlns="" xmlns:a16="http://schemas.microsoft.com/office/drawing/2014/main" id="{40CFA898-AE18-AA4C-B890-BC5A32115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9" name="Text Box 63">
              <a:extLst>
                <a:ext uri="{FF2B5EF4-FFF2-40B4-BE49-F238E27FC236}">
                  <a16:creationId xmlns="" xmlns:a16="http://schemas.microsoft.com/office/drawing/2014/main" id="{7F410C6B-8CD5-444B-B3B5-0BE3A1A00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0" name="Text Box 64">
              <a:extLst>
                <a:ext uri="{FF2B5EF4-FFF2-40B4-BE49-F238E27FC236}">
                  <a16:creationId xmlns="" xmlns:a16="http://schemas.microsoft.com/office/drawing/2014/main" id="{E8BAF6B1-6822-6740-9788-557793FE7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1" name="Text Box 65">
              <a:extLst>
                <a:ext uri="{FF2B5EF4-FFF2-40B4-BE49-F238E27FC236}">
                  <a16:creationId xmlns="" xmlns:a16="http://schemas.microsoft.com/office/drawing/2014/main" id="{9B6FC99A-D559-1742-9432-5A6A15348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2" name="Text Box 66">
              <a:extLst>
                <a:ext uri="{FF2B5EF4-FFF2-40B4-BE49-F238E27FC236}">
                  <a16:creationId xmlns="" xmlns:a16="http://schemas.microsoft.com/office/drawing/2014/main" id="{F6A2F549-C6AA-564D-9B19-4C5435640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3" name="Text Box 67">
              <a:extLst>
                <a:ext uri="{FF2B5EF4-FFF2-40B4-BE49-F238E27FC236}">
                  <a16:creationId xmlns="" xmlns:a16="http://schemas.microsoft.com/office/drawing/2014/main" id="{2DF2DEE5-DD0B-5C4A-A7A2-9E21D9EE3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4" name="Text Box 68">
              <a:extLst>
                <a:ext uri="{FF2B5EF4-FFF2-40B4-BE49-F238E27FC236}">
                  <a16:creationId xmlns="" xmlns:a16="http://schemas.microsoft.com/office/drawing/2014/main" id="{C755B828-30E8-C041-9870-4446F2CA4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5" name="Text Box 69">
              <a:extLst>
                <a:ext uri="{FF2B5EF4-FFF2-40B4-BE49-F238E27FC236}">
                  <a16:creationId xmlns="" xmlns:a16="http://schemas.microsoft.com/office/drawing/2014/main" id="{BE7844F9-45FF-334E-8175-B2939E1BB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6" name="Text Box 70">
              <a:extLst>
                <a:ext uri="{FF2B5EF4-FFF2-40B4-BE49-F238E27FC236}">
                  <a16:creationId xmlns="" xmlns:a16="http://schemas.microsoft.com/office/drawing/2014/main" id="{4001CA90-07A9-534E-BEBA-99903C0B7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7" name="Text Box 71">
              <a:extLst>
                <a:ext uri="{FF2B5EF4-FFF2-40B4-BE49-F238E27FC236}">
                  <a16:creationId xmlns="" xmlns:a16="http://schemas.microsoft.com/office/drawing/2014/main" id="{66FFC234-ABD7-A34C-9CAA-28A69EBD0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78" name="Group 1507">
              <a:extLst>
                <a:ext uri="{FF2B5EF4-FFF2-40B4-BE49-F238E27FC236}">
                  <a16:creationId xmlns="" xmlns:a16="http://schemas.microsoft.com/office/drawing/2014/main" id="{BDCCE051-86D6-FF44-A3CF-726B138761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179" name="Freeform 1508">
                <a:extLst>
                  <a:ext uri="{FF2B5EF4-FFF2-40B4-BE49-F238E27FC236}">
                    <a16:creationId xmlns="" xmlns:a16="http://schemas.microsoft.com/office/drawing/2014/main" id="{96985BD9-1EBB-5048-A404-89C3430CE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0" name="Rectangle 1509">
                <a:extLst>
                  <a:ext uri="{FF2B5EF4-FFF2-40B4-BE49-F238E27FC236}">
                    <a16:creationId xmlns="" xmlns:a16="http://schemas.microsoft.com/office/drawing/2014/main" id="{EBC1A6A1-C52E-B240-AA5F-AD38052E4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1" name="Freeform 1510">
                <a:extLst>
                  <a:ext uri="{FF2B5EF4-FFF2-40B4-BE49-F238E27FC236}">
                    <a16:creationId xmlns="" xmlns:a16="http://schemas.microsoft.com/office/drawing/2014/main" id="{A55FF62B-453D-0144-8D3A-790924C62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2" name="Freeform 1511">
                <a:extLst>
                  <a:ext uri="{FF2B5EF4-FFF2-40B4-BE49-F238E27FC236}">
                    <a16:creationId xmlns="" xmlns:a16="http://schemas.microsoft.com/office/drawing/2014/main" id="{09704F97-85BB-CC48-A684-04599496D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3" name="Rectangle 1512">
                <a:extLst>
                  <a:ext uri="{FF2B5EF4-FFF2-40B4-BE49-F238E27FC236}">
                    <a16:creationId xmlns="" xmlns:a16="http://schemas.microsoft.com/office/drawing/2014/main" id="{884A67DF-619B-ED4E-AC3D-21AB00047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84" name="Group 1513">
                <a:extLst>
                  <a:ext uri="{FF2B5EF4-FFF2-40B4-BE49-F238E27FC236}">
                    <a16:creationId xmlns="" xmlns:a16="http://schemas.microsoft.com/office/drawing/2014/main" id="{5BEA2F45-C020-AA43-A2F3-A46C75D266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9" name="AutoShape 1514">
                  <a:extLst>
                    <a:ext uri="{FF2B5EF4-FFF2-40B4-BE49-F238E27FC236}">
                      <a16:creationId xmlns="" xmlns:a16="http://schemas.microsoft.com/office/drawing/2014/main" id="{70D4B9E7-296E-0642-B673-79A2D94158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AutoShape 1515">
                  <a:extLst>
                    <a:ext uri="{FF2B5EF4-FFF2-40B4-BE49-F238E27FC236}">
                      <a16:creationId xmlns="" xmlns:a16="http://schemas.microsoft.com/office/drawing/2014/main" id="{AA93C4D3-C495-5046-A8E9-F2A7E980B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5" name="Rectangle 1516">
                <a:extLst>
                  <a:ext uri="{FF2B5EF4-FFF2-40B4-BE49-F238E27FC236}">
                    <a16:creationId xmlns="" xmlns:a16="http://schemas.microsoft.com/office/drawing/2014/main" id="{D8B79EE5-423F-7444-81CA-736BD5E2A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86" name="Group 1517">
                <a:extLst>
                  <a:ext uri="{FF2B5EF4-FFF2-40B4-BE49-F238E27FC236}">
                    <a16:creationId xmlns="" xmlns:a16="http://schemas.microsoft.com/office/drawing/2014/main" id="{37C890AE-D818-BF45-B21B-D1B6C466BF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7" name="AutoShape 1518">
                  <a:extLst>
                    <a:ext uri="{FF2B5EF4-FFF2-40B4-BE49-F238E27FC236}">
                      <a16:creationId xmlns="" xmlns:a16="http://schemas.microsoft.com/office/drawing/2014/main" id="{6F23D5AB-733A-5249-8006-6597617C99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AutoShape 1519">
                  <a:extLst>
                    <a:ext uri="{FF2B5EF4-FFF2-40B4-BE49-F238E27FC236}">
                      <a16:creationId xmlns="" xmlns:a16="http://schemas.microsoft.com/office/drawing/2014/main" id="{57310829-30E6-DA40-B6D5-EB6E78A6A0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7" name="Rectangle 1520">
                <a:extLst>
                  <a:ext uri="{FF2B5EF4-FFF2-40B4-BE49-F238E27FC236}">
                    <a16:creationId xmlns="" xmlns:a16="http://schemas.microsoft.com/office/drawing/2014/main" id="{ED536B88-CB7A-A448-873C-F9B4921A0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8" name="Rectangle 1521">
                <a:extLst>
                  <a:ext uri="{FF2B5EF4-FFF2-40B4-BE49-F238E27FC236}">
                    <a16:creationId xmlns="" xmlns:a16="http://schemas.microsoft.com/office/drawing/2014/main" id="{0BD5D15A-96F4-1E43-BA8D-CA897B1EC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89" name="Group 1522">
                <a:extLst>
                  <a:ext uri="{FF2B5EF4-FFF2-40B4-BE49-F238E27FC236}">
                    <a16:creationId xmlns="" xmlns:a16="http://schemas.microsoft.com/office/drawing/2014/main" id="{ACD0D4F4-7531-684D-BF06-52E8951CA2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5" name="AutoShape 1523">
                  <a:extLst>
                    <a:ext uri="{FF2B5EF4-FFF2-40B4-BE49-F238E27FC236}">
                      <a16:creationId xmlns="" xmlns:a16="http://schemas.microsoft.com/office/drawing/2014/main" id="{37699AFB-C392-2E4A-8E48-55F40CF67B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6" name="AutoShape 1524">
                  <a:extLst>
                    <a:ext uri="{FF2B5EF4-FFF2-40B4-BE49-F238E27FC236}">
                      <a16:creationId xmlns="" xmlns:a16="http://schemas.microsoft.com/office/drawing/2014/main" id="{CE0317EE-B4C0-5D42-95BC-29707D2FCF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90" name="Freeform 1525">
                <a:extLst>
                  <a:ext uri="{FF2B5EF4-FFF2-40B4-BE49-F238E27FC236}">
                    <a16:creationId xmlns="" xmlns:a16="http://schemas.microsoft.com/office/drawing/2014/main" id="{58FA48BF-5BEB-3649-B255-981849965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1" name="Group 1526">
                <a:extLst>
                  <a:ext uri="{FF2B5EF4-FFF2-40B4-BE49-F238E27FC236}">
                    <a16:creationId xmlns="" xmlns:a16="http://schemas.microsoft.com/office/drawing/2014/main" id="{426B7E5E-5886-A941-849E-119A9FC704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3" name="AutoShape 1527">
                  <a:extLst>
                    <a:ext uri="{FF2B5EF4-FFF2-40B4-BE49-F238E27FC236}">
                      <a16:creationId xmlns="" xmlns:a16="http://schemas.microsoft.com/office/drawing/2014/main" id="{FEEE27D4-C7E7-FA4E-857E-93ABC50DDA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AutoShape 1528">
                  <a:extLst>
                    <a:ext uri="{FF2B5EF4-FFF2-40B4-BE49-F238E27FC236}">
                      <a16:creationId xmlns="" xmlns:a16="http://schemas.microsoft.com/office/drawing/2014/main" id="{91BF4DF9-F566-6447-8DDA-39EFA14AC0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92" name="Rectangle 1529">
                <a:extLst>
                  <a:ext uri="{FF2B5EF4-FFF2-40B4-BE49-F238E27FC236}">
                    <a16:creationId xmlns="" xmlns:a16="http://schemas.microsoft.com/office/drawing/2014/main" id="{21A34DD1-4C7B-B64E-85BE-35537CC7B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3" name="Freeform 1530">
                <a:extLst>
                  <a:ext uri="{FF2B5EF4-FFF2-40B4-BE49-F238E27FC236}">
                    <a16:creationId xmlns="" xmlns:a16="http://schemas.microsoft.com/office/drawing/2014/main" id="{C603D6E1-AAFA-184D-89A9-72B6A6EAB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4" name="Freeform 1531">
                <a:extLst>
                  <a:ext uri="{FF2B5EF4-FFF2-40B4-BE49-F238E27FC236}">
                    <a16:creationId xmlns="" xmlns:a16="http://schemas.microsoft.com/office/drawing/2014/main" id="{90AB7BB6-28E1-D445-B0FB-681F6A7E9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5" name="Oval 1532">
                <a:extLst>
                  <a:ext uri="{FF2B5EF4-FFF2-40B4-BE49-F238E27FC236}">
                    <a16:creationId xmlns="" xmlns:a16="http://schemas.microsoft.com/office/drawing/2014/main" id="{2E3BA9CB-71B1-E146-B00D-2A6A4254E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6" name="Freeform 1533">
                <a:extLst>
                  <a:ext uri="{FF2B5EF4-FFF2-40B4-BE49-F238E27FC236}">
                    <a16:creationId xmlns="" xmlns:a16="http://schemas.microsoft.com/office/drawing/2014/main" id="{3FBB51DC-60AC-004B-9988-DFC6F2C5E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7" name="AutoShape 1534">
                <a:extLst>
                  <a:ext uri="{FF2B5EF4-FFF2-40B4-BE49-F238E27FC236}">
                    <a16:creationId xmlns="" xmlns:a16="http://schemas.microsoft.com/office/drawing/2014/main" id="{C7D92014-93F6-FD42-B391-41AFA50F9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8" name="AutoShape 1535">
                <a:extLst>
                  <a:ext uri="{FF2B5EF4-FFF2-40B4-BE49-F238E27FC236}">
                    <a16:creationId xmlns="" xmlns:a16="http://schemas.microsoft.com/office/drawing/2014/main" id="{E1E9DDBF-EA47-9840-A949-BA74FC470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9" name="Oval 1536">
                <a:extLst>
                  <a:ext uri="{FF2B5EF4-FFF2-40B4-BE49-F238E27FC236}">
                    <a16:creationId xmlns="" xmlns:a16="http://schemas.microsoft.com/office/drawing/2014/main" id="{0DB1E3FB-C59B-1646-8EE3-E608AB063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0" name="Oval 1537">
                <a:extLst>
                  <a:ext uri="{FF2B5EF4-FFF2-40B4-BE49-F238E27FC236}">
                    <a16:creationId xmlns="" xmlns:a16="http://schemas.microsoft.com/office/drawing/2014/main" id="{340DC864-66D1-7E49-9A72-B3F8F5C2C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01" name="Oval 1538">
                <a:extLst>
                  <a:ext uri="{FF2B5EF4-FFF2-40B4-BE49-F238E27FC236}">
                    <a16:creationId xmlns="" xmlns:a16="http://schemas.microsoft.com/office/drawing/2014/main" id="{75A0ADC4-73B5-B648-A6A2-76D3FC07A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2" name="Rectangle 1539">
                <a:extLst>
                  <a:ext uri="{FF2B5EF4-FFF2-40B4-BE49-F238E27FC236}">
                    <a16:creationId xmlns="" xmlns:a16="http://schemas.microsoft.com/office/drawing/2014/main" id="{E031E688-0428-B34F-B6AF-D87738849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cxnSp>
          <p:nvCxnSpPr>
            <p:cNvPr id="211" name="Straight Connector 210">
              <a:extLst>
                <a:ext uri="{FF2B5EF4-FFF2-40B4-BE49-F238E27FC236}">
                  <a16:creationId xmlns="" xmlns:a16="http://schemas.microsoft.com/office/drawing/2014/main" id="{FD8ABA05-7BC6-134E-9842-E13088DD5085}"/>
                </a:ext>
              </a:extLst>
            </p:cNvPr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" name="Straight Connector 211">
              <a:extLst>
                <a:ext uri="{FF2B5EF4-FFF2-40B4-BE49-F238E27FC236}">
                  <a16:creationId xmlns="" xmlns:a16="http://schemas.microsoft.com/office/drawing/2014/main" id="{2972B3E4-2EF5-1C4D-BA48-9E2DBFF13DD6}"/>
                </a:ext>
              </a:extLst>
            </p:cNvPr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3" name="Group 212">
              <a:extLst>
                <a:ext uri="{FF2B5EF4-FFF2-40B4-BE49-F238E27FC236}">
                  <a16:creationId xmlns="" xmlns:a16="http://schemas.microsoft.com/office/drawing/2014/main" id="{1B62057E-7CD5-784D-AF16-F589A9C2A126}"/>
                </a:ext>
              </a:extLst>
            </p:cNvPr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14" name="Group 327">
                <a:extLst>
                  <a:ext uri="{FF2B5EF4-FFF2-40B4-BE49-F238E27FC236}">
                    <a16:creationId xmlns="" xmlns:a16="http://schemas.microsoft.com/office/drawing/2014/main" id="{93A249A5-94E0-DD46-8A08-0F2A4B828A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8" name="Oval 217">
                  <a:extLst>
                    <a:ext uri="{FF2B5EF4-FFF2-40B4-BE49-F238E27FC236}">
                      <a16:creationId xmlns="" xmlns:a16="http://schemas.microsoft.com/office/drawing/2014/main" id="{3F2A420C-9228-DC44-8575-064D82A5F82B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="" xmlns:a16="http://schemas.microsoft.com/office/drawing/2014/main" id="{4B0BD2B3-55EF-BC4D-99F1-1B2D1ECE76BA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="" xmlns:a16="http://schemas.microsoft.com/office/drawing/2014/main" id="{41023A7C-8CE9-1142-A7AB-F6A4085CC159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="" xmlns:a16="http://schemas.microsoft.com/office/drawing/2014/main" id="{B3447922-7710-ED42-A095-3F29AAAAE27C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Freeform 221">
                  <a:extLst>
                    <a:ext uri="{FF2B5EF4-FFF2-40B4-BE49-F238E27FC236}">
                      <a16:creationId xmlns="" xmlns:a16="http://schemas.microsoft.com/office/drawing/2014/main" id="{B95E7BF2-F4C0-D540-BEB2-B8D00E34EC7A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Freeform 222">
                  <a:extLst>
                    <a:ext uri="{FF2B5EF4-FFF2-40B4-BE49-F238E27FC236}">
                      <a16:creationId xmlns="" xmlns:a16="http://schemas.microsoft.com/office/drawing/2014/main" id="{9C765D4A-55C5-3E4F-990F-F1DDDA19366B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Freeform 223">
                  <a:extLst>
                    <a:ext uri="{FF2B5EF4-FFF2-40B4-BE49-F238E27FC236}">
                      <a16:creationId xmlns="" xmlns:a16="http://schemas.microsoft.com/office/drawing/2014/main" id="{D0F89FFE-2A39-B248-9E77-478786D44164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25" name="Straight Connector 224">
                  <a:extLst>
                    <a:ext uri="{FF2B5EF4-FFF2-40B4-BE49-F238E27FC236}">
                      <a16:creationId xmlns="" xmlns:a16="http://schemas.microsoft.com/office/drawing/2014/main" id="{90ED5833-7FE8-B445-9816-C17A89B3786B}"/>
                    </a:ext>
                  </a:extLst>
                </p:cNvPr>
                <p:cNvCxnSpPr>
                  <a:endCxn id="22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="" xmlns:a16="http://schemas.microsoft.com/office/drawing/2014/main" id="{B7F901BF-BDFF-904E-B0FC-6E44C7DE552B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215" name="Group 214">
                <a:extLst>
                  <a:ext uri="{FF2B5EF4-FFF2-40B4-BE49-F238E27FC236}">
                    <a16:creationId xmlns="" xmlns:a16="http://schemas.microsoft.com/office/drawing/2014/main" id="{69196583-C3F0-CE45-A74B-E4899AB2ED27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16" name="Oval 215">
                  <a:extLst>
                    <a:ext uri="{FF2B5EF4-FFF2-40B4-BE49-F238E27FC236}">
                      <a16:creationId xmlns="" xmlns:a16="http://schemas.microsoft.com/office/drawing/2014/main" id="{8A4F8C42-5E86-E244-8596-BEF6A12DA5F2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="" xmlns:a16="http://schemas.microsoft.com/office/drawing/2014/main" id="{E4B1ABDE-7C4C-FD4B-930B-55A7063D558B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v</a:t>
                  </a:r>
                </a:p>
              </p:txBody>
            </p:sp>
          </p:grpSp>
        </p:grpSp>
        <p:grpSp>
          <p:nvGrpSpPr>
            <p:cNvPr id="227" name="Group 226">
              <a:extLst>
                <a:ext uri="{FF2B5EF4-FFF2-40B4-BE49-F238E27FC236}">
                  <a16:creationId xmlns="" xmlns:a16="http://schemas.microsoft.com/office/drawing/2014/main" id="{BB40F0D0-1681-A642-8442-C8696E3F8350}"/>
                </a:ext>
              </a:extLst>
            </p:cNvPr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28" name="Group 327">
                <a:extLst>
                  <a:ext uri="{FF2B5EF4-FFF2-40B4-BE49-F238E27FC236}">
                    <a16:creationId xmlns="" xmlns:a16="http://schemas.microsoft.com/office/drawing/2014/main" id="{BBD74363-E296-CB47-97E2-38C9634919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2" name="Oval 231">
                  <a:extLst>
                    <a:ext uri="{FF2B5EF4-FFF2-40B4-BE49-F238E27FC236}">
                      <a16:creationId xmlns="" xmlns:a16="http://schemas.microsoft.com/office/drawing/2014/main" id="{40A23250-28E2-4140-BD06-5BC0EF037CEF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="" xmlns:a16="http://schemas.microsoft.com/office/drawing/2014/main" id="{F03F3BEF-3FA5-5A4F-89E4-C489D0348533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="" xmlns:a16="http://schemas.microsoft.com/office/drawing/2014/main" id="{30C68CB3-9FD0-7F4C-9398-ACD7ADE72C8D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34">
                  <a:extLst>
                    <a:ext uri="{FF2B5EF4-FFF2-40B4-BE49-F238E27FC236}">
                      <a16:creationId xmlns="" xmlns:a16="http://schemas.microsoft.com/office/drawing/2014/main" id="{89617952-F6E8-134F-8A66-706B8A6A1BB1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235">
                  <a:extLst>
                    <a:ext uri="{FF2B5EF4-FFF2-40B4-BE49-F238E27FC236}">
                      <a16:creationId xmlns="" xmlns:a16="http://schemas.microsoft.com/office/drawing/2014/main" id="{FE82D86E-5093-454D-B8F9-E82414DE6A78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236">
                  <a:extLst>
                    <a:ext uri="{FF2B5EF4-FFF2-40B4-BE49-F238E27FC236}">
                      <a16:creationId xmlns="" xmlns:a16="http://schemas.microsoft.com/office/drawing/2014/main" id="{12203A1F-D864-CF45-BE84-52982D97F8CF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 237">
                  <a:extLst>
                    <a:ext uri="{FF2B5EF4-FFF2-40B4-BE49-F238E27FC236}">
                      <a16:creationId xmlns="" xmlns:a16="http://schemas.microsoft.com/office/drawing/2014/main" id="{DDD0C91B-747F-1F40-BE95-2DEDEFFD28F0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9" name="Straight Connector 238">
                  <a:extLst>
                    <a:ext uri="{FF2B5EF4-FFF2-40B4-BE49-F238E27FC236}">
                      <a16:creationId xmlns="" xmlns:a16="http://schemas.microsoft.com/office/drawing/2014/main" id="{60855AB5-38E2-5047-94CF-F93AEDE48463}"/>
                    </a:ext>
                  </a:extLst>
                </p:cNvPr>
                <p:cNvCxnSpPr>
                  <a:endCxn id="23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="" xmlns:a16="http://schemas.microsoft.com/office/drawing/2014/main" id="{E9F2AF81-8A25-1748-839B-04227AB45EBE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="" xmlns:a16="http://schemas.microsoft.com/office/drawing/2014/main" id="{7964B355-4810-014B-A1C5-041691B6C17A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30" name="Oval 229">
                  <a:extLst>
                    <a:ext uri="{FF2B5EF4-FFF2-40B4-BE49-F238E27FC236}">
                      <a16:creationId xmlns="" xmlns:a16="http://schemas.microsoft.com/office/drawing/2014/main" id="{214D36DA-D0EB-D543-A626-A7D40DAEB48E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="" xmlns:a16="http://schemas.microsoft.com/office/drawing/2014/main" id="{9DEC418F-B51C-C844-81EE-773597B27C20}"/>
                    </a:ext>
                  </a:extLst>
                </p:cNvPr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w</a:t>
                  </a:r>
                </a:p>
              </p:txBody>
            </p:sp>
          </p:grpSp>
        </p:grpSp>
        <p:grpSp>
          <p:nvGrpSpPr>
            <p:cNvPr id="241" name="Group 240">
              <a:extLst>
                <a:ext uri="{FF2B5EF4-FFF2-40B4-BE49-F238E27FC236}">
                  <a16:creationId xmlns="" xmlns:a16="http://schemas.microsoft.com/office/drawing/2014/main" id="{6F7C5052-E03F-3F44-9006-7B4324064CF0}"/>
                </a:ext>
              </a:extLst>
            </p:cNvPr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42" name="Group 327">
                <a:extLst>
                  <a:ext uri="{FF2B5EF4-FFF2-40B4-BE49-F238E27FC236}">
                    <a16:creationId xmlns="" xmlns:a16="http://schemas.microsoft.com/office/drawing/2014/main" id="{6FF0A418-9FF8-0142-A079-37FA364359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="" xmlns:a16="http://schemas.microsoft.com/office/drawing/2014/main" id="{AB990880-7418-D044-9529-416A5ED05A19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="" xmlns:a16="http://schemas.microsoft.com/office/drawing/2014/main" id="{1D705EBC-50CA-2A42-8813-5D96DE5B1ABE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="" xmlns:a16="http://schemas.microsoft.com/office/drawing/2014/main" id="{7EFB9376-B654-4543-AA2A-0DACC7370FC8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Freeform 248">
                  <a:extLst>
                    <a:ext uri="{FF2B5EF4-FFF2-40B4-BE49-F238E27FC236}">
                      <a16:creationId xmlns="" xmlns:a16="http://schemas.microsoft.com/office/drawing/2014/main" id="{831C19D8-CB06-A44F-90E3-1ECF60BAD47C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Freeform 249">
                  <a:extLst>
                    <a:ext uri="{FF2B5EF4-FFF2-40B4-BE49-F238E27FC236}">
                      <a16:creationId xmlns="" xmlns:a16="http://schemas.microsoft.com/office/drawing/2014/main" id="{81C1E223-772D-EE4D-ADE8-4A33BDBF011B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Freeform 250">
                  <a:extLst>
                    <a:ext uri="{FF2B5EF4-FFF2-40B4-BE49-F238E27FC236}">
                      <a16:creationId xmlns="" xmlns:a16="http://schemas.microsoft.com/office/drawing/2014/main" id="{3A21FED8-257D-4D4F-8266-417E16396504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Freeform 251">
                  <a:extLst>
                    <a:ext uri="{FF2B5EF4-FFF2-40B4-BE49-F238E27FC236}">
                      <a16:creationId xmlns="" xmlns:a16="http://schemas.microsoft.com/office/drawing/2014/main" id="{48608EE4-3075-7F4C-AE2B-A2C6F83CC6A4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3" name="Straight Connector 252">
                  <a:extLst>
                    <a:ext uri="{FF2B5EF4-FFF2-40B4-BE49-F238E27FC236}">
                      <a16:creationId xmlns="" xmlns:a16="http://schemas.microsoft.com/office/drawing/2014/main" id="{5825568B-5099-AF44-AC2F-41690811932A}"/>
                    </a:ext>
                  </a:extLst>
                </p:cNvPr>
                <p:cNvCxnSpPr>
                  <a:endCxn id="24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="" xmlns:a16="http://schemas.microsoft.com/office/drawing/2014/main" id="{5F28E881-2020-0D42-B363-6D96ED5803B0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="" xmlns:a16="http://schemas.microsoft.com/office/drawing/2014/main" id="{8942E785-C91F-D449-B979-854D754BD3E4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44" name="Oval 243">
                  <a:extLst>
                    <a:ext uri="{FF2B5EF4-FFF2-40B4-BE49-F238E27FC236}">
                      <a16:creationId xmlns="" xmlns:a16="http://schemas.microsoft.com/office/drawing/2014/main" id="{5E94977C-1E2D-8947-8A9C-60855CC9E8D6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="" xmlns:a16="http://schemas.microsoft.com/office/drawing/2014/main" id="{1B734CED-54CE-704F-AE6B-10957858188E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u</a:t>
                  </a:r>
                </a:p>
              </p:txBody>
            </p:sp>
          </p:grpSp>
        </p:grpSp>
        <p:grpSp>
          <p:nvGrpSpPr>
            <p:cNvPr id="255" name="Group 254">
              <a:extLst>
                <a:ext uri="{FF2B5EF4-FFF2-40B4-BE49-F238E27FC236}">
                  <a16:creationId xmlns="" xmlns:a16="http://schemas.microsoft.com/office/drawing/2014/main" id="{C73C2842-BC87-F64D-93B6-3A74B566211B}"/>
                </a:ext>
              </a:extLst>
            </p:cNvPr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56" name="Group 327">
                <a:extLst>
                  <a:ext uri="{FF2B5EF4-FFF2-40B4-BE49-F238E27FC236}">
                    <a16:creationId xmlns="" xmlns:a16="http://schemas.microsoft.com/office/drawing/2014/main" id="{DBD0C7BB-475C-C54A-A290-4C368241C8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0" name="Oval 259">
                  <a:extLst>
                    <a:ext uri="{FF2B5EF4-FFF2-40B4-BE49-F238E27FC236}">
                      <a16:creationId xmlns="" xmlns:a16="http://schemas.microsoft.com/office/drawing/2014/main" id="{F8843434-4582-0843-9F4A-1008055D6DF2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="" xmlns:a16="http://schemas.microsoft.com/office/drawing/2014/main" id="{A9A40BF1-CB31-E949-A261-1F2A4DFAF06C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="" xmlns:a16="http://schemas.microsoft.com/office/drawing/2014/main" id="{49DC5033-E57A-E141-A201-4131DC4C631A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262">
                  <a:extLst>
                    <a:ext uri="{FF2B5EF4-FFF2-40B4-BE49-F238E27FC236}">
                      <a16:creationId xmlns="" xmlns:a16="http://schemas.microsoft.com/office/drawing/2014/main" id="{0214BA56-A328-6F4F-A2BE-0749009F07CF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Freeform 263">
                  <a:extLst>
                    <a:ext uri="{FF2B5EF4-FFF2-40B4-BE49-F238E27FC236}">
                      <a16:creationId xmlns="" xmlns:a16="http://schemas.microsoft.com/office/drawing/2014/main" id="{C65ECECE-0DE1-EF4A-A9B8-9A0333FF13CB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Freeform 264">
                  <a:extLst>
                    <a:ext uri="{FF2B5EF4-FFF2-40B4-BE49-F238E27FC236}">
                      <a16:creationId xmlns="" xmlns:a16="http://schemas.microsoft.com/office/drawing/2014/main" id="{961A33AE-7BC4-964E-A16D-5F0E752527D4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="" xmlns:a16="http://schemas.microsoft.com/office/drawing/2014/main" id="{A6CC4429-65CD-1642-AECF-7C1343F2F0E2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7" name="Straight Connector 266">
                  <a:extLst>
                    <a:ext uri="{FF2B5EF4-FFF2-40B4-BE49-F238E27FC236}">
                      <a16:creationId xmlns="" xmlns:a16="http://schemas.microsoft.com/office/drawing/2014/main" id="{5D432486-69DB-1345-B0F3-ED8A873DCB5E}"/>
                    </a:ext>
                  </a:extLst>
                </p:cNvPr>
                <p:cNvCxnSpPr>
                  <a:endCxn id="26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68" name="Straight Connector 267">
                  <a:extLst>
                    <a:ext uri="{FF2B5EF4-FFF2-40B4-BE49-F238E27FC236}">
                      <a16:creationId xmlns="" xmlns:a16="http://schemas.microsoft.com/office/drawing/2014/main" id="{E78B3E25-A5E6-7F45-A0A0-E859C35ED6B8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257" name="Group 256">
                <a:extLst>
                  <a:ext uri="{FF2B5EF4-FFF2-40B4-BE49-F238E27FC236}">
                    <a16:creationId xmlns="" xmlns:a16="http://schemas.microsoft.com/office/drawing/2014/main" id="{3F4386B1-C072-514B-8E42-6DBFE6D4CFE4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58" name="Oval 257">
                  <a:extLst>
                    <a:ext uri="{FF2B5EF4-FFF2-40B4-BE49-F238E27FC236}">
                      <a16:creationId xmlns="" xmlns:a16="http://schemas.microsoft.com/office/drawing/2014/main" id="{CF8E4305-903D-2B48-9BDE-E2C9AA960E7E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="" xmlns:a16="http://schemas.microsoft.com/office/drawing/2014/main" id="{6F4540FF-A271-7F4F-BBE3-820E3626E6AB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z</a:t>
                  </a:r>
                </a:p>
              </p:txBody>
            </p:sp>
          </p:grpSp>
        </p:grpSp>
        <p:grpSp>
          <p:nvGrpSpPr>
            <p:cNvPr id="269" name="Group 268">
              <a:extLst>
                <a:ext uri="{FF2B5EF4-FFF2-40B4-BE49-F238E27FC236}">
                  <a16:creationId xmlns="" xmlns:a16="http://schemas.microsoft.com/office/drawing/2014/main" id="{F06FFBAB-9268-9D4B-9E0A-DCC585BF1D65}"/>
                </a:ext>
              </a:extLst>
            </p:cNvPr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70" name="Group 327">
                <a:extLst>
                  <a:ext uri="{FF2B5EF4-FFF2-40B4-BE49-F238E27FC236}">
                    <a16:creationId xmlns="" xmlns:a16="http://schemas.microsoft.com/office/drawing/2014/main" id="{9E2D60CF-76F8-3843-92F3-50D9E02427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74" name="Oval 273">
                  <a:extLst>
                    <a:ext uri="{FF2B5EF4-FFF2-40B4-BE49-F238E27FC236}">
                      <a16:creationId xmlns="" xmlns:a16="http://schemas.microsoft.com/office/drawing/2014/main" id="{E2796E7A-4522-1740-9C93-D723E5BE5A12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="" xmlns:a16="http://schemas.microsoft.com/office/drawing/2014/main" id="{57FCA721-4235-434E-9F5B-731DB7B25D92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="" xmlns:a16="http://schemas.microsoft.com/office/drawing/2014/main" id="{AD3266EF-03F4-CD46-8377-C2E54F3E0AA1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Freeform 276">
                  <a:extLst>
                    <a:ext uri="{FF2B5EF4-FFF2-40B4-BE49-F238E27FC236}">
                      <a16:creationId xmlns="" xmlns:a16="http://schemas.microsoft.com/office/drawing/2014/main" id="{427D0060-E833-BB40-975E-DDC3D3F318F4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Freeform 277">
                  <a:extLst>
                    <a:ext uri="{FF2B5EF4-FFF2-40B4-BE49-F238E27FC236}">
                      <a16:creationId xmlns="" xmlns:a16="http://schemas.microsoft.com/office/drawing/2014/main" id="{27B8B9DD-0624-CC4A-9EBD-343860A97402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Freeform 278">
                  <a:extLst>
                    <a:ext uri="{FF2B5EF4-FFF2-40B4-BE49-F238E27FC236}">
                      <a16:creationId xmlns="" xmlns:a16="http://schemas.microsoft.com/office/drawing/2014/main" id="{46653F1B-468B-6D44-AC59-FCD05DD98609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Freeform 279">
                  <a:extLst>
                    <a:ext uri="{FF2B5EF4-FFF2-40B4-BE49-F238E27FC236}">
                      <a16:creationId xmlns="" xmlns:a16="http://schemas.microsoft.com/office/drawing/2014/main" id="{66341352-4465-F948-88CD-0DF7F30D5051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1" name="Straight Connector 280">
                  <a:extLst>
                    <a:ext uri="{FF2B5EF4-FFF2-40B4-BE49-F238E27FC236}">
                      <a16:creationId xmlns="" xmlns:a16="http://schemas.microsoft.com/office/drawing/2014/main" id="{EBAAB9DD-CF43-DE40-875C-A58E46E15251}"/>
                    </a:ext>
                  </a:extLst>
                </p:cNvPr>
                <p:cNvCxnSpPr>
                  <a:endCxn id="2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="" xmlns:a16="http://schemas.microsoft.com/office/drawing/2014/main" id="{AF65CEB3-91DB-E246-AF96-E16A191475A5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271" name="Group 270">
                <a:extLst>
                  <a:ext uri="{FF2B5EF4-FFF2-40B4-BE49-F238E27FC236}">
                    <a16:creationId xmlns="" xmlns:a16="http://schemas.microsoft.com/office/drawing/2014/main" id="{0F61F705-7F75-D443-9776-8FCCA4C0CDE7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72" name="Oval 271">
                  <a:extLst>
                    <a:ext uri="{FF2B5EF4-FFF2-40B4-BE49-F238E27FC236}">
                      <a16:creationId xmlns="" xmlns:a16="http://schemas.microsoft.com/office/drawing/2014/main" id="{D2E419CF-FF59-6547-A602-DC62BC454686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="" xmlns:a16="http://schemas.microsoft.com/office/drawing/2014/main" id="{08FC805C-5378-7142-9D2C-F267CF6568D7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y</a:t>
                  </a:r>
                </a:p>
              </p:txBody>
            </p:sp>
          </p:grpSp>
        </p:grpSp>
        <p:grpSp>
          <p:nvGrpSpPr>
            <p:cNvPr id="283" name="Group 282">
              <a:extLst>
                <a:ext uri="{FF2B5EF4-FFF2-40B4-BE49-F238E27FC236}">
                  <a16:creationId xmlns="" xmlns:a16="http://schemas.microsoft.com/office/drawing/2014/main" id="{D5092B0D-E5F5-194B-813D-67A3F6D11D28}"/>
                </a:ext>
              </a:extLst>
            </p:cNvPr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284" name="Group 327">
                <a:extLst>
                  <a:ext uri="{FF2B5EF4-FFF2-40B4-BE49-F238E27FC236}">
                    <a16:creationId xmlns="" xmlns:a16="http://schemas.microsoft.com/office/drawing/2014/main" id="{CC880B25-57E8-3E49-A44B-E22B957437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88" name="Oval 287">
                  <a:extLst>
                    <a:ext uri="{FF2B5EF4-FFF2-40B4-BE49-F238E27FC236}">
                      <a16:creationId xmlns="" xmlns:a16="http://schemas.microsoft.com/office/drawing/2014/main" id="{EAEA361B-12C2-D240-B391-D3E93CE399B1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="" xmlns:a16="http://schemas.microsoft.com/office/drawing/2014/main" id="{5DEA8AC2-81D9-1E48-B9A5-42237FF4F86E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="" xmlns:a16="http://schemas.microsoft.com/office/drawing/2014/main" id="{9EA8E302-D309-3445-AF9E-77C489DDA721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Freeform 290">
                  <a:extLst>
                    <a:ext uri="{FF2B5EF4-FFF2-40B4-BE49-F238E27FC236}">
                      <a16:creationId xmlns="" xmlns:a16="http://schemas.microsoft.com/office/drawing/2014/main" id="{B9A89D72-61A0-1142-AF3F-FE8B2EB5433B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Freeform 291">
                  <a:extLst>
                    <a:ext uri="{FF2B5EF4-FFF2-40B4-BE49-F238E27FC236}">
                      <a16:creationId xmlns="" xmlns:a16="http://schemas.microsoft.com/office/drawing/2014/main" id="{66FE1286-64A8-D841-BB84-F9A16C15EC4E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93" name="Freeform 292">
                  <a:extLst>
                    <a:ext uri="{FF2B5EF4-FFF2-40B4-BE49-F238E27FC236}">
                      <a16:creationId xmlns="" xmlns:a16="http://schemas.microsoft.com/office/drawing/2014/main" id="{6E1013B2-FB9A-9643-A3CD-C4A3A5A083EB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Freeform 293">
                  <a:extLst>
                    <a:ext uri="{FF2B5EF4-FFF2-40B4-BE49-F238E27FC236}">
                      <a16:creationId xmlns="" xmlns:a16="http://schemas.microsoft.com/office/drawing/2014/main" id="{E439E20D-546B-B24F-AC7A-2BA85C329D8B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95" name="Straight Connector 294">
                  <a:extLst>
                    <a:ext uri="{FF2B5EF4-FFF2-40B4-BE49-F238E27FC236}">
                      <a16:creationId xmlns="" xmlns:a16="http://schemas.microsoft.com/office/drawing/2014/main" id="{7540BE15-9182-9544-A6CE-B6E1CA592097}"/>
                    </a:ext>
                  </a:extLst>
                </p:cNvPr>
                <p:cNvCxnSpPr>
                  <a:endCxn id="2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="" xmlns:a16="http://schemas.microsoft.com/office/drawing/2014/main" id="{FF4B6776-17EA-2D43-9D3F-6F2BBF3C1234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="" xmlns:a16="http://schemas.microsoft.com/office/drawing/2014/main" id="{05552A60-CDAD-BC43-B8BC-B7439F5C3402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="" xmlns:a16="http://schemas.microsoft.com/office/drawing/2014/main" id="{5BF2E95A-EACF-9143-B987-FD7A353ADE6F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="" xmlns:a16="http://schemas.microsoft.com/office/drawing/2014/main" id="{AA2DCF6D-54DC-0A47-8B69-0F1B77FF66B0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x</a:t>
                  </a:r>
                </a:p>
              </p:txBody>
            </p:sp>
          </p:grpSp>
        </p:grpSp>
      </p:grpSp>
      <p:sp>
        <p:nvSpPr>
          <p:cNvPr id="298" name="Freeform 297">
            <a:extLst>
              <a:ext uri="{FF2B5EF4-FFF2-40B4-BE49-F238E27FC236}">
                <a16:creationId xmlns="" xmlns:a16="http://schemas.microsoft.com/office/drawing/2014/main" id="{AD8B86B2-93D9-A745-9897-F855B37ADC0B}"/>
              </a:ext>
            </a:extLst>
          </p:cNvPr>
          <p:cNvSpPr/>
          <p:nvPr/>
        </p:nvSpPr>
        <p:spPr>
          <a:xfrm>
            <a:off x="3283003" y="2075675"/>
            <a:ext cx="5676290" cy="537233"/>
          </a:xfrm>
          <a:custGeom>
            <a:avLst/>
            <a:gdLst>
              <a:gd name="connsiteX0" fmla="*/ 0 w 5035463"/>
              <a:gd name="connsiteY0" fmla="*/ 551145 h 551145"/>
              <a:gd name="connsiteX1" fmla="*/ 901874 w 5035463"/>
              <a:gd name="connsiteY1" fmla="*/ 551145 h 551145"/>
              <a:gd name="connsiteX2" fmla="*/ 2329841 w 5035463"/>
              <a:gd name="connsiteY2" fmla="*/ 0 h 551145"/>
              <a:gd name="connsiteX3" fmla="*/ 3933173 w 5035463"/>
              <a:gd name="connsiteY3" fmla="*/ 12526 h 551145"/>
              <a:gd name="connsiteX4" fmla="*/ 5035463 w 5035463"/>
              <a:gd name="connsiteY4" fmla="*/ 488515 h 551145"/>
              <a:gd name="connsiteX0" fmla="*/ 0 w 5035463"/>
              <a:gd name="connsiteY0" fmla="*/ 554892 h 554892"/>
              <a:gd name="connsiteX1" fmla="*/ 901874 w 5035463"/>
              <a:gd name="connsiteY1" fmla="*/ 554892 h 554892"/>
              <a:gd name="connsiteX2" fmla="*/ 2082503 w 5035463"/>
              <a:gd name="connsiteY2" fmla="*/ 0 h 554892"/>
              <a:gd name="connsiteX3" fmla="*/ 3933173 w 5035463"/>
              <a:gd name="connsiteY3" fmla="*/ 16273 h 554892"/>
              <a:gd name="connsiteX4" fmla="*/ 5035463 w 5035463"/>
              <a:gd name="connsiteY4" fmla="*/ 492262 h 554892"/>
              <a:gd name="connsiteX0" fmla="*/ 0 w 5035463"/>
              <a:gd name="connsiteY0" fmla="*/ 554892 h 554892"/>
              <a:gd name="connsiteX1" fmla="*/ 860651 w 5035463"/>
              <a:gd name="connsiteY1" fmla="*/ 487436 h 554892"/>
              <a:gd name="connsiteX2" fmla="*/ 2082503 w 5035463"/>
              <a:gd name="connsiteY2" fmla="*/ 0 h 554892"/>
              <a:gd name="connsiteX3" fmla="*/ 3933173 w 5035463"/>
              <a:gd name="connsiteY3" fmla="*/ 16273 h 554892"/>
              <a:gd name="connsiteX4" fmla="*/ 5035463 w 5035463"/>
              <a:gd name="connsiteY4" fmla="*/ 492262 h 554892"/>
              <a:gd name="connsiteX0" fmla="*/ 0 w 5024220"/>
              <a:gd name="connsiteY0" fmla="*/ 491184 h 492262"/>
              <a:gd name="connsiteX1" fmla="*/ 849408 w 5024220"/>
              <a:gd name="connsiteY1" fmla="*/ 487436 h 492262"/>
              <a:gd name="connsiteX2" fmla="*/ 2071260 w 5024220"/>
              <a:gd name="connsiteY2" fmla="*/ 0 h 492262"/>
              <a:gd name="connsiteX3" fmla="*/ 3921930 w 5024220"/>
              <a:gd name="connsiteY3" fmla="*/ 16273 h 492262"/>
              <a:gd name="connsiteX4" fmla="*/ 5024220 w 5024220"/>
              <a:gd name="connsiteY4" fmla="*/ 492262 h 492262"/>
              <a:gd name="connsiteX0" fmla="*/ 0 w 5020472"/>
              <a:gd name="connsiteY0" fmla="*/ 479942 h 492262"/>
              <a:gd name="connsiteX1" fmla="*/ 845660 w 5020472"/>
              <a:gd name="connsiteY1" fmla="*/ 487436 h 492262"/>
              <a:gd name="connsiteX2" fmla="*/ 2067512 w 5020472"/>
              <a:gd name="connsiteY2" fmla="*/ 0 h 492262"/>
              <a:gd name="connsiteX3" fmla="*/ 3918182 w 5020472"/>
              <a:gd name="connsiteY3" fmla="*/ 16273 h 492262"/>
              <a:gd name="connsiteX4" fmla="*/ 5020472 w 5020472"/>
              <a:gd name="connsiteY4" fmla="*/ 492262 h 492262"/>
              <a:gd name="connsiteX0" fmla="*/ 0 w 5020472"/>
              <a:gd name="connsiteY0" fmla="*/ 494932 h 494932"/>
              <a:gd name="connsiteX1" fmla="*/ 845660 w 5020472"/>
              <a:gd name="connsiteY1" fmla="*/ 487436 h 494932"/>
              <a:gd name="connsiteX2" fmla="*/ 2067512 w 5020472"/>
              <a:gd name="connsiteY2" fmla="*/ 0 h 494932"/>
              <a:gd name="connsiteX3" fmla="*/ 3918182 w 5020472"/>
              <a:gd name="connsiteY3" fmla="*/ 16273 h 494932"/>
              <a:gd name="connsiteX4" fmla="*/ 5020472 w 5020472"/>
              <a:gd name="connsiteY4" fmla="*/ 492262 h 494932"/>
              <a:gd name="connsiteX0" fmla="*/ 0 w 5009229"/>
              <a:gd name="connsiteY0" fmla="*/ 479941 h 492262"/>
              <a:gd name="connsiteX1" fmla="*/ 834417 w 5009229"/>
              <a:gd name="connsiteY1" fmla="*/ 487436 h 492262"/>
              <a:gd name="connsiteX2" fmla="*/ 2056269 w 5009229"/>
              <a:gd name="connsiteY2" fmla="*/ 0 h 492262"/>
              <a:gd name="connsiteX3" fmla="*/ 3906939 w 5009229"/>
              <a:gd name="connsiteY3" fmla="*/ 16273 h 492262"/>
              <a:gd name="connsiteX4" fmla="*/ 5009229 w 5009229"/>
              <a:gd name="connsiteY4" fmla="*/ 492262 h 492262"/>
              <a:gd name="connsiteX0" fmla="*/ 0 w 5009229"/>
              <a:gd name="connsiteY0" fmla="*/ 491183 h 492262"/>
              <a:gd name="connsiteX1" fmla="*/ 834417 w 5009229"/>
              <a:gd name="connsiteY1" fmla="*/ 487436 h 492262"/>
              <a:gd name="connsiteX2" fmla="*/ 2056269 w 5009229"/>
              <a:gd name="connsiteY2" fmla="*/ 0 h 492262"/>
              <a:gd name="connsiteX3" fmla="*/ 3906939 w 5009229"/>
              <a:gd name="connsiteY3" fmla="*/ 16273 h 492262"/>
              <a:gd name="connsiteX4" fmla="*/ 5009229 w 5009229"/>
              <a:gd name="connsiteY4" fmla="*/ 492262 h 492262"/>
              <a:gd name="connsiteX0" fmla="*/ 0 w 5009229"/>
              <a:gd name="connsiteY0" fmla="*/ 519881 h 520960"/>
              <a:gd name="connsiteX1" fmla="*/ 834417 w 5009229"/>
              <a:gd name="connsiteY1" fmla="*/ 516134 h 520960"/>
              <a:gd name="connsiteX2" fmla="*/ 2056269 w 5009229"/>
              <a:gd name="connsiteY2" fmla="*/ 28698 h 520960"/>
              <a:gd name="connsiteX3" fmla="*/ 3663349 w 5009229"/>
              <a:gd name="connsiteY3" fmla="*/ 0 h 520960"/>
              <a:gd name="connsiteX4" fmla="*/ 5009229 w 5009229"/>
              <a:gd name="connsiteY4" fmla="*/ 520960 h 520960"/>
              <a:gd name="connsiteX0" fmla="*/ 0 w 4953016"/>
              <a:gd name="connsiteY0" fmla="*/ 519881 h 558436"/>
              <a:gd name="connsiteX1" fmla="*/ 834417 w 4953016"/>
              <a:gd name="connsiteY1" fmla="*/ 516134 h 558436"/>
              <a:gd name="connsiteX2" fmla="*/ 2056269 w 4953016"/>
              <a:gd name="connsiteY2" fmla="*/ 28698 h 558436"/>
              <a:gd name="connsiteX3" fmla="*/ 3663349 w 4953016"/>
              <a:gd name="connsiteY3" fmla="*/ 0 h 558436"/>
              <a:gd name="connsiteX4" fmla="*/ 4953016 w 4953016"/>
              <a:gd name="connsiteY4" fmla="*/ 558436 h 558436"/>
              <a:gd name="connsiteX0" fmla="*/ 0 w 4953016"/>
              <a:gd name="connsiteY0" fmla="*/ 519881 h 558436"/>
              <a:gd name="connsiteX1" fmla="*/ 834417 w 4953016"/>
              <a:gd name="connsiteY1" fmla="*/ 516134 h 558436"/>
              <a:gd name="connsiteX2" fmla="*/ 2056269 w 4953016"/>
              <a:gd name="connsiteY2" fmla="*/ 28698 h 558436"/>
              <a:gd name="connsiteX3" fmla="*/ 3663349 w 4953016"/>
              <a:gd name="connsiteY3" fmla="*/ 0 h 558436"/>
              <a:gd name="connsiteX4" fmla="*/ 4631805 w 4953016"/>
              <a:gd name="connsiteY4" fmla="*/ 415156 h 558436"/>
              <a:gd name="connsiteX5" fmla="*/ 4953016 w 4953016"/>
              <a:gd name="connsiteY5" fmla="*/ 558436 h 558436"/>
              <a:gd name="connsiteX0" fmla="*/ 0 w 5676291"/>
              <a:gd name="connsiteY0" fmla="*/ 519881 h 558436"/>
              <a:gd name="connsiteX1" fmla="*/ 834417 w 5676291"/>
              <a:gd name="connsiteY1" fmla="*/ 516134 h 558436"/>
              <a:gd name="connsiteX2" fmla="*/ 2056269 w 5676291"/>
              <a:gd name="connsiteY2" fmla="*/ 28698 h 558436"/>
              <a:gd name="connsiteX3" fmla="*/ 3663349 w 5676291"/>
              <a:gd name="connsiteY3" fmla="*/ 0 h 558436"/>
              <a:gd name="connsiteX4" fmla="*/ 4631805 w 5676291"/>
              <a:gd name="connsiteY4" fmla="*/ 415156 h 558436"/>
              <a:gd name="connsiteX5" fmla="*/ 5676291 w 5676291"/>
              <a:gd name="connsiteY5" fmla="*/ 558436 h 558436"/>
              <a:gd name="connsiteX0" fmla="*/ 0 w 5676291"/>
              <a:gd name="connsiteY0" fmla="*/ 519881 h 558436"/>
              <a:gd name="connsiteX1" fmla="*/ 834417 w 5676291"/>
              <a:gd name="connsiteY1" fmla="*/ 516134 h 558436"/>
              <a:gd name="connsiteX2" fmla="*/ 2056269 w 5676291"/>
              <a:gd name="connsiteY2" fmla="*/ 28698 h 558436"/>
              <a:gd name="connsiteX3" fmla="*/ 3663349 w 5676291"/>
              <a:gd name="connsiteY3" fmla="*/ 0 h 558436"/>
              <a:gd name="connsiteX4" fmla="*/ 4909124 w 5676291"/>
              <a:gd name="connsiteY4" fmla="*/ 527582 h 558436"/>
              <a:gd name="connsiteX5" fmla="*/ 5676291 w 5676291"/>
              <a:gd name="connsiteY5" fmla="*/ 558436 h 558436"/>
              <a:gd name="connsiteX0" fmla="*/ 0 w 5672543"/>
              <a:gd name="connsiteY0" fmla="*/ 519881 h 535951"/>
              <a:gd name="connsiteX1" fmla="*/ 834417 w 5672543"/>
              <a:gd name="connsiteY1" fmla="*/ 516134 h 535951"/>
              <a:gd name="connsiteX2" fmla="*/ 2056269 w 5672543"/>
              <a:gd name="connsiteY2" fmla="*/ 28698 h 535951"/>
              <a:gd name="connsiteX3" fmla="*/ 3663349 w 5672543"/>
              <a:gd name="connsiteY3" fmla="*/ 0 h 535951"/>
              <a:gd name="connsiteX4" fmla="*/ 4909124 w 5672543"/>
              <a:gd name="connsiteY4" fmla="*/ 527582 h 535951"/>
              <a:gd name="connsiteX5" fmla="*/ 5672543 w 5672543"/>
              <a:gd name="connsiteY5" fmla="*/ 535951 h 535951"/>
              <a:gd name="connsiteX0" fmla="*/ 0 w 5676290"/>
              <a:gd name="connsiteY0" fmla="*/ 519881 h 528456"/>
              <a:gd name="connsiteX1" fmla="*/ 834417 w 5676290"/>
              <a:gd name="connsiteY1" fmla="*/ 516134 h 528456"/>
              <a:gd name="connsiteX2" fmla="*/ 2056269 w 5676290"/>
              <a:gd name="connsiteY2" fmla="*/ 28698 h 528456"/>
              <a:gd name="connsiteX3" fmla="*/ 3663349 w 5676290"/>
              <a:gd name="connsiteY3" fmla="*/ 0 h 528456"/>
              <a:gd name="connsiteX4" fmla="*/ 4909124 w 5676290"/>
              <a:gd name="connsiteY4" fmla="*/ 527582 h 528456"/>
              <a:gd name="connsiteX5" fmla="*/ 5676290 w 5676290"/>
              <a:gd name="connsiteY5" fmla="*/ 528456 h 528456"/>
              <a:gd name="connsiteX0" fmla="*/ 0 w 5676290"/>
              <a:gd name="connsiteY0" fmla="*/ 519881 h 528456"/>
              <a:gd name="connsiteX1" fmla="*/ 834417 w 5676290"/>
              <a:gd name="connsiteY1" fmla="*/ 516134 h 528456"/>
              <a:gd name="connsiteX2" fmla="*/ 2052521 w 5676290"/>
              <a:gd name="connsiteY2" fmla="*/ 6213 h 528456"/>
              <a:gd name="connsiteX3" fmla="*/ 3663349 w 5676290"/>
              <a:gd name="connsiteY3" fmla="*/ 0 h 528456"/>
              <a:gd name="connsiteX4" fmla="*/ 4909124 w 5676290"/>
              <a:gd name="connsiteY4" fmla="*/ 527582 h 528456"/>
              <a:gd name="connsiteX5" fmla="*/ 5676290 w 5676290"/>
              <a:gd name="connsiteY5" fmla="*/ 528456 h 528456"/>
              <a:gd name="connsiteX0" fmla="*/ 0 w 5676290"/>
              <a:gd name="connsiteY0" fmla="*/ 528658 h 537233"/>
              <a:gd name="connsiteX1" fmla="*/ 834417 w 5676290"/>
              <a:gd name="connsiteY1" fmla="*/ 524911 h 537233"/>
              <a:gd name="connsiteX2" fmla="*/ 2052521 w 5676290"/>
              <a:gd name="connsiteY2" fmla="*/ 0 h 537233"/>
              <a:gd name="connsiteX3" fmla="*/ 3663349 w 5676290"/>
              <a:gd name="connsiteY3" fmla="*/ 8777 h 537233"/>
              <a:gd name="connsiteX4" fmla="*/ 4909124 w 5676290"/>
              <a:gd name="connsiteY4" fmla="*/ 536359 h 537233"/>
              <a:gd name="connsiteX5" fmla="*/ 5676290 w 5676290"/>
              <a:gd name="connsiteY5" fmla="*/ 537233 h 537233"/>
              <a:gd name="connsiteX0" fmla="*/ 0 w 5676290"/>
              <a:gd name="connsiteY0" fmla="*/ 528658 h 537233"/>
              <a:gd name="connsiteX1" fmla="*/ 834417 w 5676290"/>
              <a:gd name="connsiteY1" fmla="*/ 524911 h 537233"/>
              <a:gd name="connsiteX2" fmla="*/ 2052521 w 5676290"/>
              <a:gd name="connsiteY2" fmla="*/ 0 h 537233"/>
              <a:gd name="connsiteX3" fmla="*/ 3637117 w 5676290"/>
              <a:gd name="connsiteY3" fmla="*/ 1282 h 537233"/>
              <a:gd name="connsiteX4" fmla="*/ 4909124 w 5676290"/>
              <a:gd name="connsiteY4" fmla="*/ 536359 h 537233"/>
              <a:gd name="connsiteX5" fmla="*/ 5676290 w 5676290"/>
              <a:gd name="connsiteY5" fmla="*/ 537233 h 537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76290" h="537233">
                <a:moveTo>
                  <a:pt x="0" y="528658"/>
                </a:moveTo>
                <a:lnTo>
                  <a:pt x="834417" y="524911"/>
                </a:lnTo>
                <a:lnTo>
                  <a:pt x="2052521" y="0"/>
                </a:lnTo>
                <a:lnTo>
                  <a:pt x="3637117" y="1282"/>
                </a:lnTo>
                <a:lnTo>
                  <a:pt x="4909124" y="536359"/>
                </a:lnTo>
                <a:lnTo>
                  <a:pt x="5676290" y="537233"/>
                </a:lnTo>
              </a:path>
            </a:pathLst>
          </a:custGeom>
          <a:noFill/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Freeform 298">
            <a:extLst>
              <a:ext uri="{FF2B5EF4-FFF2-40B4-BE49-F238E27FC236}">
                <a16:creationId xmlns="" xmlns:a16="http://schemas.microsoft.com/office/drawing/2014/main" id="{5B662D9B-5836-4A49-AEF3-3844A1A658DF}"/>
              </a:ext>
            </a:extLst>
          </p:cNvPr>
          <p:cNvSpPr/>
          <p:nvPr/>
        </p:nvSpPr>
        <p:spPr>
          <a:xfrm>
            <a:off x="5246494" y="2202412"/>
            <a:ext cx="3684951" cy="1712667"/>
          </a:xfrm>
          <a:custGeom>
            <a:avLst/>
            <a:gdLst>
              <a:gd name="connsiteX0" fmla="*/ 0 w 3494761"/>
              <a:gd name="connsiteY0" fmla="*/ 1202498 h 1202498"/>
              <a:gd name="connsiteX1" fmla="*/ 1415441 w 3494761"/>
              <a:gd name="connsiteY1" fmla="*/ 0 h 1202498"/>
              <a:gd name="connsiteX2" fmla="*/ 1427967 w 3494761"/>
              <a:gd name="connsiteY2" fmla="*/ 1027134 h 1202498"/>
              <a:gd name="connsiteX3" fmla="*/ 2793304 w 3494761"/>
              <a:gd name="connsiteY3" fmla="*/ 538619 h 1202498"/>
              <a:gd name="connsiteX4" fmla="*/ 3494761 w 3494761"/>
              <a:gd name="connsiteY4" fmla="*/ 551145 h 1202498"/>
              <a:gd name="connsiteX0" fmla="*/ 0 w 3494761"/>
              <a:gd name="connsiteY0" fmla="*/ 1202498 h 1202498"/>
              <a:gd name="connsiteX1" fmla="*/ 1415441 w 3494761"/>
              <a:gd name="connsiteY1" fmla="*/ 0 h 1202498"/>
              <a:gd name="connsiteX2" fmla="*/ 1490597 w 3494761"/>
              <a:gd name="connsiteY2" fmla="*/ 1102290 h 1202498"/>
              <a:gd name="connsiteX3" fmla="*/ 2793304 w 3494761"/>
              <a:gd name="connsiteY3" fmla="*/ 538619 h 1202498"/>
              <a:gd name="connsiteX4" fmla="*/ 3494761 w 3494761"/>
              <a:gd name="connsiteY4" fmla="*/ 551145 h 1202498"/>
              <a:gd name="connsiteX0" fmla="*/ 0 w 3494761"/>
              <a:gd name="connsiteY0" fmla="*/ 1202498 h 1202498"/>
              <a:gd name="connsiteX1" fmla="*/ 1415441 w 3494761"/>
              <a:gd name="connsiteY1" fmla="*/ 0 h 1202498"/>
              <a:gd name="connsiteX2" fmla="*/ 1472012 w 3494761"/>
              <a:gd name="connsiteY2" fmla="*/ 1050251 h 1202498"/>
              <a:gd name="connsiteX3" fmla="*/ 2793304 w 3494761"/>
              <a:gd name="connsiteY3" fmla="*/ 538619 h 1202498"/>
              <a:gd name="connsiteX4" fmla="*/ 3494761 w 3494761"/>
              <a:gd name="connsiteY4" fmla="*/ 551145 h 1202498"/>
              <a:gd name="connsiteX0" fmla="*/ 0 w 3494761"/>
              <a:gd name="connsiteY0" fmla="*/ 1202498 h 1202498"/>
              <a:gd name="connsiteX1" fmla="*/ 1415441 w 3494761"/>
              <a:gd name="connsiteY1" fmla="*/ 0 h 1202498"/>
              <a:gd name="connsiteX2" fmla="*/ 1438558 w 3494761"/>
              <a:gd name="connsiteY2" fmla="*/ 1050251 h 1202498"/>
              <a:gd name="connsiteX3" fmla="*/ 2793304 w 3494761"/>
              <a:gd name="connsiteY3" fmla="*/ 538619 h 1202498"/>
              <a:gd name="connsiteX4" fmla="*/ 3494761 w 3494761"/>
              <a:gd name="connsiteY4" fmla="*/ 551145 h 1202498"/>
              <a:gd name="connsiteX0" fmla="*/ 0 w 3494761"/>
              <a:gd name="connsiteY0" fmla="*/ 1217367 h 1217367"/>
              <a:gd name="connsiteX1" fmla="*/ 1441460 w 3494761"/>
              <a:gd name="connsiteY1" fmla="*/ 0 h 1217367"/>
              <a:gd name="connsiteX2" fmla="*/ 1438558 w 3494761"/>
              <a:gd name="connsiteY2" fmla="*/ 1065120 h 1217367"/>
              <a:gd name="connsiteX3" fmla="*/ 2793304 w 3494761"/>
              <a:gd name="connsiteY3" fmla="*/ 553488 h 1217367"/>
              <a:gd name="connsiteX4" fmla="*/ 3494761 w 3494761"/>
              <a:gd name="connsiteY4" fmla="*/ 566014 h 1217367"/>
              <a:gd name="connsiteX0" fmla="*/ 0 w 3494761"/>
              <a:gd name="connsiteY0" fmla="*/ 1217367 h 1217367"/>
              <a:gd name="connsiteX1" fmla="*/ 1441460 w 3494761"/>
              <a:gd name="connsiteY1" fmla="*/ 0 h 1217367"/>
              <a:gd name="connsiteX2" fmla="*/ 1438558 w 3494761"/>
              <a:gd name="connsiteY2" fmla="*/ 1065120 h 1217367"/>
              <a:gd name="connsiteX3" fmla="*/ 2808172 w 3494761"/>
              <a:gd name="connsiteY3" fmla="*/ 557205 h 1217367"/>
              <a:gd name="connsiteX4" fmla="*/ 3494761 w 3494761"/>
              <a:gd name="connsiteY4" fmla="*/ 566014 h 1217367"/>
              <a:gd name="connsiteX0" fmla="*/ 0 w 3494761"/>
              <a:gd name="connsiteY0" fmla="*/ 1217367 h 1217367"/>
              <a:gd name="connsiteX1" fmla="*/ 1441460 w 3494761"/>
              <a:gd name="connsiteY1" fmla="*/ 0 h 1217367"/>
              <a:gd name="connsiteX2" fmla="*/ 1438558 w 3494761"/>
              <a:gd name="connsiteY2" fmla="*/ 1065120 h 1217367"/>
              <a:gd name="connsiteX3" fmla="*/ 2808172 w 3494761"/>
              <a:gd name="connsiteY3" fmla="*/ 572073 h 1217367"/>
              <a:gd name="connsiteX4" fmla="*/ 3494761 w 3494761"/>
              <a:gd name="connsiteY4" fmla="*/ 566014 h 1217367"/>
              <a:gd name="connsiteX0" fmla="*/ 0 w 3505912"/>
              <a:gd name="connsiteY0" fmla="*/ 1217367 h 1217367"/>
              <a:gd name="connsiteX1" fmla="*/ 1441460 w 3505912"/>
              <a:gd name="connsiteY1" fmla="*/ 0 h 1217367"/>
              <a:gd name="connsiteX2" fmla="*/ 1438558 w 3505912"/>
              <a:gd name="connsiteY2" fmla="*/ 1065120 h 1217367"/>
              <a:gd name="connsiteX3" fmla="*/ 2808172 w 3505912"/>
              <a:gd name="connsiteY3" fmla="*/ 572073 h 1217367"/>
              <a:gd name="connsiteX4" fmla="*/ 3505912 w 3505912"/>
              <a:gd name="connsiteY4" fmla="*/ 588317 h 1217367"/>
              <a:gd name="connsiteX0" fmla="*/ 0 w 3505912"/>
              <a:gd name="connsiteY0" fmla="*/ 1217367 h 1217367"/>
              <a:gd name="connsiteX1" fmla="*/ 1441460 w 3505912"/>
              <a:gd name="connsiteY1" fmla="*/ 0 h 1217367"/>
              <a:gd name="connsiteX2" fmla="*/ 1438558 w 3505912"/>
              <a:gd name="connsiteY2" fmla="*/ 1065120 h 1217367"/>
              <a:gd name="connsiteX3" fmla="*/ 2845343 w 3505912"/>
              <a:gd name="connsiteY3" fmla="*/ 583224 h 1217367"/>
              <a:gd name="connsiteX4" fmla="*/ 3505912 w 3505912"/>
              <a:gd name="connsiteY4" fmla="*/ 588317 h 1217367"/>
              <a:gd name="connsiteX0" fmla="*/ 0 w 3505912"/>
              <a:gd name="connsiteY0" fmla="*/ 1217367 h 1217367"/>
              <a:gd name="connsiteX1" fmla="*/ 1441460 w 3505912"/>
              <a:gd name="connsiteY1" fmla="*/ 0 h 1217367"/>
              <a:gd name="connsiteX2" fmla="*/ 1438558 w 3505912"/>
              <a:gd name="connsiteY2" fmla="*/ 1065120 h 1217367"/>
              <a:gd name="connsiteX3" fmla="*/ 2785870 w 3505912"/>
              <a:gd name="connsiteY3" fmla="*/ 564639 h 1217367"/>
              <a:gd name="connsiteX4" fmla="*/ 3505912 w 3505912"/>
              <a:gd name="connsiteY4" fmla="*/ 588317 h 1217367"/>
              <a:gd name="connsiteX0" fmla="*/ 0 w 3557951"/>
              <a:gd name="connsiteY0" fmla="*/ 1217367 h 1217367"/>
              <a:gd name="connsiteX1" fmla="*/ 1441460 w 3557951"/>
              <a:gd name="connsiteY1" fmla="*/ 0 h 1217367"/>
              <a:gd name="connsiteX2" fmla="*/ 1438558 w 3557951"/>
              <a:gd name="connsiteY2" fmla="*/ 1065120 h 1217367"/>
              <a:gd name="connsiteX3" fmla="*/ 2785870 w 3557951"/>
              <a:gd name="connsiteY3" fmla="*/ 564639 h 1217367"/>
              <a:gd name="connsiteX4" fmla="*/ 3557951 w 3557951"/>
              <a:gd name="connsiteY4" fmla="*/ 577165 h 1217367"/>
              <a:gd name="connsiteX0" fmla="*/ 0 w 3557951"/>
              <a:gd name="connsiteY0" fmla="*/ 1217367 h 1217367"/>
              <a:gd name="connsiteX1" fmla="*/ 71632 w 3557951"/>
              <a:gd name="connsiteY1" fmla="*/ 1153564 h 1217367"/>
              <a:gd name="connsiteX2" fmla="*/ 1441460 w 3557951"/>
              <a:gd name="connsiteY2" fmla="*/ 0 h 1217367"/>
              <a:gd name="connsiteX3" fmla="*/ 1438558 w 3557951"/>
              <a:gd name="connsiteY3" fmla="*/ 1065120 h 1217367"/>
              <a:gd name="connsiteX4" fmla="*/ 2785870 w 3557951"/>
              <a:gd name="connsiteY4" fmla="*/ 564639 h 1217367"/>
              <a:gd name="connsiteX5" fmla="*/ 3557951 w 3557951"/>
              <a:gd name="connsiteY5" fmla="*/ 577165 h 1217367"/>
              <a:gd name="connsiteX0" fmla="*/ 0 w 3831001"/>
              <a:gd name="connsiteY0" fmla="*/ 1595192 h 1595192"/>
              <a:gd name="connsiteX1" fmla="*/ 344682 w 3831001"/>
              <a:gd name="connsiteY1" fmla="*/ 1153564 h 1595192"/>
              <a:gd name="connsiteX2" fmla="*/ 1714510 w 3831001"/>
              <a:gd name="connsiteY2" fmla="*/ 0 h 1595192"/>
              <a:gd name="connsiteX3" fmla="*/ 1711608 w 3831001"/>
              <a:gd name="connsiteY3" fmla="*/ 1065120 h 1595192"/>
              <a:gd name="connsiteX4" fmla="*/ 3058920 w 3831001"/>
              <a:gd name="connsiteY4" fmla="*/ 564639 h 1595192"/>
              <a:gd name="connsiteX5" fmla="*/ 3831001 w 3831001"/>
              <a:gd name="connsiteY5" fmla="*/ 577165 h 1595192"/>
              <a:gd name="connsiteX0" fmla="*/ 0 w 3831001"/>
              <a:gd name="connsiteY0" fmla="*/ 1595192 h 1595192"/>
              <a:gd name="connsiteX1" fmla="*/ 125607 w 3831001"/>
              <a:gd name="connsiteY1" fmla="*/ 1226589 h 1595192"/>
              <a:gd name="connsiteX2" fmla="*/ 1714510 w 3831001"/>
              <a:gd name="connsiteY2" fmla="*/ 0 h 1595192"/>
              <a:gd name="connsiteX3" fmla="*/ 1711608 w 3831001"/>
              <a:gd name="connsiteY3" fmla="*/ 1065120 h 1595192"/>
              <a:gd name="connsiteX4" fmla="*/ 3058920 w 3831001"/>
              <a:gd name="connsiteY4" fmla="*/ 564639 h 1595192"/>
              <a:gd name="connsiteX5" fmla="*/ 3831001 w 3831001"/>
              <a:gd name="connsiteY5" fmla="*/ 577165 h 1595192"/>
              <a:gd name="connsiteX0" fmla="*/ 0 w 3831001"/>
              <a:gd name="connsiteY0" fmla="*/ 1595192 h 1595192"/>
              <a:gd name="connsiteX1" fmla="*/ 131957 w 3831001"/>
              <a:gd name="connsiteY1" fmla="*/ 1220239 h 1595192"/>
              <a:gd name="connsiteX2" fmla="*/ 1714510 w 3831001"/>
              <a:gd name="connsiteY2" fmla="*/ 0 h 1595192"/>
              <a:gd name="connsiteX3" fmla="*/ 1711608 w 3831001"/>
              <a:gd name="connsiteY3" fmla="*/ 1065120 h 1595192"/>
              <a:gd name="connsiteX4" fmla="*/ 3058920 w 3831001"/>
              <a:gd name="connsiteY4" fmla="*/ 564639 h 1595192"/>
              <a:gd name="connsiteX5" fmla="*/ 3831001 w 3831001"/>
              <a:gd name="connsiteY5" fmla="*/ 577165 h 1595192"/>
              <a:gd name="connsiteX0" fmla="*/ 0 w 3831001"/>
              <a:gd name="connsiteY0" fmla="*/ 1595192 h 1595192"/>
              <a:gd name="connsiteX1" fmla="*/ 147832 w 3831001"/>
              <a:gd name="connsiteY1" fmla="*/ 1051964 h 1595192"/>
              <a:gd name="connsiteX2" fmla="*/ 1714510 w 3831001"/>
              <a:gd name="connsiteY2" fmla="*/ 0 h 1595192"/>
              <a:gd name="connsiteX3" fmla="*/ 1711608 w 3831001"/>
              <a:gd name="connsiteY3" fmla="*/ 1065120 h 1595192"/>
              <a:gd name="connsiteX4" fmla="*/ 3058920 w 3831001"/>
              <a:gd name="connsiteY4" fmla="*/ 564639 h 1595192"/>
              <a:gd name="connsiteX5" fmla="*/ 3831001 w 3831001"/>
              <a:gd name="connsiteY5" fmla="*/ 577165 h 1595192"/>
              <a:gd name="connsiteX0" fmla="*/ 0 w 3688126"/>
              <a:gd name="connsiteY0" fmla="*/ 1680917 h 1680917"/>
              <a:gd name="connsiteX1" fmla="*/ 4957 w 3688126"/>
              <a:gd name="connsiteY1" fmla="*/ 1051964 h 1680917"/>
              <a:gd name="connsiteX2" fmla="*/ 1571635 w 3688126"/>
              <a:gd name="connsiteY2" fmla="*/ 0 h 1680917"/>
              <a:gd name="connsiteX3" fmla="*/ 1568733 w 3688126"/>
              <a:gd name="connsiteY3" fmla="*/ 1065120 h 1680917"/>
              <a:gd name="connsiteX4" fmla="*/ 2916045 w 3688126"/>
              <a:gd name="connsiteY4" fmla="*/ 564639 h 1680917"/>
              <a:gd name="connsiteX5" fmla="*/ 3688126 w 3688126"/>
              <a:gd name="connsiteY5" fmla="*/ 577165 h 1680917"/>
              <a:gd name="connsiteX0" fmla="*/ 0 w 3684951"/>
              <a:gd name="connsiteY0" fmla="*/ 1712667 h 1712667"/>
              <a:gd name="connsiteX1" fmla="*/ 1782 w 3684951"/>
              <a:gd name="connsiteY1" fmla="*/ 1051964 h 1712667"/>
              <a:gd name="connsiteX2" fmla="*/ 1568460 w 3684951"/>
              <a:gd name="connsiteY2" fmla="*/ 0 h 1712667"/>
              <a:gd name="connsiteX3" fmla="*/ 1565558 w 3684951"/>
              <a:gd name="connsiteY3" fmla="*/ 1065120 h 1712667"/>
              <a:gd name="connsiteX4" fmla="*/ 2912870 w 3684951"/>
              <a:gd name="connsiteY4" fmla="*/ 564639 h 1712667"/>
              <a:gd name="connsiteX5" fmla="*/ 3684951 w 3684951"/>
              <a:gd name="connsiteY5" fmla="*/ 577165 h 171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4951" h="1712667">
                <a:moveTo>
                  <a:pt x="0" y="1712667"/>
                </a:moveTo>
                <a:cubicBezTo>
                  <a:pt x="1652" y="1503016"/>
                  <a:pt x="130" y="1261615"/>
                  <a:pt x="1782" y="1051964"/>
                </a:cubicBezTo>
                <a:lnTo>
                  <a:pt x="1568460" y="0"/>
                </a:lnTo>
                <a:cubicBezTo>
                  <a:pt x="1567493" y="355040"/>
                  <a:pt x="1566525" y="710080"/>
                  <a:pt x="1565558" y="1065120"/>
                </a:cubicBezTo>
                <a:lnTo>
                  <a:pt x="2912870" y="564639"/>
                </a:lnTo>
                <a:lnTo>
                  <a:pt x="3684951" y="577165"/>
                </a:lnTo>
              </a:path>
            </a:pathLst>
          </a:custGeom>
          <a:noFill/>
          <a:ln w="47625">
            <a:solidFill>
              <a:srgbClr val="0000A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0" name="TextBox 299">
            <a:extLst>
              <a:ext uri="{FF2B5EF4-FFF2-40B4-BE49-F238E27FC236}">
                <a16:creationId xmlns="" xmlns:a16="http://schemas.microsoft.com/office/drawing/2014/main" id="{4BA8D4EB-6400-5347-8FCF-BA0939582BD3}"/>
              </a:ext>
            </a:extLst>
          </p:cNvPr>
          <p:cNvSpPr txBox="1"/>
          <p:nvPr/>
        </p:nvSpPr>
        <p:spPr>
          <a:xfrm>
            <a:off x="1351953" y="5524714"/>
            <a:ext cx="9783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C0000"/>
                </a:solidFill>
                <a:ea typeface="ＭＳ Ｐゴシック" charset="0"/>
              </a:rPr>
              <a:t>We learned in Chapter 4 that generalized forwarding and SDN can be used to achieve </a:t>
            </a:r>
            <a:r>
              <a:rPr lang="en-US" sz="2800" i="1" dirty="0">
                <a:solidFill>
                  <a:srgbClr val="CC0000"/>
                </a:solidFill>
                <a:ea typeface="ＭＳ Ｐゴシック" charset="0"/>
              </a:rPr>
              <a:t>any</a:t>
            </a:r>
            <a:r>
              <a:rPr lang="en-US" sz="2800" dirty="0">
                <a:solidFill>
                  <a:srgbClr val="CC0000"/>
                </a:solidFill>
                <a:ea typeface="ＭＳ Ｐゴシック" charset="0"/>
              </a:rPr>
              <a:t> routing desired</a:t>
            </a:r>
          </a:p>
        </p:txBody>
      </p:sp>
    </p:spTree>
    <p:extLst>
      <p:ext uri="{BB962C8B-B14F-4D97-AF65-F5344CB8AC3E}">
        <p14:creationId xmlns:p14="http://schemas.microsoft.com/office/powerpoint/2010/main" val="422145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39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Software defined networking (SDN)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368" name="Group 367">
            <a:extLst>
              <a:ext uri="{FF2B5EF4-FFF2-40B4-BE49-F238E27FC236}">
                <a16:creationId xmlns="" xmlns:a16="http://schemas.microsoft.com/office/drawing/2014/main" id="{97528339-91BF-A047-B131-DB1084069AD0}"/>
              </a:ext>
            </a:extLst>
          </p:cNvPr>
          <p:cNvGrpSpPr/>
          <p:nvPr/>
        </p:nvGrpSpPr>
        <p:grpSpPr>
          <a:xfrm>
            <a:off x="3056815" y="1998116"/>
            <a:ext cx="7050773" cy="4668701"/>
            <a:chOff x="1453484" y="1555350"/>
            <a:chExt cx="7050773" cy="4668701"/>
          </a:xfrm>
        </p:grpSpPr>
        <p:grpSp>
          <p:nvGrpSpPr>
            <p:cNvPr id="369" name="Group 368">
              <a:extLst>
                <a:ext uri="{FF2B5EF4-FFF2-40B4-BE49-F238E27FC236}">
                  <a16:creationId xmlns="" xmlns:a16="http://schemas.microsoft.com/office/drawing/2014/main" id="{65D1C995-A844-2B42-9010-C4218A5CA77D}"/>
                </a:ext>
              </a:extLst>
            </p:cNvPr>
            <p:cNvGrpSpPr/>
            <p:nvPr/>
          </p:nvGrpSpPr>
          <p:grpSpPr>
            <a:xfrm>
              <a:off x="1453484" y="1555350"/>
              <a:ext cx="6027737" cy="1440135"/>
              <a:chOff x="1492879" y="2061336"/>
              <a:chExt cx="6027737" cy="1440135"/>
            </a:xfrm>
          </p:grpSpPr>
          <p:sp>
            <p:nvSpPr>
              <p:cNvPr id="641" name="Rectangle 640">
                <a:extLst>
                  <a:ext uri="{FF2B5EF4-FFF2-40B4-BE49-F238E27FC236}">
                    <a16:creationId xmlns="" xmlns:a16="http://schemas.microsoft.com/office/drawing/2014/main" id="{0E8C8ADE-E45C-8948-918B-042EEC2FAE7D}"/>
                  </a:ext>
                </a:extLst>
              </p:cNvPr>
              <p:cNvSpPr/>
              <p:nvPr/>
            </p:nvSpPr>
            <p:spPr bwMode="auto">
              <a:xfrm>
                <a:off x="1929251" y="2064703"/>
                <a:ext cx="5043488" cy="1017588"/>
              </a:xfrm>
              <a:prstGeom prst="rect">
                <a:avLst/>
              </a:prstGeom>
              <a:solidFill>
                <a:srgbClr val="2D2DB9">
                  <a:lumMod val="20000"/>
                  <a:lumOff val="80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="" xmlns:a16="http://schemas.microsoft.com/office/drawing/2014/main" id="{4C064E57-91B4-C64F-BC29-DB5B58D5D836}"/>
                  </a:ext>
                </a:extLst>
              </p:cNvPr>
              <p:cNvSpPr/>
              <p:nvPr/>
            </p:nvSpPr>
            <p:spPr bwMode="auto">
              <a:xfrm>
                <a:off x="1739747" y="2067585"/>
                <a:ext cx="198437" cy="1385888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55" h="1385496">
                    <a:moveTo>
                      <a:pt x="0" y="745656"/>
                    </a:moveTo>
                    <a:lnTo>
                      <a:pt x="193920" y="0"/>
                    </a:lnTo>
                    <a:cubicBezTo>
                      <a:pt x="195898" y="342623"/>
                      <a:pt x="197877" y="685246"/>
                      <a:pt x="199855" y="1027869"/>
                    </a:cubicBezTo>
                    <a:lnTo>
                      <a:pt x="4471" y="1385496"/>
                    </a:lnTo>
                    <a:cubicBezTo>
                      <a:pt x="2981" y="1172216"/>
                      <a:pt x="1490" y="958936"/>
                      <a:pt x="0" y="74565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2D2DB9">
                      <a:lumMod val="20000"/>
                      <a:lumOff val="80000"/>
                    </a:srgbClr>
                  </a:gs>
                </a:gsLst>
                <a:lin ang="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643" name="Freeform 642">
                <a:extLst>
                  <a:ext uri="{FF2B5EF4-FFF2-40B4-BE49-F238E27FC236}">
                    <a16:creationId xmlns="" xmlns:a16="http://schemas.microsoft.com/office/drawing/2014/main" id="{FA5C362A-704A-E343-9748-70DE7380E98C}"/>
                  </a:ext>
                </a:extLst>
              </p:cNvPr>
              <p:cNvSpPr/>
              <p:nvPr/>
            </p:nvSpPr>
            <p:spPr bwMode="auto">
              <a:xfrm flipH="1">
                <a:off x="6969078" y="2061336"/>
                <a:ext cx="220427" cy="1370587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  <a:gd name="connsiteX0" fmla="*/ 0 w 219519"/>
                  <a:gd name="connsiteY0" fmla="*/ 730359 h 1370199"/>
                  <a:gd name="connsiteX1" fmla="*/ 219401 w 219519"/>
                  <a:gd name="connsiteY1" fmla="*/ 0 h 1370199"/>
                  <a:gd name="connsiteX2" fmla="*/ 199855 w 219519"/>
                  <a:gd name="connsiteY2" fmla="*/ 1012572 h 1370199"/>
                  <a:gd name="connsiteX3" fmla="*/ 4471 w 219519"/>
                  <a:gd name="connsiteY3" fmla="*/ 1370199 h 1370199"/>
                  <a:gd name="connsiteX4" fmla="*/ 0 w 219519"/>
                  <a:gd name="connsiteY4" fmla="*/ 730359 h 1370199"/>
                  <a:gd name="connsiteX0" fmla="*/ 0 w 219602"/>
                  <a:gd name="connsiteY0" fmla="*/ 730359 h 1370199"/>
                  <a:gd name="connsiteX1" fmla="*/ 219401 w 219602"/>
                  <a:gd name="connsiteY1" fmla="*/ 0 h 1370199"/>
                  <a:gd name="connsiteX2" fmla="*/ 210047 w 219602"/>
                  <a:gd name="connsiteY2" fmla="*/ 1007473 h 1370199"/>
                  <a:gd name="connsiteX3" fmla="*/ 4471 w 219602"/>
                  <a:gd name="connsiteY3" fmla="*/ 1370199 h 1370199"/>
                  <a:gd name="connsiteX4" fmla="*/ 0 w 219602"/>
                  <a:gd name="connsiteY4" fmla="*/ 730359 h 1370199"/>
                  <a:gd name="connsiteX0" fmla="*/ 0 w 220239"/>
                  <a:gd name="connsiteY0" fmla="*/ 730359 h 1370199"/>
                  <a:gd name="connsiteX1" fmla="*/ 219401 w 220239"/>
                  <a:gd name="connsiteY1" fmla="*/ 0 h 1370199"/>
                  <a:gd name="connsiteX2" fmla="*/ 220239 w 220239"/>
                  <a:gd name="connsiteY2" fmla="*/ 1007473 h 1370199"/>
                  <a:gd name="connsiteX3" fmla="*/ 4471 w 220239"/>
                  <a:gd name="connsiteY3" fmla="*/ 1370199 h 1370199"/>
                  <a:gd name="connsiteX4" fmla="*/ 0 w 220239"/>
                  <a:gd name="connsiteY4" fmla="*/ 730359 h 137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39" h="1370199">
                    <a:moveTo>
                      <a:pt x="0" y="730359"/>
                    </a:moveTo>
                    <a:cubicBezTo>
                      <a:pt x="64640" y="481807"/>
                      <a:pt x="154761" y="248552"/>
                      <a:pt x="219401" y="0"/>
                    </a:cubicBezTo>
                    <a:cubicBezTo>
                      <a:pt x="221379" y="342623"/>
                      <a:pt x="218261" y="664850"/>
                      <a:pt x="220239" y="1007473"/>
                    </a:cubicBezTo>
                    <a:lnTo>
                      <a:pt x="4471" y="1370199"/>
                    </a:lnTo>
                    <a:cubicBezTo>
                      <a:pt x="2981" y="1156919"/>
                      <a:pt x="1490" y="943639"/>
                      <a:pt x="0" y="73035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D2DB9">
                      <a:lumMod val="20000"/>
                      <a:lumOff val="80000"/>
                    </a:srgbClr>
                  </a:gs>
                  <a:gs pos="100000">
                    <a:srgbClr val="FFFFFF"/>
                  </a:gs>
                </a:gsLst>
                <a:lin ang="108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644" name="Group 950">
                <a:extLst>
                  <a:ext uri="{FF2B5EF4-FFF2-40B4-BE49-F238E27FC236}">
                    <a16:creationId xmlns="" xmlns:a16="http://schemas.microsoft.com/office/drawing/2014/main" id="{BFB22C9B-BC09-B440-A46F-2D76736973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879" y="2820676"/>
                <a:ext cx="338137" cy="653816"/>
                <a:chOff x="4140" y="429"/>
                <a:chExt cx="1425" cy="2396"/>
              </a:xfrm>
            </p:grpSpPr>
            <p:sp>
              <p:nvSpPr>
                <p:cNvPr id="678" name="Freeform 951">
                  <a:extLst>
                    <a:ext uri="{FF2B5EF4-FFF2-40B4-BE49-F238E27FC236}">
                      <a16:creationId xmlns="" xmlns:a16="http://schemas.microsoft.com/office/drawing/2014/main" id="{C93B17FF-0040-E143-8CD8-47B3382C9E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79" name="Rectangle 952">
                  <a:extLst>
                    <a:ext uri="{FF2B5EF4-FFF2-40B4-BE49-F238E27FC236}">
                      <a16:creationId xmlns="" xmlns:a16="http://schemas.microsoft.com/office/drawing/2014/main" id="{94E3F1D7-858E-134B-B23C-9AEF036042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0" name="Freeform 953">
                  <a:extLst>
                    <a:ext uri="{FF2B5EF4-FFF2-40B4-BE49-F238E27FC236}">
                      <a16:creationId xmlns="" xmlns:a16="http://schemas.microsoft.com/office/drawing/2014/main" id="{A5ADCD62-7F66-5342-A67A-0AAD6E6298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1" name="Freeform 954">
                  <a:extLst>
                    <a:ext uri="{FF2B5EF4-FFF2-40B4-BE49-F238E27FC236}">
                      <a16:creationId xmlns="" xmlns:a16="http://schemas.microsoft.com/office/drawing/2014/main" id="{798CC50B-B3EC-314B-9757-048EDA8728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2" name="Rectangle 955">
                  <a:extLst>
                    <a:ext uri="{FF2B5EF4-FFF2-40B4-BE49-F238E27FC236}">
                      <a16:creationId xmlns="" xmlns:a16="http://schemas.microsoft.com/office/drawing/2014/main" id="{8AC0730C-7FD1-954C-9651-01160E90FB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683" name="Group 956">
                  <a:extLst>
                    <a:ext uri="{FF2B5EF4-FFF2-40B4-BE49-F238E27FC236}">
                      <a16:creationId xmlns="" xmlns:a16="http://schemas.microsoft.com/office/drawing/2014/main" id="{46F1238A-3BE5-7E4D-9C16-6AF856100F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708" name="AutoShape 957">
                    <a:extLst>
                      <a:ext uri="{FF2B5EF4-FFF2-40B4-BE49-F238E27FC236}">
                        <a16:creationId xmlns="" xmlns:a16="http://schemas.microsoft.com/office/drawing/2014/main" id="{8F3DFBFB-DFA3-5F48-8418-ED7B15AEE2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09" name="AutoShape 958">
                    <a:extLst>
                      <a:ext uri="{FF2B5EF4-FFF2-40B4-BE49-F238E27FC236}">
                        <a16:creationId xmlns="" xmlns:a16="http://schemas.microsoft.com/office/drawing/2014/main" id="{3EF6C38B-BA43-AE4B-8950-AC4EC3C469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84" name="Rectangle 959">
                  <a:extLst>
                    <a:ext uri="{FF2B5EF4-FFF2-40B4-BE49-F238E27FC236}">
                      <a16:creationId xmlns="" xmlns:a16="http://schemas.microsoft.com/office/drawing/2014/main" id="{A5086A21-7AAE-C24B-A458-7EA58661E9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685" name="Group 960">
                  <a:extLst>
                    <a:ext uri="{FF2B5EF4-FFF2-40B4-BE49-F238E27FC236}">
                      <a16:creationId xmlns="" xmlns:a16="http://schemas.microsoft.com/office/drawing/2014/main" id="{DC0F35FB-5641-C341-93CC-CF394A1D80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706" name="AutoShape 961">
                    <a:extLst>
                      <a:ext uri="{FF2B5EF4-FFF2-40B4-BE49-F238E27FC236}">
                        <a16:creationId xmlns="" xmlns:a16="http://schemas.microsoft.com/office/drawing/2014/main" id="{77FB2B1D-3750-5049-9EFA-8AC3214A62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07" name="AutoShape 962">
                    <a:extLst>
                      <a:ext uri="{FF2B5EF4-FFF2-40B4-BE49-F238E27FC236}">
                        <a16:creationId xmlns="" xmlns:a16="http://schemas.microsoft.com/office/drawing/2014/main" id="{956944B6-375A-5147-8F14-3875730F07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86" name="Rectangle 963">
                  <a:extLst>
                    <a:ext uri="{FF2B5EF4-FFF2-40B4-BE49-F238E27FC236}">
                      <a16:creationId xmlns="" xmlns:a16="http://schemas.microsoft.com/office/drawing/2014/main" id="{51250F08-E9E0-8947-B41A-98CA619BE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7" name="Rectangle 964">
                  <a:extLst>
                    <a:ext uri="{FF2B5EF4-FFF2-40B4-BE49-F238E27FC236}">
                      <a16:creationId xmlns="" xmlns:a16="http://schemas.microsoft.com/office/drawing/2014/main" id="{A7290D91-148F-E442-B5BE-7041CAA127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688" name="Group 965">
                  <a:extLst>
                    <a:ext uri="{FF2B5EF4-FFF2-40B4-BE49-F238E27FC236}">
                      <a16:creationId xmlns="" xmlns:a16="http://schemas.microsoft.com/office/drawing/2014/main" id="{A4AC7B26-9599-E447-9575-F78EA7DB36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704" name="AutoShape 966">
                    <a:extLst>
                      <a:ext uri="{FF2B5EF4-FFF2-40B4-BE49-F238E27FC236}">
                        <a16:creationId xmlns="" xmlns:a16="http://schemas.microsoft.com/office/drawing/2014/main" id="{16872CF0-ABED-9445-8EA2-8FBA649600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05" name="AutoShape 967">
                    <a:extLst>
                      <a:ext uri="{FF2B5EF4-FFF2-40B4-BE49-F238E27FC236}">
                        <a16:creationId xmlns="" xmlns:a16="http://schemas.microsoft.com/office/drawing/2014/main" id="{64523BD2-4BE8-E847-BE4E-D2CBBC05CE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89" name="Freeform 968">
                  <a:extLst>
                    <a:ext uri="{FF2B5EF4-FFF2-40B4-BE49-F238E27FC236}">
                      <a16:creationId xmlns="" xmlns:a16="http://schemas.microsoft.com/office/drawing/2014/main" id="{766AF934-6B9F-7A4A-BA2F-5AC0F59DD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690" name="Group 969">
                  <a:extLst>
                    <a:ext uri="{FF2B5EF4-FFF2-40B4-BE49-F238E27FC236}">
                      <a16:creationId xmlns="" xmlns:a16="http://schemas.microsoft.com/office/drawing/2014/main" id="{01B1207E-761E-8B48-A649-9F16B0E817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702" name="AutoShape 970">
                    <a:extLst>
                      <a:ext uri="{FF2B5EF4-FFF2-40B4-BE49-F238E27FC236}">
                        <a16:creationId xmlns="" xmlns:a16="http://schemas.microsoft.com/office/drawing/2014/main" id="{08367B9F-30AC-DB4D-86E0-8706AB6F17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03" name="AutoShape 971">
                    <a:extLst>
                      <a:ext uri="{FF2B5EF4-FFF2-40B4-BE49-F238E27FC236}">
                        <a16:creationId xmlns="" xmlns:a16="http://schemas.microsoft.com/office/drawing/2014/main" id="{0CCF312D-E5E0-DD42-BC43-029376F07D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91" name="Rectangle 972">
                  <a:extLst>
                    <a:ext uri="{FF2B5EF4-FFF2-40B4-BE49-F238E27FC236}">
                      <a16:creationId xmlns="" xmlns:a16="http://schemas.microsoft.com/office/drawing/2014/main" id="{77C87858-B0B9-CD40-83EF-2AE4B8CE36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2" name="Freeform 973">
                  <a:extLst>
                    <a:ext uri="{FF2B5EF4-FFF2-40B4-BE49-F238E27FC236}">
                      <a16:creationId xmlns="" xmlns:a16="http://schemas.microsoft.com/office/drawing/2014/main" id="{A75FB760-53D9-F645-965D-EACA234C7B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3" name="Freeform 974">
                  <a:extLst>
                    <a:ext uri="{FF2B5EF4-FFF2-40B4-BE49-F238E27FC236}">
                      <a16:creationId xmlns="" xmlns:a16="http://schemas.microsoft.com/office/drawing/2014/main" id="{D0F6A067-0F6C-1542-93C8-8767BAB281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4" name="Oval 975">
                  <a:extLst>
                    <a:ext uri="{FF2B5EF4-FFF2-40B4-BE49-F238E27FC236}">
                      <a16:creationId xmlns="" xmlns:a16="http://schemas.microsoft.com/office/drawing/2014/main" id="{B148E6EE-1086-9D40-820A-A5B06CF307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5" name="Freeform 976">
                  <a:extLst>
                    <a:ext uri="{FF2B5EF4-FFF2-40B4-BE49-F238E27FC236}">
                      <a16:creationId xmlns="" xmlns:a16="http://schemas.microsoft.com/office/drawing/2014/main" id="{D8F25B87-4D7C-9E4E-A7D7-69EF334ADE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6" name="AutoShape 977">
                  <a:extLst>
                    <a:ext uri="{FF2B5EF4-FFF2-40B4-BE49-F238E27FC236}">
                      <a16:creationId xmlns="" xmlns:a16="http://schemas.microsoft.com/office/drawing/2014/main" id="{F19FCB47-2C02-3A4D-8F7C-5C007AACF9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7" name="AutoShape 978">
                  <a:extLst>
                    <a:ext uri="{FF2B5EF4-FFF2-40B4-BE49-F238E27FC236}">
                      <a16:creationId xmlns="" xmlns:a16="http://schemas.microsoft.com/office/drawing/2014/main" id="{02DAEA9E-1C92-1E49-ADA1-E12E559547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8" name="Oval 979">
                  <a:extLst>
                    <a:ext uri="{FF2B5EF4-FFF2-40B4-BE49-F238E27FC236}">
                      <a16:creationId xmlns="" xmlns:a16="http://schemas.microsoft.com/office/drawing/2014/main" id="{05D8FE8F-A7EC-5C49-899C-04C2851574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9" name="Oval 980">
                  <a:extLst>
                    <a:ext uri="{FF2B5EF4-FFF2-40B4-BE49-F238E27FC236}">
                      <a16:creationId xmlns="" xmlns:a16="http://schemas.microsoft.com/office/drawing/2014/main" id="{9EF3949A-4727-6545-8662-1588584905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00" name="Oval 981">
                  <a:extLst>
                    <a:ext uri="{FF2B5EF4-FFF2-40B4-BE49-F238E27FC236}">
                      <a16:creationId xmlns="" xmlns:a16="http://schemas.microsoft.com/office/drawing/2014/main" id="{0403B0BF-BF1F-DA46-9D8B-5B8849E3B9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01" name="Rectangle 982">
                  <a:extLst>
                    <a:ext uri="{FF2B5EF4-FFF2-40B4-BE49-F238E27FC236}">
                      <a16:creationId xmlns="" xmlns:a16="http://schemas.microsoft.com/office/drawing/2014/main" id="{11732AD1-CADA-424C-B568-61AE7615F9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45" name="Group 950">
                <a:extLst>
                  <a:ext uri="{FF2B5EF4-FFF2-40B4-BE49-F238E27FC236}">
                    <a16:creationId xmlns="" xmlns:a16="http://schemas.microsoft.com/office/drawing/2014/main" id="{FECCC7AA-D327-D443-87B8-617FD04017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82479" y="2847655"/>
                <a:ext cx="338137" cy="653816"/>
                <a:chOff x="4140" y="429"/>
                <a:chExt cx="1425" cy="2396"/>
              </a:xfrm>
            </p:grpSpPr>
            <p:sp>
              <p:nvSpPr>
                <p:cNvPr id="646" name="Freeform 951">
                  <a:extLst>
                    <a:ext uri="{FF2B5EF4-FFF2-40B4-BE49-F238E27FC236}">
                      <a16:creationId xmlns="" xmlns:a16="http://schemas.microsoft.com/office/drawing/2014/main" id="{D0EE5BDB-2A71-CE4D-A062-CF068F3292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47" name="Rectangle 952">
                  <a:extLst>
                    <a:ext uri="{FF2B5EF4-FFF2-40B4-BE49-F238E27FC236}">
                      <a16:creationId xmlns="" xmlns:a16="http://schemas.microsoft.com/office/drawing/2014/main" id="{9E873E53-60F1-0244-90AF-FCDF28B963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48" name="Freeform 953">
                  <a:extLst>
                    <a:ext uri="{FF2B5EF4-FFF2-40B4-BE49-F238E27FC236}">
                      <a16:creationId xmlns="" xmlns:a16="http://schemas.microsoft.com/office/drawing/2014/main" id="{0FAA8939-0162-2647-AA4C-426D1152D4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49" name="Freeform 954">
                  <a:extLst>
                    <a:ext uri="{FF2B5EF4-FFF2-40B4-BE49-F238E27FC236}">
                      <a16:creationId xmlns="" xmlns:a16="http://schemas.microsoft.com/office/drawing/2014/main" id="{ACF078AF-FFA7-DC47-91FC-2294F2AE48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50" name="Rectangle 955">
                  <a:extLst>
                    <a:ext uri="{FF2B5EF4-FFF2-40B4-BE49-F238E27FC236}">
                      <a16:creationId xmlns="" xmlns:a16="http://schemas.microsoft.com/office/drawing/2014/main" id="{5AB29191-3455-804D-BDB2-439F7285B7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651" name="Group 956">
                  <a:extLst>
                    <a:ext uri="{FF2B5EF4-FFF2-40B4-BE49-F238E27FC236}">
                      <a16:creationId xmlns="" xmlns:a16="http://schemas.microsoft.com/office/drawing/2014/main" id="{4B1AE814-DE01-8344-A38E-AB97601799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76" name="AutoShape 957">
                    <a:extLst>
                      <a:ext uri="{FF2B5EF4-FFF2-40B4-BE49-F238E27FC236}">
                        <a16:creationId xmlns="" xmlns:a16="http://schemas.microsoft.com/office/drawing/2014/main" id="{3D8B382B-4EE2-3044-AB03-ED5E89F62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7" name="AutoShape 958">
                    <a:extLst>
                      <a:ext uri="{FF2B5EF4-FFF2-40B4-BE49-F238E27FC236}">
                        <a16:creationId xmlns="" xmlns:a16="http://schemas.microsoft.com/office/drawing/2014/main" id="{EE12B379-2B8C-6249-85FA-34B6B72F88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52" name="Rectangle 959">
                  <a:extLst>
                    <a:ext uri="{FF2B5EF4-FFF2-40B4-BE49-F238E27FC236}">
                      <a16:creationId xmlns="" xmlns:a16="http://schemas.microsoft.com/office/drawing/2014/main" id="{8B337E37-83E3-8A4F-A114-0556F0655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653" name="Group 960">
                  <a:extLst>
                    <a:ext uri="{FF2B5EF4-FFF2-40B4-BE49-F238E27FC236}">
                      <a16:creationId xmlns="" xmlns:a16="http://schemas.microsoft.com/office/drawing/2014/main" id="{2B1B316A-27F7-544C-BB1F-529B81FEBC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74" name="AutoShape 961">
                    <a:extLst>
                      <a:ext uri="{FF2B5EF4-FFF2-40B4-BE49-F238E27FC236}">
                        <a16:creationId xmlns="" xmlns:a16="http://schemas.microsoft.com/office/drawing/2014/main" id="{82CB4D18-8227-7449-A037-629C0FF8F6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5" name="AutoShape 962">
                    <a:extLst>
                      <a:ext uri="{FF2B5EF4-FFF2-40B4-BE49-F238E27FC236}">
                        <a16:creationId xmlns="" xmlns:a16="http://schemas.microsoft.com/office/drawing/2014/main" id="{77C4C892-C52D-2A43-9E00-5E5F89DAA9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54" name="Rectangle 963">
                  <a:extLst>
                    <a:ext uri="{FF2B5EF4-FFF2-40B4-BE49-F238E27FC236}">
                      <a16:creationId xmlns="" xmlns:a16="http://schemas.microsoft.com/office/drawing/2014/main" id="{9B59ADB0-5FC1-6947-8652-152C4431F5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55" name="Rectangle 964">
                  <a:extLst>
                    <a:ext uri="{FF2B5EF4-FFF2-40B4-BE49-F238E27FC236}">
                      <a16:creationId xmlns="" xmlns:a16="http://schemas.microsoft.com/office/drawing/2014/main" id="{8036EA19-0F4F-4C4C-AB33-071D6E220F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656" name="Group 965">
                  <a:extLst>
                    <a:ext uri="{FF2B5EF4-FFF2-40B4-BE49-F238E27FC236}">
                      <a16:creationId xmlns="" xmlns:a16="http://schemas.microsoft.com/office/drawing/2014/main" id="{A1852D81-9CD2-8342-A865-F1FC4DE773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72" name="AutoShape 966">
                    <a:extLst>
                      <a:ext uri="{FF2B5EF4-FFF2-40B4-BE49-F238E27FC236}">
                        <a16:creationId xmlns="" xmlns:a16="http://schemas.microsoft.com/office/drawing/2014/main" id="{108E3B46-89A3-BF49-B0A1-1143515C5F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3" name="AutoShape 967">
                    <a:extLst>
                      <a:ext uri="{FF2B5EF4-FFF2-40B4-BE49-F238E27FC236}">
                        <a16:creationId xmlns="" xmlns:a16="http://schemas.microsoft.com/office/drawing/2014/main" id="{EC7B04A0-DF7A-634B-9639-ECB3A2ECCD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57" name="Freeform 968">
                  <a:extLst>
                    <a:ext uri="{FF2B5EF4-FFF2-40B4-BE49-F238E27FC236}">
                      <a16:creationId xmlns="" xmlns:a16="http://schemas.microsoft.com/office/drawing/2014/main" id="{CEABE947-354F-A444-B6A6-162F825E5B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658" name="Group 969">
                  <a:extLst>
                    <a:ext uri="{FF2B5EF4-FFF2-40B4-BE49-F238E27FC236}">
                      <a16:creationId xmlns="" xmlns:a16="http://schemas.microsoft.com/office/drawing/2014/main" id="{C17DC2A8-1A2D-024C-81BB-C671F1D742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70" name="AutoShape 970">
                    <a:extLst>
                      <a:ext uri="{FF2B5EF4-FFF2-40B4-BE49-F238E27FC236}">
                        <a16:creationId xmlns="" xmlns:a16="http://schemas.microsoft.com/office/drawing/2014/main" id="{F160E30B-0993-AE40-BCC2-F036B6614B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1" name="AutoShape 971">
                    <a:extLst>
                      <a:ext uri="{FF2B5EF4-FFF2-40B4-BE49-F238E27FC236}">
                        <a16:creationId xmlns="" xmlns:a16="http://schemas.microsoft.com/office/drawing/2014/main" id="{538FC7AE-F6DF-8747-A7AB-B6B79861FE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59" name="Rectangle 972">
                  <a:extLst>
                    <a:ext uri="{FF2B5EF4-FFF2-40B4-BE49-F238E27FC236}">
                      <a16:creationId xmlns="" xmlns:a16="http://schemas.microsoft.com/office/drawing/2014/main" id="{B8C1B32E-8389-0C40-AC5D-FE4DC23D4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0" name="Freeform 973">
                  <a:extLst>
                    <a:ext uri="{FF2B5EF4-FFF2-40B4-BE49-F238E27FC236}">
                      <a16:creationId xmlns="" xmlns:a16="http://schemas.microsoft.com/office/drawing/2014/main" id="{C409700D-9137-5047-8DD1-2ADBEDCE3E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1" name="Freeform 974">
                  <a:extLst>
                    <a:ext uri="{FF2B5EF4-FFF2-40B4-BE49-F238E27FC236}">
                      <a16:creationId xmlns="" xmlns:a16="http://schemas.microsoft.com/office/drawing/2014/main" id="{5B9FA4F0-FCB9-934A-B103-01E54A04CF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2" name="Oval 975">
                  <a:extLst>
                    <a:ext uri="{FF2B5EF4-FFF2-40B4-BE49-F238E27FC236}">
                      <a16:creationId xmlns="" xmlns:a16="http://schemas.microsoft.com/office/drawing/2014/main" id="{023DC606-4CC2-3F4F-9F3C-9273A59A46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3" name="Freeform 976">
                  <a:extLst>
                    <a:ext uri="{FF2B5EF4-FFF2-40B4-BE49-F238E27FC236}">
                      <a16:creationId xmlns="" xmlns:a16="http://schemas.microsoft.com/office/drawing/2014/main" id="{53BD9118-EC44-984F-BEE7-589634D00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4" name="AutoShape 977">
                  <a:extLst>
                    <a:ext uri="{FF2B5EF4-FFF2-40B4-BE49-F238E27FC236}">
                      <a16:creationId xmlns="" xmlns:a16="http://schemas.microsoft.com/office/drawing/2014/main" id="{EAE28A53-589D-8949-97F5-B64BCC5E94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5" name="AutoShape 978">
                  <a:extLst>
                    <a:ext uri="{FF2B5EF4-FFF2-40B4-BE49-F238E27FC236}">
                      <a16:creationId xmlns="" xmlns:a16="http://schemas.microsoft.com/office/drawing/2014/main" id="{B726ADB7-E2D7-4A4D-8A36-F54F820A7D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6" name="Oval 979">
                  <a:extLst>
                    <a:ext uri="{FF2B5EF4-FFF2-40B4-BE49-F238E27FC236}">
                      <a16:creationId xmlns="" xmlns:a16="http://schemas.microsoft.com/office/drawing/2014/main" id="{72BFBA95-D735-264D-9CF3-6336547B05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7" name="Oval 980">
                  <a:extLst>
                    <a:ext uri="{FF2B5EF4-FFF2-40B4-BE49-F238E27FC236}">
                      <a16:creationId xmlns="" xmlns:a16="http://schemas.microsoft.com/office/drawing/2014/main" id="{17EC0A8D-B065-BF41-B9E4-498E246472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8" name="Oval 981">
                  <a:extLst>
                    <a:ext uri="{FF2B5EF4-FFF2-40B4-BE49-F238E27FC236}">
                      <a16:creationId xmlns="" xmlns:a16="http://schemas.microsoft.com/office/drawing/2014/main" id="{D57BC389-6B5C-B547-B5A5-0A29CCF6C1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9" name="Rectangle 982">
                  <a:extLst>
                    <a:ext uri="{FF2B5EF4-FFF2-40B4-BE49-F238E27FC236}">
                      <a16:creationId xmlns="" xmlns:a16="http://schemas.microsoft.com/office/drawing/2014/main" id="{B32EABF4-6F89-1849-A226-D1AAB432C6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70" name="Freeform 2">
              <a:extLst>
                <a:ext uri="{FF2B5EF4-FFF2-40B4-BE49-F238E27FC236}">
                  <a16:creationId xmlns="" xmlns:a16="http://schemas.microsoft.com/office/drawing/2014/main" id="{3BB28199-D5FC-D443-8567-6C0DFD261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388" y="5284251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="" xmlns:a16="http://schemas.microsoft.com/office/drawing/2014/main" id="{0FAAA199-AEB8-E64A-B909-18FBC3F37878}"/>
                </a:ext>
              </a:extLst>
            </p:cNvPr>
            <p:cNvCxnSpPr/>
            <p:nvPr/>
          </p:nvCxnSpPr>
          <p:spPr>
            <a:xfrm flipV="1">
              <a:off x="3262941" y="5435064"/>
              <a:ext cx="1316038" cy="1317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2" name="Straight Connector 371">
              <a:extLst>
                <a:ext uri="{FF2B5EF4-FFF2-40B4-BE49-F238E27FC236}">
                  <a16:creationId xmlns="" xmlns:a16="http://schemas.microsoft.com/office/drawing/2014/main" id="{2ABBCC09-F2C0-4C45-87E5-813EA3F60370}"/>
                </a:ext>
              </a:extLst>
            </p:cNvPr>
            <p:cNvCxnSpPr/>
            <p:nvPr/>
          </p:nvCxnSpPr>
          <p:spPr>
            <a:xfrm>
              <a:off x="3151816" y="5622389"/>
              <a:ext cx="2259013" cy="2984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3" name="Straight Connector 372">
              <a:extLst>
                <a:ext uri="{FF2B5EF4-FFF2-40B4-BE49-F238E27FC236}">
                  <a16:creationId xmlns="" xmlns:a16="http://schemas.microsoft.com/office/drawing/2014/main" id="{9AFB164F-4D28-5C4F-B4A4-CF779B610802}"/>
                </a:ext>
              </a:extLst>
            </p:cNvPr>
            <p:cNvCxnSpPr/>
            <p:nvPr/>
          </p:nvCxnSpPr>
          <p:spPr>
            <a:xfrm>
              <a:off x="3164516" y="5727164"/>
              <a:ext cx="714375" cy="2762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4" name="Straight Connector 373">
              <a:extLst>
                <a:ext uri="{FF2B5EF4-FFF2-40B4-BE49-F238E27FC236}">
                  <a16:creationId xmlns="" xmlns:a16="http://schemas.microsoft.com/office/drawing/2014/main" id="{CA14130F-9391-1649-BCE9-D4C5BF17E520}"/>
                </a:ext>
              </a:extLst>
            </p:cNvPr>
            <p:cNvCxnSpPr/>
            <p:nvPr/>
          </p:nvCxnSpPr>
          <p:spPr>
            <a:xfrm flipV="1">
              <a:off x="4182104" y="5920839"/>
              <a:ext cx="1247775" cy="825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5" name="Straight Connector 374">
              <a:extLst>
                <a:ext uri="{FF2B5EF4-FFF2-40B4-BE49-F238E27FC236}">
                  <a16:creationId xmlns="" xmlns:a16="http://schemas.microsoft.com/office/drawing/2014/main" id="{C9F6F123-ABA3-F044-9B04-6AA48EA0F9DE}"/>
                </a:ext>
              </a:extLst>
            </p:cNvPr>
            <p:cNvCxnSpPr/>
            <p:nvPr/>
          </p:nvCxnSpPr>
          <p:spPr>
            <a:xfrm>
              <a:off x="4842504" y="5468401"/>
              <a:ext cx="1057275" cy="1238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6" name="Straight Connector 375">
              <a:extLst>
                <a:ext uri="{FF2B5EF4-FFF2-40B4-BE49-F238E27FC236}">
                  <a16:creationId xmlns="" xmlns:a16="http://schemas.microsoft.com/office/drawing/2014/main" id="{4CE11005-F216-1D4E-B997-41E3293C9349}"/>
                </a:ext>
              </a:extLst>
            </p:cNvPr>
            <p:cNvCxnSpPr/>
            <p:nvPr/>
          </p:nvCxnSpPr>
          <p:spPr>
            <a:xfrm flipV="1">
              <a:off x="4126541" y="5622389"/>
              <a:ext cx="1790700" cy="2984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7" name="Straight Connector 376">
              <a:extLst>
                <a:ext uri="{FF2B5EF4-FFF2-40B4-BE49-F238E27FC236}">
                  <a16:creationId xmlns="" xmlns:a16="http://schemas.microsoft.com/office/drawing/2014/main" id="{7B22F5BD-70D2-8045-8E17-1709AE17C5EB}"/>
                </a:ext>
              </a:extLst>
            </p:cNvPr>
            <p:cNvCxnSpPr/>
            <p:nvPr/>
          </p:nvCxnSpPr>
          <p:spPr>
            <a:xfrm flipV="1">
              <a:off x="5453691" y="5650964"/>
              <a:ext cx="588963" cy="26987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8" name="Straight Connector 377">
              <a:extLst>
                <a:ext uri="{FF2B5EF4-FFF2-40B4-BE49-F238E27FC236}">
                  <a16:creationId xmlns="" xmlns:a16="http://schemas.microsoft.com/office/drawing/2014/main" id="{D473209B-0783-D043-91DD-0738BF606A6A}"/>
                </a:ext>
              </a:extLst>
            </p:cNvPr>
            <p:cNvCxnSpPr/>
            <p:nvPr/>
          </p:nvCxnSpPr>
          <p:spPr>
            <a:xfrm>
              <a:off x="4596441" y="5435064"/>
              <a:ext cx="814388" cy="401637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379" name="Group 378">
              <a:extLst>
                <a:ext uri="{FF2B5EF4-FFF2-40B4-BE49-F238E27FC236}">
                  <a16:creationId xmlns="" xmlns:a16="http://schemas.microsoft.com/office/drawing/2014/main" id="{924A91F2-B835-1641-AD58-010D594B46E6}"/>
                </a:ext>
              </a:extLst>
            </p:cNvPr>
            <p:cNvGrpSpPr/>
            <p:nvPr/>
          </p:nvGrpSpPr>
          <p:grpSpPr>
            <a:xfrm>
              <a:off x="1526216" y="2537824"/>
              <a:ext cx="6978041" cy="1096962"/>
              <a:chOff x="1526216" y="3003498"/>
              <a:chExt cx="6978041" cy="1096962"/>
            </a:xfrm>
          </p:grpSpPr>
          <p:sp>
            <p:nvSpPr>
              <p:cNvPr id="638" name="TextBox 399">
                <a:extLst>
                  <a:ext uri="{FF2B5EF4-FFF2-40B4-BE49-F238E27FC236}">
                    <a16:creationId xmlns="" xmlns:a16="http://schemas.microsoft.com/office/drawing/2014/main" id="{2DE4202B-F7AE-464D-85EF-3680ADAE96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14291" y="3628973"/>
                <a:ext cx="595313" cy="471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463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data</a:t>
                </a:r>
              </a:p>
              <a:p>
                <a:pPr marL="0" marR="0" lvl="0" indent="0" algn="ctr" defTabSz="914400" eaLnBrk="0" fontAlgn="base" latinLnBrk="0" hangingPunct="0">
                  <a:lnSpc>
                    <a:spcPts val="1463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plane</a:t>
                </a:r>
              </a:p>
            </p:txBody>
          </p:sp>
          <p:sp>
            <p:nvSpPr>
              <p:cNvPr id="639" name="TextBox 400">
                <a:extLst>
                  <a:ext uri="{FF2B5EF4-FFF2-40B4-BE49-F238E27FC236}">
                    <a16:creationId xmlns="" xmlns:a16="http://schemas.microsoft.com/office/drawing/2014/main" id="{53016057-1EB1-8A4A-B611-EED63CFF8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28579" y="3003498"/>
                <a:ext cx="709612" cy="471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463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control</a:t>
                </a:r>
              </a:p>
              <a:p>
                <a:pPr marL="0" marR="0" lvl="0" indent="0" algn="ctr" defTabSz="914400" eaLnBrk="0" fontAlgn="base" latinLnBrk="0" hangingPunct="0">
                  <a:lnSpc>
                    <a:spcPts val="1463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plane</a:t>
                </a:r>
              </a:p>
            </p:txBody>
          </p:sp>
          <p:cxnSp>
            <p:nvCxnSpPr>
              <p:cNvPr id="640" name="Straight Connector 639">
                <a:extLst>
                  <a:ext uri="{FF2B5EF4-FFF2-40B4-BE49-F238E27FC236}">
                    <a16:creationId xmlns="" xmlns:a16="http://schemas.microsoft.com/office/drawing/2014/main" id="{EA6D2DB9-8854-0442-A96B-1D9E2F06B259}"/>
                  </a:ext>
                </a:extLst>
              </p:cNvPr>
              <p:cNvCxnSpPr/>
              <p:nvPr/>
            </p:nvCxnSpPr>
            <p:spPr bwMode="auto">
              <a:xfrm flipV="1">
                <a:off x="1526216" y="3579342"/>
                <a:ext cx="6978041" cy="12155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dash"/>
              </a:ln>
              <a:effectLst/>
            </p:spPr>
          </p:cxnSp>
        </p:grpSp>
        <p:grpSp>
          <p:nvGrpSpPr>
            <p:cNvPr id="380" name="Group 379">
              <a:extLst>
                <a:ext uri="{FF2B5EF4-FFF2-40B4-BE49-F238E27FC236}">
                  <a16:creationId xmlns="" xmlns:a16="http://schemas.microsoft.com/office/drawing/2014/main" id="{D9EF9FA8-A052-1E4B-8493-23C6F99BF5BD}"/>
                </a:ext>
              </a:extLst>
            </p:cNvPr>
            <p:cNvGrpSpPr/>
            <p:nvPr/>
          </p:nvGrpSpPr>
          <p:grpSpPr>
            <a:xfrm>
              <a:off x="2436115" y="2269434"/>
              <a:ext cx="4296530" cy="320561"/>
              <a:chOff x="2433511" y="2792111"/>
              <a:chExt cx="4296530" cy="320561"/>
            </a:xfrm>
          </p:grpSpPr>
          <p:grpSp>
            <p:nvGrpSpPr>
              <p:cNvPr id="613" name="Group 401">
                <a:extLst>
                  <a:ext uri="{FF2B5EF4-FFF2-40B4-BE49-F238E27FC236}">
                    <a16:creationId xmlns="" xmlns:a16="http://schemas.microsoft.com/office/drawing/2014/main" id="{05A4BF94-4385-8842-B7E2-E973047C1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3511" y="2794083"/>
                <a:ext cx="349250" cy="317387"/>
                <a:chOff x="2931664" y="3912603"/>
                <a:chExt cx="430450" cy="329314"/>
              </a:xfrm>
            </p:grpSpPr>
            <p:sp>
              <p:nvSpPr>
                <p:cNvPr id="634" name="Rectangle 633">
                  <a:extLst>
                    <a:ext uri="{FF2B5EF4-FFF2-40B4-BE49-F238E27FC236}">
                      <a16:creationId xmlns="" xmlns:a16="http://schemas.microsoft.com/office/drawing/2014/main" id="{D5B3C7B3-62DD-5C45-A7D4-49AF6317073F}"/>
                    </a:ext>
                  </a:extLst>
                </p:cNvPr>
                <p:cNvSpPr/>
                <p:nvPr/>
              </p:nvSpPr>
              <p:spPr>
                <a:xfrm>
                  <a:off x="2937534" y="3912858"/>
                  <a:ext cx="424580" cy="329431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635" name="Straight Connector 634">
                  <a:extLst>
                    <a:ext uri="{FF2B5EF4-FFF2-40B4-BE49-F238E27FC236}">
                      <a16:creationId xmlns="" xmlns:a16="http://schemas.microsoft.com/office/drawing/2014/main" id="{3071C495-C991-484D-8473-774C4A4DE550}"/>
                    </a:ext>
                  </a:extLst>
                </p:cNvPr>
                <p:cNvCxnSpPr/>
                <p:nvPr/>
              </p:nvCxnSpPr>
              <p:spPr>
                <a:xfrm>
                  <a:off x="2931664" y="4005099"/>
                  <a:ext cx="424581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636" name="Straight Connector 635">
                  <a:extLst>
                    <a:ext uri="{FF2B5EF4-FFF2-40B4-BE49-F238E27FC236}">
                      <a16:creationId xmlns="" xmlns:a16="http://schemas.microsoft.com/office/drawing/2014/main" id="{9162B16E-CB2C-D447-9356-87B6C1626E8A}"/>
                    </a:ext>
                  </a:extLst>
                </p:cNvPr>
                <p:cNvCxnSpPr/>
                <p:nvPr/>
              </p:nvCxnSpPr>
              <p:spPr>
                <a:xfrm>
                  <a:off x="2931664" y="4067691"/>
                  <a:ext cx="424581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637" name="Straight Connector 636">
                  <a:extLst>
                    <a:ext uri="{FF2B5EF4-FFF2-40B4-BE49-F238E27FC236}">
                      <a16:creationId xmlns="" xmlns:a16="http://schemas.microsoft.com/office/drawing/2014/main" id="{72EF13CE-F094-AE46-8825-363CCE8D4D99}"/>
                    </a:ext>
                  </a:extLst>
                </p:cNvPr>
                <p:cNvCxnSpPr>
                  <a:stCxn id="634" idx="2"/>
                </p:cNvCxnSpPr>
                <p:nvPr/>
              </p:nvCxnSpPr>
              <p:spPr>
                <a:xfrm flipH="1" flipV="1">
                  <a:off x="3148846" y="4005099"/>
                  <a:ext cx="0" cy="23719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614" name="Group 406">
                <a:extLst>
                  <a:ext uri="{FF2B5EF4-FFF2-40B4-BE49-F238E27FC236}">
                    <a16:creationId xmlns="" xmlns:a16="http://schemas.microsoft.com/office/drawing/2014/main" id="{0BA03DBB-9E31-ED41-B491-F9410189BC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8666" y="2792111"/>
                <a:ext cx="350838" cy="317387"/>
                <a:chOff x="2931664" y="3912603"/>
                <a:chExt cx="430450" cy="329314"/>
              </a:xfrm>
            </p:grpSpPr>
            <p:sp>
              <p:nvSpPr>
                <p:cNvPr id="630" name="Rectangle 629">
                  <a:extLst>
                    <a:ext uri="{FF2B5EF4-FFF2-40B4-BE49-F238E27FC236}">
                      <a16:creationId xmlns="" xmlns:a16="http://schemas.microsoft.com/office/drawing/2014/main" id="{F1EFA42E-9EE1-2C42-B7FE-074F7E0718DD}"/>
                    </a:ext>
                  </a:extLst>
                </p:cNvPr>
                <p:cNvSpPr/>
                <p:nvPr/>
              </p:nvSpPr>
              <p:spPr>
                <a:xfrm>
                  <a:off x="2937508" y="3912861"/>
                  <a:ext cx="424606" cy="329431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631" name="Straight Connector 630">
                  <a:extLst>
                    <a:ext uri="{FF2B5EF4-FFF2-40B4-BE49-F238E27FC236}">
                      <a16:creationId xmlns="" xmlns:a16="http://schemas.microsoft.com/office/drawing/2014/main" id="{C24CBB58-24D5-8F4F-9DCA-1BD16C773ACC}"/>
                    </a:ext>
                  </a:extLst>
                </p:cNvPr>
                <p:cNvCxnSpPr/>
                <p:nvPr/>
              </p:nvCxnSpPr>
              <p:spPr>
                <a:xfrm>
                  <a:off x="2931664" y="4005102"/>
                  <a:ext cx="42460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632" name="Straight Connector 631">
                  <a:extLst>
                    <a:ext uri="{FF2B5EF4-FFF2-40B4-BE49-F238E27FC236}">
                      <a16:creationId xmlns="" xmlns:a16="http://schemas.microsoft.com/office/drawing/2014/main" id="{6C95D30C-56CB-C54B-A1AA-B6796069204D}"/>
                    </a:ext>
                  </a:extLst>
                </p:cNvPr>
                <p:cNvCxnSpPr/>
                <p:nvPr/>
              </p:nvCxnSpPr>
              <p:spPr>
                <a:xfrm>
                  <a:off x="2931664" y="4067694"/>
                  <a:ext cx="42460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633" name="Straight Connector 632">
                  <a:extLst>
                    <a:ext uri="{FF2B5EF4-FFF2-40B4-BE49-F238E27FC236}">
                      <a16:creationId xmlns="" xmlns:a16="http://schemas.microsoft.com/office/drawing/2014/main" id="{769665D5-2FA8-5949-BBD2-CB31A87F0C6A}"/>
                    </a:ext>
                  </a:extLst>
                </p:cNvPr>
                <p:cNvCxnSpPr>
                  <a:stCxn id="630" idx="2"/>
                </p:cNvCxnSpPr>
                <p:nvPr/>
              </p:nvCxnSpPr>
              <p:spPr>
                <a:xfrm flipH="1" flipV="1">
                  <a:off x="3147863" y="4005102"/>
                  <a:ext cx="1947" cy="23719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615" name="Group 411">
                <a:extLst>
                  <a:ext uri="{FF2B5EF4-FFF2-40B4-BE49-F238E27FC236}">
                    <a16:creationId xmlns="" xmlns:a16="http://schemas.microsoft.com/office/drawing/2014/main" id="{C2E0C0F0-A088-804B-8FC7-0223E6ACFE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82104" y="2792111"/>
                <a:ext cx="350837" cy="317387"/>
                <a:chOff x="2931664" y="3912603"/>
                <a:chExt cx="430450" cy="329314"/>
              </a:xfrm>
            </p:grpSpPr>
            <p:sp>
              <p:nvSpPr>
                <p:cNvPr id="626" name="Rectangle 625">
                  <a:extLst>
                    <a:ext uri="{FF2B5EF4-FFF2-40B4-BE49-F238E27FC236}">
                      <a16:creationId xmlns="" xmlns:a16="http://schemas.microsoft.com/office/drawing/2014/main" id="{432910A3-D517-B541-8E55-8B64D1938FCA}"/>
                    </a:ext>
                  </a:extLst>
                </p:cNvPr>
                <p:cNvSpPr/>
                <p:nvPr/>
              </p:nvSpPr>
              <p:spPr>
                <a:xfrm>
                  <a:off x="2937507" y="3912861"/>
                  <a:ext cx="424607" cy="329431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627" name="Straight Connector 626">
                  <a:extLst>
                    <a:ext uri="{FF2B5EF4-FFF2-40B4-BE49-F238E27FC236}">
                      <a16:creationId xmlns="" xmlns:a16="http://schemas.microsoft.com/office/drawing/2014/main" id="{7B39DF40-EF02-FE42-B7B6-8228C7C37D4C}"/>
                    </a:ext>
                  </a:extLst>
                </p:cNvPr>
                <p:cNvCxnSpPr/>
                <p:nvPr/>
              </p:nvCxnSpPr>
              <p:spPr>
                <a:xfrm>
                  <a:off x="2931664" y="4005102"/>
                  <a:ext cx="424607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628" name="Straight Connector 627">
                  <a:extLst>
                    <a:ext uri="{FF2B5EF4-FFF2-40B4-BE49-F238E27FC236}">
                      <a16:creationId xmlns="" xmlns:a16="http://schemas.microsoft.com/office/drawing/2014/main" id="{139037D7-D9A4-8849-A9AD-B0AF003AC93C}"/>
                    </a:ext>
                  </a:extLst>
                </p:cNvPr>
                <p:cNvCxnSpPr/>
                <p:nvPr/>
              </p:nvCxnSpPr>
              <p:spPr>
                <a:xfrm>
                  <a:off x="2931664" y="4067694"/>
                  <a:ext cx="424607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629" name="Straight Connector 628">
                  <a:extLst>
                    <a:ext uri="{FF2B5EF4-FFF2-40B4-BE49-F238E27FC236}">
                      <a16:creationId xmlns="" xmlns:a16="http://schemas.microsoft.com/office/drawing/2014/main" id="{1175C58C-5928-2242-B6BA-9262716F374A}"/>
                    </a:ext>
                  </a:extLst>
                </p:cNvPr>
                <p:cNvCxnSpPr>
                  <a:stCxn id="626" idx="2"/>
                </p:cNvCxnSpPr>
                <p:nvPr/>
              </p:nvCxnSpPr>
              <p:spPr>
                <a:xfrm flipH="1" flipV="1">
                  <a:off x="3147863" y="4005102"/>
                  <a:ext cx="1948" cy="23719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616" name="Group 416">
                <a:extLst>
                  <a:ext uri="{FF2B5EF4-FFF2-40B4-BE49-F238E27FC236}">
                    <a16:creationId xmlns="" xmlns:a16="http://schemas.microsoft.com/office/drawing/2014/main" id="{83F96C8C-DAD5-EE46-B616-652B588030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4316" y="2795285"/>
                <a:ext cx="349250" cy="317387"/>
                <a:chOff x="2931664" y="3912603"/>
                <a:chExt cx="430450" cy="329314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="" xmlns:a16="http://schemas.microsoft.com/office/drawing/2014/main" id="{26AA9474-8579-BB43-9D7F-A06CED135615}"/>
                    </a:ext>
                  </a:extLst>
                </p:cNvPr>
                <p:cNvSpPr/>
                <p:nvPr/>
              </p:nvSpPr>
              <p:spPr>
                <a:xfrm>
                  <a:off x="2937534" y="3912862"/>
                  <a:ext cx="424580" cy="329431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623" name="Straight Connector 622">
                  <a:extLst>
                    <a:ext uri="{FF2B5EF4-FFF2-40B4-BE49-F238E27FC236}">
                      <a16:creationId xmlns="" xmlns:a16="http://schemas.microsoft.com/office/drawing/2014/main" id="{EEF09EFB-9060-4A43-8519-AE0FB86E5704}"/>
                    </a:ext>
                  </a:extLst>
                </p:cNvPr>
                <p:cNvCxnSpPr/>
                <p:nvPr/>
              </p:nvCxnSpPr>
              <p:spPr>
                <a:xfrm>
                  <a:off x="2931664" y="4005103"/>
                  <a:ext cx="424581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624" name="Straight Connector 623">
                  <a:extLst>
                    <a:ext uri="{FF2B5EF4-FFF2-40B4-BE49-F238E27FC236}">
                      <a16:creationId xmlns="" xmlns:a16="http://schemas.microsoft.com/office/drawing/2014/main" id="{6DCF03A3-A7BB-D447-88ED-3F203BF06D2F}"/>
                    </a:ext>
                  </a:extLst>
                </p:cNvPr>
                <p:cNvCxnSpPr/>
                <p:nvPr/>
              </p:nvCxnSpPr>
              <p:spPr>
                <a:xfrm>
                  <a:off x="2931664" y="4067695"/>
                  <a:ext cx="424581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625" name="Straight Connector 624">
                  <a:extLst>
                    <a:ext uri="{FF2B5EF4-FFF2-40B4-BE49-F238E27FC236}">
                      <a16:creationId xmlns="" xmlns:a16="http://schemas.microsoft.com/office/drawing/2014/main" id="{436E5D85-A165-8F4C-8E01-98D7AB941B1A}"/>
                    </a:ext>
                  </a:extLst>
                </p:cNvPr>
                <p:cNvCxnSpPr>
                  <a:stCxn id="622" idx="2"/>
                </p:cNvCxnSpPr>
                <p:nvPr/>
              </p:nvCxnSpPr>
              <p:spPr>
                <a:xfrm flipH="1" flipV="1">
                  <a:off x="3148846" y="4005103"/>
                  <a:ext cx="0" cy="23719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617" name="Group 421">
                <a:extLst>
                  <a:ext uri="{FF2B5EF4-FFF2-40B4-BE49-F238E27FC236}">
                    <a16:creationId xmlns="" xmlns:a16="http://schemas.microsoft.com/office/drawing/2014/main" id="{B3361BB7-7F3E-A244-9EEE-76BAF3743B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79204" y="2792111"/>
                <a:ext cx="350837" cy="317387"/>
                <a:chOff x="2931664" y="3912603"/>
                <a:chExt cx="430450" cy="329314"/>
              </a:xfrm>
            </p:grpSpPr>
            <p:sp>
              <p:nvSpPr>
                <p:cNvPr id="618" name="Rectangle 617">
                  <a:extLst>
                    <a:ext uri="{FF2B5EF4-FFF2-40B4-BE49-F238E27FC236}">
                      <a16:creationId xmlns="" xmlns:a16="http://schemas.microsoft.com/office/drawing/2014/main" id="{9544BB1A-468F-EB42-B6D9-9D17394D11CB}"/>
                    </a:ext>
                  </a:extLst>
                </p:cNvPr>
                <p:cNvSpPr/>
                <p:nvPr/>
              </p:nvSpPr>
              <p:spPr>
                <a:xfrm>
                  <a:off x="2937507" y="3912861"/>
                  <a:ext cx="424607" cy="329431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619" name="Straight Connector 618">
                  <a:extLst>
                    <a:ext uri="{FF2B5EF4-FFF2-40B4-BE49-F238E27FC236}">
                      <a16:creationId xmlns="" xmlns:a16="http://schemas.microsoft.com/office/drawing/2014/main" id="{E0C9CBDA-5A98-344F-9010-2ADC07A68287}"/>
                    </a:ext>
                  </a:extLst>
                </p:cNvPr>
                <p:cNvCxnSpPr/>
                <p:nvPr/>
              </p:nvCxnSpPr>
              <p:spPr>
                <a:xfrm>
                  <a:off x="2931664" y="4005102"/>
                  <a:ext cx="424607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="" xmlns:a16="http://schemas.microsoft.com/office/drawing/2014/main" id="{6ABCC3E0-D16E-F045-B191-6DBE3FEDF800}"/>
                    </a:ext>
                  </a:extLst>
                </p:cNvPr>
                <p:cNvCxnSpPr/>
                <p:nvPr/>
              </p:nvCxnSpPr>
              <p:spPr>
                <a:xfrm>
                  <a:off x="2931664" y="4067694"/>
                  <a:ext cx="424607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="" xmlns:a16="http://schemas.microsoft.com/office/drawing/2014/main" id="{ACAC7A61-3B84-D649-9CBA-582DC70E220C}"/>
                    </a:ext>
                  </a:extLst>
                </p:cNvPr>
                <p:cNvCxnSpPr>
                  <a:stCxn id="618" idx="2"/>
                </p:cNvCxnSpPr>
                <p:nvPr/>
              </p:nvCxnSpPr>
              <p:spPr>
                <a:xfrm flipH="1" flipV="1">
                  <a:off x="3147863" y="4005102"/>
                  <a:ext cx="1948" cy="23719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</p:grpSp>
        <p:grpSp>
          <p:nvGrpSpPr>
            <p:cNvPr id="381" name="Group 380">
              <a:extLst>
                <a:ext uri="{FF2B5EF4-FFF2-40B4-BE49-F238E27FC236}">
                  <a16:creationId xmlns="" xmlns:a16="http://schemas.microsoft.com/office/drawing/2014/main" id="{73E9270F-9772-3547-8D3A-075B55009534}"/>
                </a:ext>
              </a:extLst>
            </p:cNvPr>
            <p:cNvGrpSpPr/>
            <p:nvPr/>
          </p:nvGrpSpPr>
          <p:grpSpPr>
            <a:xfrm>
              <a:off x="1856416" y="3244261"/>
              <a:ext cx="5211763" cy="2739614"/>
              <a:chOff x="1856416" y="3709935"/>
              <a:chExt cx="5211763" cy="2739614"/>
            </a:xfrm>
          </p:grpSpPr>
          <p:sp>
            <p:nvSpPr>
              <p:cNvPr id="503" name="Freeform 502">
                <a:extLst>
                  <a:ext uri="{FF2B5EF4-FFF2-40B4-BE49-F238E27FC236}">
                    <a16:creationId xmlns="" xmlns:a16="http://schemas.microsoft.com/office/drawing/2014/main" id="{C206A3DD-781F-3F45-81D5-9EEC12668B4C}"/>
                  </a:ext>
                </a:extLst>
              </p:cNvPr>
              <p:cNvSpPr/>
              <p:nvPr/>
            </p:nvSpPr>
            <p:spPr>
              <a:xfrm>
                <a:off x="1876731" y="5330139"/>
                <a:ext cx="1280789" cy="75908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325315"/>
                  <a:gd name="connsiteY0" fmla="*/ 1160935 h 1160935"/>
                  <a:gd name="connsiteX1" fmla="*/ 0 w 1325315"/>
                  <a:gd name="connsiteY1" fmla="*/ 0 h 1160935"/>
                  <a:gd name="connsiteX2" fmla="*/ 1040633 w 1325315"/>
                  <a:gd name="connsiteY2" fmla="*/ 16785 h 1160935"/>
                  <a:gd name="connsiteX3" fmla="*/ 1214315 w 1325315"/>
                  <a:gd name="connsiteY3" fmla="*/ 1064597 h 1160935"/>
                  <a:gd name="connsiteX4" fmla="*/ 448507 w 1325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499" h="759828">
                    <a:moveTo>
                      <a:pt x="965179" y="759828"/>
                    </a:moveTo>
                    <a:cubicBezTo>
                      <a:pt x="301565" y="231725"/>
                      <a:pt x="628999" y="498939"/>
                      <a:pt x="0" y="0"/>
                    </a:cubicBezTo>
                    <a:lnTo>
                      <a:pt x="999231" y="13701"/>
                    </a:lnTo>
                    <a:cubicBezTo>
                      <a:pt x="1112985" y="379881"/>
                      <a:pt x="1055867" y="236107"/>
                      <a:pt x="1280499" y="723135"/>
                    </a:cubicBezTo>
                    <a:cubicBezTo>
                      <a:pt x="1186079" y="728668"/>
                      <a:pt x="1127207" y="701414"/>
                      <a:pt x="965179" y="75982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504" name="Freeform 503">
                <a:extLst>
                  <a:ext uri="{FF2B5EF4-FFF2-40B4-BE49-F238E27FC236}">
                    <a16:creationId xmlns="" xmlns:a16="http://schemas.microsoft.com/office/drawing/2014/main" id="{CE7F88D8-59A6-794C-B854-DAF873B26405}"/>
                  </a:ext>
                </a:extLst>
              </p:cNvPr>
              <p:cNvSpPr/>
              <p:nvPr/>
            </p:nvSpPr>
            <p:spPr>
              <a:xfrm>
                <a:off x="6202668" y="5429198"/>
                <a:ext cx="865511" cy="553828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3004 w 954755"/>
                  <a:gd name="connsiteY0" fmla="*/ 943771 h 976186"/>
                  <a:gd name="connsiteX1" fmla="*/ 455145 w 954755"/>
                  <a:gd name="connsiteY1" fmla="*/ 11688 h 976186"/>
                  <a:gd name="connsiteX2" fmla="*/ 954755 w 954755"/>
                  <a:gd name="connsiteY2" fmla="*/ 0 h 976186"/>
                  <a:gd name="connsiteX3" fmla="*/ 728484 w 954755"/>
                  <a:gd name="connsiteY3" fmla="*/ 976186 h 976186"/>
                  <a:gd name="connsiteX4" fmla="*/ 23004 w 954755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56363"/>
                  <a:gd name="connsiteY0" fmla="*/ 932083 h 954654"/>
                  <a:gd name="connsiteX1" fmla="*/ 432141 w 956363"/>
                  <a:gd name="connsiteY1" fmla="*/ 0 h 954654"/>
                  <a:gd name="connsiteX2" fmla="*/ 956363 w 956363"/>
                  <a:gd name="connsiteY2" fmla="*/ 12924 h 954654"/>
                  <a:gd name="connsiteX3" fmla="*/ 183705 w 956363"/>
                  <a:gd name="connsiteY3" fmla="*/ 954654 h 954654"/>
                  <a:gd name="connsiteX4" fmla="*/ 0 w 956363"/>
                  <a:gd name="connsiteY4" fmla="*/ 932083 h 954654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1011379"/>
                  <a:gd name="connsiteY0" fmla="*/ 605727 h 758185"/>
                  <a:gd name="connsiteX1" fmla="*/ 490915 w 1011379"/>
                  <a:gd name="connsiteY1" fmla="*/ 13939 h 758185"/>
                  <a:gd name="connsiteX2" fmla="*/ 1011379 w 1011379"/>
                  <a:gd name="connsiteY2" fmla="*/ 563 h 758185"/>
                  <a:gd name="connsiteX3" fmla="*/ 268780 w 1011379"/>
                  <a:gd name="connsiteY3" fmla="*/ 758185 h 758185"/>
                  <a:gd name="connsiteX4" fmla="*/ 0 w 1011379"/>
                  <a:gd name="connsiteY4" fmla="*/ 605727 h 758185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05727"/>
                  <a:gd name="connsiteX1" fmla="*/ 490915 w 1011379"/>
                  <a:gd name="connsiteY1" fmla="*/ 13939 h 605727"/>
                  <a:gd name="connsiteX2" fmla="*/ 1011379 w 1011379"/>
                  <a:gd name="connsiteY2" fmla="*/ 563 h 605727"/>
                  <a:gd name="connsiteX3" fmla="*/ 318823 w 1011379"/>
                  <a:gd name="connsiteY3" fmla="*/ 553361 h 605727"/>
                  <a:gd name="connsiteX4" fmla="*/ 0 w 1011379"/>
                  <a:gd name="connsiteY4" fmla="*/ 605727 h 605727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251" h="553361">
                    <a:moveTo>
                      <a:pt x="0" y="540783"/>
                    </a:moveTo>
                    <a:cubicBezTo>
                      <a:pt x="274887" y="134762"/>
                      <a:pt x="159176" y="337938"/>
                      <a:pt x="345787" y="13939"/>
                    </a:cubicBezTo>
                    <a:cubicBezTo>
                      <a:pt x="520528" y="18247"/>
                      <a:pt x="691510" y="-3745"/>
                      <a:pt x="866251" y="563"/>
                    </a:cubicBezTo>
                    <a:cubicBezTo>
                      <a:pt x="252709" y="502795"/>
                      <a:pt x="640047" y="209256"/>
                      <a:pt x="173695" y="553361"/>
                    </a:cubicBezTo>
                    <a:cubicBezTo>
                      <a:pt x="39410" y="524725"/>
                      <a:pt x="196198" y="539317"/>
                      <a:pt x="0" y="54078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505" name="Freeform 504">
                <a:extLst>
                  <a:ext uri="{FF2B5EF4-FFF2-40B4-BE49-F238E27FC236}">
                    <a16:creationId xmlns="" xmlns:a16="http://schemas.microsoft.com/office/drawing/2014/main" id="{F0C62203-8E22-B24C-B44E-F016AA0DFF4C}"/>
                  </a:ext>
                </a:extLst>
              </p:cNvPr>
              <p:cNvSpPr/>
              <p:nvPr/>
            </p:nvSpPr>
            <p:spPr>
              <a:xfrm>
                <a:off x="5378281" y="5449835"/>
                <a:ext cx="675485" cy="89677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7977 w 802211"/>
                  <a:gd name="connsiteY0" fmla="*/ 815791 h 976186"/>
                  <a:gd name="connsiteX1" fmla="*/ 302601 w 802211"/>
                  <a:gd name="connsiteY1" fmla="*/ 11688 h 976186"/>
                  <a:gd name="connsiteX2" fmla="*/ 802211 w 802211"/>
                  <a:gd name="connsiteY2" fmla="*/ 0 h 976186"/>
                  <a:gd name="connsiteX3" fmla="*/ 575940 w 802211"/>
                  <a:gd name="connsiteY3" fmla="*/ 976186 h 976186"/>
                  <a:gd name="connsiteX4" fmla="*/ 27977 w 802211"/>
                  <a:gd name="connsiteY4" fmla="*/ 815791 h 976186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28714 h 828714"/>
                  <a:gd name="connsiteX1" fmla="*/ 302601 w 802211"/>
                  <a:gd name="connsiteY1" fmla="*/ 0 h 828714"/>
                  <a:gd name="connsiteX2" fmla="*/ 802211 w 802211"/>
                  <a:gd name="connsiteY2" fmla="*/ 12923 h 828714"/>
                  <a:gd name="connsiteX3" fmla="*/ 236294 w 802211"/>
                  <a:gd name="connsiteY3" fmla="*/ 821751 h 828714"/>
                  <a:gd name="connsiteX4" fmla="*/ 27977 w 802211"/>
                  <a:gd name="connsiteY4" fmla="*/ 828714 h 828714"/>
                  <a:gd name="connsiteX0" fmla="*/ 56213 w 830447"/>
                  <a:gd name="connsiteY0" fmla="*/ 828714 h 828714"/>
                  <a:gd name="connsiteX1" fmla="*/ 330837 w 830447"/>
                  <a:gd name="connsiteY1" fmla="*/ 0 h 828714"/>
                  <a:gd name="connsiteX2" fmla="*/ 830447 w 830447"/>
                  <a:gd name="connsiteY2" fmla="*/ 12923 h 828714"/>
                  <a:gd name="connsiteX3" fmla="*/ 264530 w 830447"/>
                  <a:gd name="connsiteY3" fmla="*/ 821751 h 828714"/>
                  <a:gd name="connsiteX4" fmla="*/ 56213 w 830447"/>
                  <a:gd name="connsiteY4" fmla="*/ 828714 h 828714"/>
                  <a:gd name="connsiteX0" fmla="*/ 64130 w 789139"/>
                  <a:gd name="connsiteY0" fmla="*/ 794258 h 821751"/>
                  <a:gd name="connsiteX1" fmla="*/ 289529 w 789139"/>
                  <a:gd name="connsiteY1" fmla="*/ 0 h 821751"/>
                  <a:gd name="connsiteX2" fmla="*/ 789139 w 789139"/>
                  <a:gd name="connsiteY2" fmla="*/ 12923 h 821751"/>
                  <a:gd name="connsiteX3" fmla="*/ 223222 w 789139"/>
                  <a:gd name="connsiteY3" fmla="*/ 821751 h 821751"/>
                  <a:gd name="connsiteX4" fmla="*/ 64130 w 789139"/>
                  <a:gd name="connsiteY4" fmla="*/ 794258 h 821751"/>
                  <a:gd name="connsiteX0" fmla="*/ 0 w 725009"/>
                  <a:gd name="connsiteY0" fmla="*/ 794258 h 821751"/>
                  <a:gd name="connsiteX1" fmla="*/ 225399 w 725009"/>
                  <a:gd name="connsiteY1" fmla="*/ 0 h 821751"/>
                  <a:gd name="connsiteX2" fmla="*/ 725009 w 725009"/>
                  <a:gd name="connsiteY2" fmla="*/ 12923 h 821751"/>
                  <a:gd name="connsiteX3" fmla="*/ 159092 w 725009"/>
                  <a:gd name="connsiteY3" fmla="*/ 821751 h 821751"/>
                  <a:gd name="connsiteX4" fmla="*/ 0 w 725009"/>
                  <a:gd name="connsiteY4" fmla="*/ 794258 h 82175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422433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497"/>
                  <a:gd name="connsiteY0" fmla="*/ 1279028 h 1306521"/>
                  <a:gd name="connsiteX1" fmla="*/ 225399 w 725497"/>
                  <a:gd name="connsiteY1" fmla="*/ 75260 h 1306521"/>
                  <a:gd name="connsiteX2" fmla="*/ 396193 w 725497"/>
                  <a:gd name="connsiteY2" fmla="*/ 156799 h 1306521"/>
                  <a:gd name="connsiteX3" fmla="*/ 725009 w 725497"/>
                  <a:gd name="connsiteY3" fmla="*/ 205042 h 1306521"/>
                  <a:gd name="connsiteX4" fmla="*/ 159092 w 725497"/>
                  <a:gd name="connsiteY4" fmla="*/ 1306521 h 1306521"/>
                  <a:gd name="connsiteX5" fmla="*/ 0 w 725497"/>
                  <a:gd name="connsiteY5" fmla="*/ 1279028 h 1306521"/>
                  <a:gd name="connsiteX0" fmla="*/ 0 w 725239"/>
                  <a:gd name="connsiteY0" fmla="*/ 1295668 h 1323161"/>
                  <a:gd name="connsiteX1" fmla="*/ 225399 w 725239"/>
                  <a:gd name="connsiteY1" fmla="*/ 91900 h 1323161"/>
                  <a:gd name="connsiteX2" fmla="*/ 725009 w 725239"/>
                  <a:gd name="connsiteY2" fmla="*/ 221682 h 1323161"/>
                  <a:gd name="connsiteX3" fmla="*/ 159092 w 725239"/>
                  <a:gd name="connsiteY3" fmla="*/ 1323161 h 1323161"/>
                  <a:gd name="connsiteX4" fmla="*/ 0 w 725239"/>
                  <a:gd name="connsiteY4" fmla="*/ 1295668 h 1323161"/>
                  <a:gd name="connsiteX0" fmla="*/ 0 w 725221"/>
                  <a:gd name="connsiteY0" fmla="*/ 1210552 h 1238045"/>
                  <a:gd name="connsiteX1" fmla="*/ 191583 w 725221"/>
                  <a:gd name="connsiteY1" fmla="*/ 153319 h 1238045"/>
                  <a:gd name="connsiteX2" fmla="*/ 725009 w 725221"/>
                  <a:gd name="connsiteY2" fmla="*/ 136566 h 1238045"/>
                  <a:gd name="connsiteX3" fmla="*/ 159092 w 725221"/>
                  <a:gd name="connsiteY3" fmla="*/ 1238045 h 1238045"/>
                  <a:gd name="connsiteX4" fmla="*/ 0 w 725221"/>
                  <a:gd name="connsiteY4" fmla="*/ 1210552 h 1238045"/>
                  <a:gd name="connsiteX0" fmla="*/ 0 w 725305"/>
                  <a:gd name="connsiteY0" fmla="*/ 1158512 h 1186005"/>
                  <a:gd name="connsiteX1" fmla="*/ 191583 w 725305"/>
                  <a:gd name="connsiteY1" fmla="*/ 101279 h 1186005"/>
                  <a:gd name="connsiteX2" fmla="*/ 725009 w 725305"/>
                  <a:gd name="connsiteY2" fmla="*/ 84526 h 1186005"/>
                  <a:gd name="connsiteX3" fmla="*/ 159092 w 725305"/>
                  <a:gd name="connsiteY3" fmla="*/ 1186005 h 1186005"/>
                  <a:gd name="connsiteX4" fmla="*/ 0 w 725305"/>
                  <a:gd name="connsiteY4" fmla="*/ 1158512 h 1186005"/>
                  <a:gd name="connsiteX0" fmla="*/ 0 w 725009"/>
                  <a:gd name="connsiteY0" fmla="*/ 1073986 h 1101479"/>
                  <a:gd name="connsiteX1" fmla="*/ 191583 w 725009"/>
                  <a:gd name="connsiteY1" fmla="*/ 16753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675040"/>
                  <a:gd name="connsiteY0" fmla="*/ 894029 h 896577"/>
                  <a:gd name="connsiteX1" fmla="*/ 15664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896577"/>
                  <a:gd name="connsiteX1" fmla="*/ 18662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40" h="896577">
                    <a:moveTo>
                      <a:pt x="0" y="894029"/>
                    </a:moveTo>
                    <a:cubicBezTo>
                      <a:pt x="95638" y="409857"/>
                      <a:pt x="76811" y="618448"/>
                      <a:pt x="186623" y="1724"/>
                    </a:cubicBezTo>
                    <a:cubicBezTo>
                      <a:pt x="431451" y="14348"/>
                      <a:pt x="449377" y="35256"/>
                      <a:pt x="675040" y="0"/>
                    </a:cubicBezTo>
                    <a:cubicBezTo>
                      <a:pt x="276172" y="749497"/>
                      <a:pt x="462801" y="344746"/>
                      <a:pt x="179079" y="886531"/>
                    </a:cubicBezTo>
                    <a:cubicBezTo>
                      <a:pt x="44794" y="857895"/>
                      <a:pt x="92525" y="908114"/>
                      <a:pt x="0" y="89402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506" name="Freeform 505">
                <a:extLst>
                  <a:ext uri="{FF2B5EF4-FFF2-40B4-BE49-F238E27FC236}">
                    <a16:creationId xmlns="" xmlns:a16="http://schemas.microsoft.com/office/drawing/2014/main" id="{F4BF3576-E79F-B648-84BB-B323AFF844E4}"/>
                  </a:ext>
                </a:extLst>
              </p:cNvPr>
              <p:cNvSpPr/>
              <p:nvPr/>
            </p:nvSpPr>
            <p:spPr>
              <a:xfrm>
                <a:off x="4340854" y="5470471"/>
                <a:ext cx="514350" cy="401843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503138"/>
                  <a:gd name="connsiteY0" fmla="*/ 961687 h 964568"/>
                  <a:gd name="connsiteX1" fmla="*/ 0 w 503138"/>
                  <a:gd name="connsiteY1" fmla="*/ 70 h 964568"/>
                  <a:gd name="connsiteX2" fmla="*/ 503138 w 503138"/>
                  <a:gd name="connsiteY2" fmla="*/ 154187 h 964568"/>
                  <a:gd name="connsiteX3" fmla="*/ 273339 w 503138"/>
                  <a:gd name="connsiteY3" fmla="*/ 964568 h 964568"/>
                  <a:gd name="connsiteX4" fmla="*/ 197928 w 503138"/>
                  <a:gd name="connsiteY4" fmla="*/ 961687 h 964568"/>
                  <a:gd name="connsiteX0" fmla="*/ 201456 w 506666"/>
                  <a:gd name="connsiteY0" fmla="*/ 807500 h 810381"/>
                  <a:gd name="connsiteX1" fmla="*/ 0 w 506666"/>
                  <a:gd name="connsiteY1" fmla="*/ 15216 h 810381"/>
                  <a:gd name="connsiteX2" fmla="*/ 506666 w 506666"/>
                  <a:gd name="connsiteY2" fmla="*/ 0 h 810381"/>
                  <a:gd name="connsiteX3" fmla="*/ 276867 w 506666"/>
                  <a:gd name="connsiteY3" fmla="*/ 810381 h 810381"/>
                  <a:gd name="connsiteX4" fmla="*/ 201456 w 506666"/>
                  <a:gd name="connsiteY4" fmla="*/ 807500 h 810381"/>
                  <a:gd name="connsiteX0" fmla="*/ 201456 w 506666"/>
                  <a:gd name="connsiteY0" fmla="*/ 807500 h 811593"/>
                  <a:gd name="connsiteX1" fmla="*/ 0 w 506666"/>
                  <a:gd name="connsiteY1" fmla="*/ 15216 h 811593"/>
                  <a:gd name="connsiteX2" fmla="*/ 506666 w 506666"/>
                  <a:gd name="connsiteY2" fmla="*/ 0 h 811593"/>
                  <a:gd name="connsiteX3" fmla="*/ 276867 w 506666"/>
                  <a:gd name="connsiteY3" fmla="*/ 810381 h 811593"/>
                  <a:gd name="connsiteX4" fmla="*/ 201456 w 506666"/>
                  <a:gd name="connsiteY4" fmla="*/ 807500 h 811593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276867 w 506666"/>
                  <a:gd name="connsiteY3" fmla="*/ 81038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45472 w 559302"/>
                  <a:gd name="connsiteY0" fmla="*/ 807500 h 807500"/>
                  <a:gd name="connsiteX1" fmla="*/ 52636 w 559302"/>
                  <a:gd name="connsiteY1" fmla="*/ 7896 h 807500"/>
                  <a:gd name="connsiteX2" fmla="*/ 559302 w 559302"/>
                  <a:gd name="connsiteY2" fmla="*/ 0 h 807500"/>
                  <a:gd name="connsiteX3" fmla="*/ 384402 w 559302"/>
                  <a:gd name="connsiteY3" fmla="*/ 803061 h 807500"/>
                  <a:gd name="connsiteX4" fmla="*/ 45472 w 559302"/>
                  <a:gd name="connsiteY4" fmla="*/ 807500 h 807500"/>
                  <a:gd name="connsiteX0" fmla="*/ 21974 w 535804"/>
                  <a:gd name="connsiteY0" fmla="*/ 807500 h 807500"/>
                  <a:gd name="connsiteX1" fmla="*/ 29138 w 535804"/>
                  <a:gd name="connsiteY1" fmla="*/ 7896 h 807500"/>
                  <a:gd name="connsiteX2" fmla="*/ 535804 w 535804"/>
                  <a:gd name="connsiteY2" fmla="*/ 0 h 807500"/>
                  <a:gd name="connsiteX3" fmla="*/ 360904 w 535804"/>
                  <a:gd name="connsiteY3" fmla="*/ 803061 h 807500"/>
                  <a:gd name="connsiteX4" fmla="*/ 21974 w 535804"/>
                  <a:gd name="connsiteY4" fmla="*/ 807500 h 807500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7341"/>
                  <a:gd name="connsiteX1" fmla="*/ 0 w 514180"/>
                  <a:gd name="connsiteY1" fmla="*/ 0 h 577341"/>
                  <a:gd name="connsiteX2" fmla="*/ 514180 w 514180"/>
                  <a:gd name="connsiteY2" fmla="*/ 10891 h 577341"/>
                  <a:gd name="connsiteX3" fmla="*/ 404259 w 514180"/>
                  <a:gd name="connsiteY3" fmla="*/ 386400 h 577341"/>
                  <a:gd name="connsiteX4" fmla="*/ 135770 w 514180"/>
                  <a:gd name="connsiteY4" fmla="*/ 577341 h 577341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02193 h 402193"/>
                  <a:gd name="connsiteX1" fmla="*/ 0 w 514180"/>
                  <a:gd name="connsiteY1" fmla="*/ 0 h 402193"/>
                  <a:gd name="connsiteX2" fmla="*/ 514180 w 514180"/>
                  <a:gd name="connsiteY2" fmla="*/ 10891 h 402193"/>
                  <a:gd name="connsiteX3" fmla="*/ 404259 w 514180"/>
                  <a:gd name="connsiteY3" fmla="*/ 386400 h 402193"/>
                  <a:gd name="connsiteX4" fmla="*/ 100781 w 514180"/>
                  <a:gd name="connsiteY4" fmla="*/ 402193 h 40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180" h="402193">
                    <a:moveTo>
                      <a:pt x="100781" y="402193"/>
                    </a:moveTo>
                    <a:cubicBezTo>
                      <a:pt x="60584" y="194221"/>
                      <a:pt x="96631" y="442038"/>
                      <a:pt x="0" y="0"/>
                    </a:cubicBezTo>
                    <a:lnTo>
                      <a:pt x="514180" y="10891"/>
                    </a:lnTo>
                    <a:cubicBezTo>
                      <a:pt x="417353" y="348331"/>
                      <a:pt x="491637" y="89943"/>
                      <a:pt x="404259" y="386400"/>
                    </a:cubicBezTo>
                    <a:cubicBezTo>
                      <a:pt x="357814" y="390704"/>
                      <a:pt x="168880" y="400727"/>
                      <a:pt x="100781" y="40219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507" name="Freeform 506">
                <a:extLst>
                  <a:ext uri="{FF2B5EF4-FFF2-40B4-BE49-F238E27FC236}">
                    <a16:creationId xmlns="" xmlns:a16="http://schemas.microsoft.com/office/drawing/2014/main" id="{2A87492E-A6B9-F244-AAD3-9ABEDBD26626}"/>
                  </a:ext>
                </a:extLst>
              </p:cNvPr>
              <p:cNvSpPr/>
              <p:nvPr/>
            </p:nvSpPr>
            <p:spPr>
              <a:xfrm>
                <a:off x="3561391" y="5433960"/>
                <a:ext cx="573725" cy="1015589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621064"/>
                  <a:gd name="connsiteY0" fmla="*/ 973305 h 973305"/>
                  <a:gd name="connsiteX1" fmla="*/ 0 w 621064"/>
                  <a:gd name="connsiteY1" fmla="*/ 11688 h 973305"/>
                  <a:gd name="connsiteX2" fmla="*/ 499610 w 621064"/>
                  <a:gd name="connsiteY2" fmla="*/ 0 h 973305"/>
                  <a:gd name="connsiteX3" fmla="*/ 558839 w 621064"/>
                  <a:gd name="connsiteY3" fmla="*/ 754682 h 973305"/>
                  <a:gd name="connsiteX4" fmla="*/ 197928 w 621064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1315828 h 1315828"/>
                  <a:gd name="connsiteX1" fmla="*/ 0 w 558839"/>
                  <a:gd name="connsiteY1" fmla="*/ 531414 h 1315828"/>
                  <a:gd name="connsiteX2" fmla="*/ 506930 w 558839"/>
                  <a:gd name="connsiteY2" fmla="*/ 0 h 1315828"/>
                  <a:gd name="connsiteX3" fmla="*/ 558839 w 558839"/>
                  <a:gd name="connsiteY3" fmla="*/ 1274408 h 1315828"/>
                  <a:gd name="connsiteX4" fmla="*/ 370213 w 558839"/>
                  <a:gd name="connsiteY4" fmla="*/ 1315828 h 1315828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94113"/>
                  <a:gd name="connsiteY0" fmla="*/ 1097905 h 1179971"/>
                  <a:gd name="connsiteX1" fmla="*/ 0 w 594113"/>
                  <a:gd name="connsiteY1" fmla="*/ 4757 h 1179971"/>
                  <a:gd name="connsiteX2" fmla="*/ 502783 w 594113"/>
                  <a:gd name="connsiteY2" fmla="*/ 0 h 1179971"/>
                  <a:gd name="connsiteX3" fmla="*/ 594113 w 594113"/>
                  <a:gd name="connsiteY3" fmla="*/ 1179818 h 1179971"/>
                  <a:gd name="connsiteX4" fmla="*/ 366066 w 594113"/>
                  <a:gd name="connsiteY4" fmla="*/ 1097905 h 1179971"/>
                  <a:gd name="connsiteX0" fmla="*/ 403236 w 594113"/>
                  <a:gd name="connsiteY0" fmla="*/ 1215612 h 1215612"/>
                  <a:gd name="connsiteX1" fmla="*/ 0 w 594113"/>
                  <a:gd name="connsiteY1" fmla="*/ 4757 h 1215612"/>
                  <a:gd name="connsiteX2" fmla="*/ 502783 w 594113"/>
                  <a:gd name="connsiteY2" fmla="*/ 0 h 1215612"/>
                  <a:gd name="connsiteX3" fmla="*/ 594113 w 594113"/>
                  <a:gd name="connsiteY3" fmla="*/ 1179818 h 1215612"/>
                  <a:gd name="connsiteX4" fmla="*/ 403236 w 594113"/>
                  <a:gd name="connsiteY4" fmla="*/ 1215612 h 1215612"/>
                  <a:gd name="connsiteX0" fmla="*/ 403236 w 574100"/>
                  <a:gd name="connsiteY0" fmla="*/ 1215612 h 1215612"/>
                  <a:gd name="connsiteX1" fmla="*/ 0 w 574100"/>
                  <a:gd name="connsiteY1" fmla="*/ 4757 h 1215612"/>
                  <a:gd name="connsiteX2" fmla="*/ 502783 w 574100"/>
                  <a:gd name="connsiteY2" fmla="*/ 0 h 1215612"/>
                  <a:gd name="connsiteX3" fmla="*/ 574100 w 574100"/>
                  <a:gd name="connsiteY3" fmla="*/ 1014877 h 1215612"/>
                  <a:gd name="connsiteX4" fmla="*/ 403236 w 574100"/>
                  <a:gd name="connsiteY4" fmla="*/ 1215612 h 1215612"/>
                  <a:gd name="connsiteX0" fmla="*/ 333190 w 574100"/>
                  <a:gd name="connsiteY0" fmla="*/ 985695 h 1015244"/>
                  <a:gd name="connsiteX1" fmla="*/ 0 w 574100"/>
                  <a:gd name="connsiteY1" fmla="*/ 4757 h 1015244"/>
                  <a:gd name="connsiteX2" fmla="*/ 502783 w 574100"/>
                  <a:gd name="connsiteY2" fmla="*/ 0 h 1015244"/>
                  <a:gd name="connsiteX3" fmla="*/ 574100 w 574100"/>
                  <a:gd name="connsiteY3" fmla="*/ 1014877 h 1015244"/>
                  <a:gd name="connsiteX4" fmla="*/ 333190 w 574100"/>
                  <a:gd name="connsiteY4" fmla="*/ 985695 h 101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100" h="1015244">
                    <a:moveTo>
                      <a:pt x="333190" y="985695"/>
                    </a:moveTo>
                    <a:cubicBezTo>
                      <a:pt x="153901" y="433090"/>
                      <a:pt x="295574" y="908506"/>
                      <a:pt x="0" y="4757"/>
                    </a:cubicBezTo>
                    <a:cubicBezTo>
                      <a:pt x="166537" y="861"/>
                      <a:pt x="336246" y="3896"/>
                      <a:pt x="502783" y="0"/>
                    </a:cubicBezTo>
                    <a:cubicBezTo>
                      <a:pt x="555943" y="995541"/>
                      <a:pt x="537473" y="350120"/>
                      <a:pt x="574100" y="1014877"/>
                    </a:cubicBezTo>
                    <a:cubicBezTo>
                      <a:pt x="476415" y="1019182"/>
                      <a:pt x="529388" y="984229"/>
                      <a:pt x="333190" y="98569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508" name="Group 507">
                <a:extLst>
                  <a:ext uri="{FF2B5EF4-FFF2-40B4-BE49-F238E27FC236}">
                    <a16:creationId xmlns="" xmlns:a16="http://schemas.microsoft.com/office/drawing/2014/main" id="{8FC16B8F-6700-054C-A170-9BD03044165E}"/>
                  </a:ext>
                </a:extLst>
              </p:cNvPr>
              <p:cNvGrpSpPr/>
              <p:nvPr/>
            </p:nvGrpSpPr>
            <p:grpSpPr>
              <a:xfrm>
                <a:off x="1856416" y="3709935"/>
                <a:ext cx="1049338" cy="1739900"/>
                <a:chOff x="1856416" y="3709935"/>
                <a:chExt cx="1049338" cy="1739900"/>
              </a:xfrm>
            </p:grpSpPr>
            <p:sp>
              <p:nvSpPr>
                <p:cNvPr id="593" name="Rectangle 592">
                  <a:extLst>
                    <a:ext uri="{FF2B5EF4-FFF2-40B4-BE49-F238E27FC236}">
                      <a16:creationId xmlns="" xmlns:a16="http://schemas.microsoft.com/office/drawing/2014/main" id="{2BEE1A12-C335-1D4D-91C9-FEB6C1040ED7}"/>
                    </a:ext>
                  </a:extLst>
                </p:cNvPr>
                <p:cNvSpPr/>
                <p:nvPr/>
              </p:nvSpPr>
              <p:spPr bwMode="auto">
                <a:xfrm rot="10800000">
                  <a:off x="1867529" y="3957585"/>
                  <a:ext cx="1027112" cy="6110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  <a:alpha val="62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grpSp>
              <p:nvGrpSpPr>
                <p:cNvPr id="594" name="Group 498">
                  <a:extLst>
                    <a:ext uri="{FF2B5EF4-FFF2-40B4-BE49-F238E27FC236}">
                      <a16:creationId xmlns="" xmlns:a16="http://schemas.microsoft.com/office/drawing/2014/main" id="{BEFE5E65-2A61-044F-9B93-9366C8CED2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8805" y="5088863"/>
                  <a:ext cx="1035373" cy="360972"/>
                  <a:chOff x="4128636" y="3606589"/>
                  <a:chExt cx="568145" cy="338667"/>
                </a:xfrm>
              </p:grpSpPr>
              <p:sp>
                <p:nvSpPr>
                  <p:cNvPr id="608" name="Oval 607">
                    <a:extLst>
                      <a:ext uri="{FF2B5EF4-FFF2-40B4-BE49-F238E27FC236}">
                        <a16:creationId xmlns="" xmlns:a16="http://schemas.microsoft.com/office/drawing/2014/main" id="{7AF13E97-5B0D-914A-8801-F1496B880FB8}"/>
                      </a:ext>
                    </a:extLst>
                  </p:cNvPr>
                  <p:cNvSpPr/>
                  <p:nvPr/>
                </p:nvSpPr>
                <p:spPr>
                  <a:xfrm>
                    <a:off x="4129067" y="3720356"/>
                    <a:ext cx="567968" cy="224900"/>
                  </a:xfrm>
                  <a:prstGeom prst="ellipse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9" name="Rectangle 608">
                    <a:extLst>
                      <a:ext uri="{FF2B5EF4-FFF2-40B4-BE49-F238E27FC236}">
                        <a16:creationId xmlns="" xmlns:a16="http://schemas.microsoft.com/office/drawing/2014/main" id="{98B014A3-18C1-6B43-897A-C8439EAF148C}"/>
                      </a:ext>
                    </a:extLst>
                  </p:cNvPr>
                  <p:cNvSpPr/>
                  <p:nvPr/>
                </p:nvSpPr>
                <p:spPr>
                  <a:xfrm>
                    <a:off x="4129067" y="3720356"/>
                    <a:ext cx="567968" cy="111705"/>
                  </a:xfrm>
                  <a:prstGeom prst="rect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0" name="Oval 609">
                    <a:extLst>
                      <a:ext uri="{FF2B5EF4-FFF2-40B4-BE49-F238E27FC236}">
                        <a16:creationId xmlns="" xmlns:a16="http://schemas.microsoft.com/office/drawing/2014/main" id="{B004449A-6A4A-9C42-BE72-A9DF2160EC37}"/>
                      </a:ext>
                    </a:extLst>
                  </p:cNvPr>
                  <p:cNvSpPr/>
                  <p:nvPr/>
                </p:nvSpPr>
                <p:spPr>
                  <a:xfrm>
                    <a:off x="4129067" y="3607161"/>
                    <a:ext cx="567968" cy="224900"/>
                  </a:xfrm>
                  <a:prstGeom prst="ellipse">
                    <a:avLst/>
                  </a:prstGeom>
                  <a:solidFill>
                    <a:srgbClr val="3333CC">
                      <a:lumMod val="60000"/>
                      <a:lumOff val="40000"/>
                      <a:alpha val="7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611" name="Straight Connector 610">
                    <a:extLst>
                      <a:ext uri="{FF2B5EF4-FFF2-40B4-BE49-F238E27FC236}">
                        <a16:creationId xmlns="" xmlns:a16="http://schemas.microsoft.com/office/drawing/2014/main" id="{50B68D52-14FC-3D41-B18D-DACFF1DCDFC5}"/>
                      </a:ext>
                    </a:extLst>
                  </p:cNvPr>
                  <p:cNvCxnSpPr/>
                  <p:nvPr/>
                </p:nvCxnSpPr>
                <p:spPr>
                  <a:xfrm>
                    <a:off x="4697035" y="3720356"/>
                    <a:ext cx="0" cy="11170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2" name="Straight Connector 611">
                    <a:extLst>
                      <a:ext uri="{FF2B5EF4-FFF2-40B4-BE49-F238E27FC236}">
                        <a16:creationId xmlns="" xmlns:a16="http://schemas.microsoft.com/office/drawing/2014/main" id="{5822DF61-F7C6-3746-AA39-123010E3C5F3}"/>
                      </a:ext>
                    </a:extLst>
                  </p:cNvPr>
                  <p:cNvCxnSpPr/>
                  <p:nvPr/>
                </p:nvCxnSpPr>
                <p:spPr>
                  <a:xfrm>
                    <a:off x="4129067" y="3720356"/>
                    <a:ext cx="0" cy="11170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95" name="Rectangle 594">
                  <a:extLst>
                    <a:ext uri="{FF2B5EF4-FFF2-40B4-BE49-F238E27FC236}">
                      <a16:creationId xmlns="" xmlns:a16="http://schemas.microsoft.com/office/drawing/2014/main" id="{5D920E34-9691-2C4D-AEA7-7E0C7835E894}"/>
                    </a:ext>
                  </a:extLst>
                </p:cNvPr>
                <p:cNvSpPr/>
                <p:nvPr/>
              </p:nvSpPr>
              <p:spPr bwMode="auto">
                <a:xfrm>
                  <a:off x="1877054" y="4704509"/>
                  <a:ext cx="1028700" cy="52307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60000"/>
                        <a:lumOff val="40000"/>
                        <a:alpha val="62000"/>
                      </a:srgbClr>
                    </a:gs>
                    <a:gs pos="54000">
                      <a:srgbClr val="3333CC">
                        <a:lumMod val="40000"/>
                        <a:lumOff val="6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596" name="Straight Connector 595">
                  <a:extLst>
                    <a:ext uri="{FF2B5EF4-FFF2-40B4-BE49-F238E27FC236}">
                      <a16:creationId xmlns="" xmlns:a16="http://schemas.microsoft.com/office/drawing/2014/main" id="{DA168EF0-8DF1-8546-B1A6-90116F77408E}"/>
                    </a:ext>
                  </a:extLst>
                </p:cNvPr>
                <p:cNvCxnSpPr/>
                <p:nvPr/>
              </p:nvCxnSpPr>
              <p:spPr bwMode="auto">
                <a:xfrm>
                  <a:off x="1861179" y="3981398"/>
                  <a:ext cx="17462" cy="130175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cxnSp>
              <p:nvCxnSpPr>
                <p:cNvPr id="597" name="Straight Connector 596">
                  <a:extLst>
                    <a:ext uri="{FF2B5EF4-FFF2-40B4-BE49-F238E27FC236}">
                      <a16:creationId xmlns="" xmlns:a16="http://schemas.microsoft.com/office/drawing/2014/main" id="{AAAA830A-9E09-3744-8C30-8299A87C685D}"/>
                    </a:ext>
                  </a:extLst>
                </p:cNvPr>
                <p:cNvCxnSpPr/>
                <p:nvPr/>
              </p:nvCxnSpPr>
              <p:spPr bwMode="auto">
                <a:xfrm flipH="1">
                  <a:off x="2894641" y="3971873"/>
                  <a:ext cx="6350" cy="127000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598" name="Group 504">
                  <a:extLst>
                    <a:ext uri="{FF2B5EF4-FFF2-40B4-BE49-F238E27FC236}">
                      <a16:creationId xmlns="" xmlns:a16="http://schemas.microsoft.com/office/drawing/2014/main" id="{420ED91E-6610-0642-B473-7E9816D867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6416" y="3709935"/>
                  <a:ext cx="1044712" cy="399063"/>
                  <a:chOff x="2183302" y="1574638"/>
                  <a:chExt cx="1200154" cy="430218"/>
                </a:xfrm>
              </p:grpSpPr>
              <p:sp>
                <p:nvSpPr>
                  <p:cNvPr id="599" name="Oval 598">
                    <a:extLst>
                      <a:ext uri="{FF2B5EF4-FFF2-40B4-BE49-F238E27FC236}">
                        <a16:creationId xmlns="" xmlns:a16="http://schemas.microsoft.com/office/drawing/2014/main" id="{6782D901-8338-474E-A671-E65AD225494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5126" y="1689305"/>
                    <a:ext cx="1196349" cy="31490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31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20000"/>
                          <a:lumOff val="80000"/>
                        </a:srgbClr>
                      </a:gs>
                    </a:gsLst>
                    <a:lin ang="16200000" scaled="0"/>
                    <a:tileRect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0" name="Rectangle 599">
                    <a:extLst>
                      <a:ext uri="{FF2B5EF4-FFF2-40B4-BE49-F238E27FC236}">
                        <a16:creationId xmlns="" xmlns:a16="http://schemas.microsoft.com/office/drawing/2014/main" id="{92891312-A067-2249-9EAB-2F8E46311B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83302" y="1735513"/>
                    <a:ext cx="1198173" cy="11295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40000"/>
                          <a:lumOff val="60000"/>
                        </a:srgbClr>
                      </a:gs>
                      <a:gs pos="54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62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1" name="Oval 600">
                    <a:extLst>
                      <a:ext uri="{FF2B5EF4-FFF2-40B4-BE49-F238E27FC236}">
                        <a16:creationId xmlns="" xmlns:a16="http://schemas.microsoft.com/office/drawing/2014/main" id="{A01101C7-610C-9C43-89AE-DBE1651E695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3302" y="1574638"/>
                    <a:ext cx="1196349" cy="314904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2" name="Freeform 601">
                    <a:extLst>
                      <a:ext uri="{FF2B5EF4-FFF2-40B4-BE49-F238E27FC236}">
                        <a16:creationId xmlns="" xmlns:a16="http://schemas.microsoft.com/office/drawing/2014/main" id="{EBACFFAE-6ECE-8C45-8C2A-01FA935653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89684" y="1670478"/>
                    <a:ext cx="581762" cy="157452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3" name="Freeform 602">
                    <a:extLst>
                      <a:ext uri="{FF2B5EF4-FFF2-40B4-BE49-F238E27FC236}">
                        <a16:creationId xmlns="" xmlns:a16="http://schemas.microsoft.com/office/drawing/2014/main" id="{BDBC7A67-3BED-F947-BE5D-A359B60341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29502" y="1629404"/>
                    <a:ext cx="703949" cy="111244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4" name="Freeform 603">
                    <a:extLst>
                      <a:ext uri="{FF2B5EF4-FFF2-40B4-BE49-F238E27FC236}">
                        <a16:creationId xmlns="" xmlns:a16="http://schemas.microsoft.com/office/drawing/2014/main" id="{BD3D6544-470D-3A40-B2A3-8578CA294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92723" y="1723534"/>
                    <a:ext cx="257142" cy="95840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5" name="Freeform 604">
                    <a:extLst>
                      <a:ext uri="{FF2B5EF4-FFF2-40B4-BE49-F238E27FC236}">
                        <a16:creationId xmlns="" xmlns:a16="http://schemas.microsoft.com/office/drawing/2014/main" id="{F7B36B8F-0877-D849-BC58-985D530F11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6736" y="1725244"/>
                    <a:ext cx="255318" cy="94130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606" name="Straight Connector 605">
                    <a:extLst>
                      <a:ext uri="{FF2B5EF4-FFF2-40B4-BE49-F238E27FC236}">
                        <a16:creationId xmlns="" xmlns:a16="http://schemas.microsoft.com/office/drawing/2014/main" id="{51B061F1-9EFA-EB4D-B63E-D2CEF36B3501}"/>
                      </a:ext>
                    </a:extLst>
                  </p:cNvPr>
                  <p:cNvCxnSpPr>
                    <a:endCxn id="601" idx="2"/>
                  </p:cNvCxnSpPr>
                  <p:nvPr/>
                </p:nvCxnSpPr>
                <p:spPr bwMode="auto">
                  <a:xfrm flipH="1" flipV="1">
                    <a:off x="2183302" y="1732090"/>
                    <a:ext cx="1824" cy="12151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607" name="Straight Connector 606">
                    <a:extLst>
                      <a:ext uri="{FF2B5EF4-FFF2-40B4-BE49-F238E27FC236}">
                        <a16:creationId xmlns="" xmlns:a16="http://schemas.microsoft.com/office/drawing/2014/main" id="{ADFA37E7-94CA-D64E-990E-04A266FD092C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3381475" y="1728667"/>
                    <a:ext cx="1823" cy="12151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</p:grpSp>
          <p:grpSp>
            <p:nvGrpSpPr>
              <p:cNvPr id="509" name="Group 508">
                <a:extLst>
                  <a:ext uri="{FF2B5EF4-FFF2-40B4-BE49-F238E27FC236}">
                    <a16:creationId xmlns="" xmlns:a16="http://schemas.microsoft.com/office/drawing/2014/main" id="{78747774-2A84-8E48-BCCC-680836015C73}"/>
                  </a:ext>
                </a:extLst>
              </p:cNvPr>
              <p:cNvGrpSpPr/>
              <p:nvPr/>
            </p:nvGrpSpPr>
            <p:grpSpPr>
              <a:xfrm>
                <a:off x="3566154" y="3862335"/>
                <a:ext cx="514350" cy="1670050"/>
                <a:chOff x="3566154" y="3862335"/>
                <a:chExt cx="514350" cy="1670050"/>
              </a:xfrm>
            </p:grpSpPr>
            <p:sp>
              <p:nvSpPr>
                <p:cNvPr id="573" name="Rectangle 572">
                  <a:extLst>
                    <a:ext uri="{FF2B5EF4-FFF2-40B4-BE49-F238E27FC236}">
                      <a16:creationId xmlns="" xmlns:a16="http://schemas.microsoft.com/office/drawing/2014/main" id="{0D3EDF85-78E4-CE40-93B0-38AD4A67282F}"/>
                    </a:ext>
                  </a:extLst>
                </p:cNvPr>
                <p:cNvSpPr/>
                <p:nvPr/>
              </p:nvSpPr>
              <p:spPr bwMode="auto">
                <a:xfrm rot="10800000">
                  <a:off x="3569201" y="3946092"/>
                  <a:ext cx="498084" cy="628647"/>
                </a:xfrm>
                <a:prstGeom prst="rect">
                  <a:avLst/>
                </a:prstGeom>
                <a:gradFill rotWithShape="1">
                  <a:gsLst>
                    <a:gs pos="1000">
                      <a:srgbClr val="3333CC">
                        <a:lumMod val="75000"/>
                        <a:alpha val="62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574" name="Straight Connector 573">
                  <a:extLst>
                    <a:ext uri="{FF2B5EF4-FFF2-40B4-BE49-F238E27FC236}">
                      <a16:creationId xmlns="" xmlns:a16="http://schemas.microsoft.com/office/drawing/2014/main" id="{2A707CF0-2F93-B841-AF6A-CBBEAFA5E90C}"/>
                    </a:ext>
                  </a:extLst>
                </p:cNvPr>
                <p:cNvCxnSpPr/>
                <p:nvPr/>
              </p:nvCxnSpPr>
              <p:spPr bwMode="auto">
                <a:xfrm flipH="1">
                  <a:off x="4078916" y="4019498"/>
                  <a:ext cx="1588" cy="136525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575" name="Group 552">
                  <a:extLst>
                    <a:ext uri="{FF2B5EF4-FFF2-40B4-BE49-F238E27FC236}">
                      <a16:creationId xmlns="" xmlns:a16="http://schemas.microsoft.com/office/drawing/2014/main" id="{FDAAEFEC-B4C2-F14D-AF89-9AF76CB979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71302" y="5310688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588" name="Oval 587">
                    <a:extLst>
                      <a:ext uri="{FF2B5EF4-FFF2-40B4-BE49-F238E27FC236}">
                        <a16:creationId xmlns="" xmlns:a16="http://schemas.microsoft.com/office/drawing/2014/main" id="{11471EEA-C236-8945-B0D0-8DE6F9290AF4}"/>
                      </a:ext>
                    </a:extLst>
                  </p:cNvPr>
                  <p:cNvSpPr/>
                  <p:nvPr/>
                </p:nvSpPr>
                <p:spPr>
                  <a:xfrm>
                    <a:off x="4128204" y="3719724"/>
                    <a:ext cx="568606" cy="225532"/>
                  </a:xfrm>
                  <a:prstGeom prst="ellipse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9" name="Rectangle 588">
                    <a:extLst>
                      <a:ext uri="{FF2B5EF4-FFF2-40B4-BE49-F238E27FC236}">
                        <a16:creationId xmlns="" xmlns:a16="http://schemas.microsoft.com/office/drawing/2014/main" id="{44E3590E-E2F6-E149-B86A-CAB9B96983FB}"/>
                      </a:ext>
                    </a:extLst>
                  </p:cNvPr>
                  <p:cNvSpPr/>
                  <p:nvPr/>
                </p:nvSpPr>
                <p:spPr>
                  <a:xfrm>
                    <a:off x="4128204" y="3719724"/>
                    <a:ext cx="568606" cy="111554"/>
                  </a:xfrm>
                  <a:prstGeom prst="rect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0" name="Oval 589">
                    <a:extLst>
                      <a:ext uri="{FF2B5EF4-FFF2-40B4-BE49-F238E27FC236}">
                        <a16:creationId xmlns="" xmlns:a16="http://schemas.microsoft.com/office/drawing/2014/main" id="{78F60FB5-F746-324B-AD08-4B5084D26A36}"/>
                      </a:ext>
                    </a:extLst>
                  </p:cNvPr>
                  <p:cNvSpPr/>
                  <p:nvPr/>
                </p:nvSpPr>
                <p:spPr>
                  <a:xfrm>
                    <a:off x="4128204" y="3605744"/>
                    <a:ext cx="568606" cy="225534"/>
                  </a:xfrm>
                  <a:prstGeom prst="ellipse">
                    <a:avLst/>
                  </a:prstGeom>
                  <a:solidFill>
                    <a:srgbClr val="3333CC">
                      <a:lumMod val="40000"/>
                      <a:lumOff val="60000"/>
                      <a:alpha val="5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91" name="Straight Connector 590">
                    <a:extLst>
                      <a:ext uri="{FF2B5EF4-FFF2-40B4-BE49-F238E27FC236}">
                        <a16:creationId xmlns="" xmlns:a16="http://schemas.microsoft.com/office/drawing/2014/main" id="{8347E1A2-6B79-0F47-9BEA-21325C495F59}"/>
                      </a:ext>
                    </a:extLst>
                  </p:cNvPr>
                  <p:cNvCxnSpPr/>
                  <p:nvPr/>
                </p:nvCxnSpPr>
                <p:spPr>
                  <a:xfrm>
                    <a:off x="4696810" y="3719724"/>
                    <a:ext cx="0" cy="111554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2" name="Straight Connector 591">
                    <a:extLst>
                      <a:ext uri="{FF2B5EF4-FFF2-40B4-BE49-F238E27FC236}">
                        <a16:creationId xmlns="" xmlns:a16="http://schemas.microsoft.com/office/drawing/2014/main" id="{3B9F9A88-616E-7145-94F3-6C9E5DA22268}"/>
                      </a:ext>
                    </a:extLst>
                  </p:cNvPr>
                  <p:cNvCxnSpPr/>
                  <p:nvPr/>
                </p:nvCxnSpPr>
                <p:spPr>
                  <a:xfrm>
                    <a:off x="4128204" y="3719724"/>
                    <a:ext cx="0" cy="111554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6" name="Rectangle 575">
                  <a:extLst>
                    <a:ext uri="{FF2B5EF4-FFF2-40B4-BE49-F238E27FC236}">
                      <a16:creationId xmlns="" xmlns:a16="http://schemas.microsoft.com/office/drawing/2014/main" id="{CE0E499F-CD57-9248-85F9-E6EF2BC502E0}"/>
                    </a:ext>
                  </a:extLst>
                </p:cNvPr>
                <p:cNvSpPr/>
                <p:nvPr/>
              </p:nvSpPr>
              <p:spPr bwMode="auto">
                <a:xfrm>
                  <a:off x="3572504" y="4575123"/>
                  <a:ext cx="496887" cy="812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  <a:alpha val="62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577" name="Straight Connector 576">
                  <a:extLst>
                    <a:ext uri="{FF2B5EF4-FFF2-40B4-BE49-F238E27FC236}">
                      <a16:creationId xmlns="" xmlns:a16="http://schemas.microsoft.com/office/drawing/2014/main" id="{B694157C-0E59-4847-9731-83D537BBB638}"/>
                    </a:ext>
                  </a:extLst>
                </p:cNvPr>
                <p:cNvCxnSpPr/>
                <p:nvPr/>
              </p:nvCxnSpPr>
              <p:spPr bwMode="auto">
                <a:xfrm flipH="1">
                  <a:off x="3566154" y="4027435"/>
                  <a:ext cx="3175" cy="1450975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578" name="Group 538">
                  <a:extLst>
                    <a:ext uri="{FF2B5EF4-FFF2-40B4-BE49-F238E27FC236}">
                      <a16:creationId xmlns="" xmlns:a16="http://schemas.microsoft.com/office/drawing/2014/main" id="{FE388113-11E0-A248-8C77-2655391DD3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68667" y="3862335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79" name="Oval 578">
                    <a:extLst>
                      <a:ext uri="{FF2B5EF4-FFF2-40B4-BE49-F238E27FC236}">
                        <a16:creationId xmlns="" xmlns:a16="http://schemas.microsoft.com/office/drawing/2014/main" id="{8031983F-D0B1-DC41-A955-F69C032A068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8659" y="1691250"/>
                    <a:ext cx="1194966" cy="3125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31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FFFFFF"/>
                      </a:gs>
                    </a:gsLst>
                    <a:lin ang="16200000" scaled="0"/>
                    <a:tileRect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0" name="Rectangle 579">
                    <a:extLst>
                      <a:ext uri="{FF2B5EF4-FFF2-40B4-BE49-F238E27FC236}">
                        <a16:creationId xmlns="" xmlns:a16="http://schemas.microsoft.com/office/drawing/2014/main" id="{DB2973F2-646E-C545-8B3F-A7F83BEB1F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84879" y="1736302"/>
                    <a:ext cx="1198746" cy="112629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40000"/>
                          <a:lumOff val="60000"/>
                        </a:srgbClr>
                      </a:gs>
                      <a:gs pos="54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62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1" name="Oval 580">
                    <a:extLst>
                      <a:ext uri="{FF2B5EF4-FFF2-40B4-BE49-F238E27FC236}">
                        <a16:creationId xmlns="" xmlns:a16="http://schemas.microsoft.com/office/drawing/2014/main" id="{7A0BD2F5-5524-9941-B040-271EF42401F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4879" y="1564542"/>
                    <a:ext cx="1194966" cy="312545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2" name="Freeform 581">
                    <a:extLst>
                      <a:ext uri="{FF2B5EF4-FFF2-40B4-BE49-F238E27FC236}">
                        <a16:creationId xmlns="" xmlns:a16="http://schemas.microsoft.com/office/drawing/2014/main" id="{3808222E-6976-2849-8198-52EAB41261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91182" y="1671539"/>
                    <a:ext cx="582357" cy="154865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3" name="Freeform 582">
                    <a:extLst>
                      <a:ext uri="{FF2B5EF4-FFF2-40B4-BE49-F238E27FC236}">
                        <a16:creationId xmlns="" xmlns:a16="http://schemas.microsoft.com/office/drawing/2014/main" id="{E3544819-6599-5941-9A5E-283DEE88C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30678" y="1629304"/>
                    <a:ext cx="703366" cy="10981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4" name="Freeform 583">
                    <a:extLst>
                      <a:ext uri="{FF2B5EF4-FFF2-40B4-BE49-F238E27FC236}">
                        <a16:creationId xmlns="" xmlns:a16="http://schemas.microsoft.com/office/drawing/2014/main" id="{E3F1FBB8-47C0-8C40-B501-64DDACDE95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92025" y="1722222"/>
                    <a:ext cx="260927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5" name="Freeform 584">
                    <a:extLst>
                      <a:ext uri="{FF2B5EF4-FFF2-40B4-BE49-F238E27FC236}">
                        <a16:creationId xmlns="" xmlns:a16="http://schemas.microsoft.com/office/drawing/2014/main" id="{CC7E8100-4D16-DD42-B820-FF0B31D721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9334" y="1725039"/>
                    <a:ext cx="253362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86" name="Straight Connector 585">
                    <a:extLst>
                      <a:ext uri="{FF2B5EF4-FFF2-40B4-BE49-F238E27FC236}">
                        <a16:creationId xmlns="" xmlns:a16="http://schemas.microsoft.com/office/drawing/2014/main" id="{CABE86F7-A733-5348-B5AA-05E180EA4CEC}"/>
                      </a:ext>
                    </a:extLst>
                  </p:cNvPr>
                  <p:cNvCxnSpPr>
                    <a:endCxn id="581" idx="2"/>
                  </p:cNvCxnSpPr>
                  <p:nvPr/>
                </p:nvCxnSpPr>
                <p:spPr bwMode="auto">
                  <a:xfrm flipH="1" flipV="1">
                    <a:off x="2184879" y="1722222"/>
                    <a:ext cx="3780" cy="121077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587" name="Straight Connector 586">
                    <a:extLst>
                      <a:ext uri="{FF2B5EF4-FFF2-40B4-BE49-F238E27FC236}">
                        <a16:creationId xmlns="" xmlns:a16="http://schemas.microsoft.com/office/drawing/2014/main" id="{8EBB7CFB-D9EF-6A4F-8BB3-01A260C40FC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3379845" y="1727853"/>
                    <a:ext cx="3780" cy="121077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</p:grpSp>
          <p:grpSp>
            <p:nvGrpSpPr>
              <p:cNvPr id="510" name="Group 509">
                <a:extLst>
                  <a:ext uri="{FF2B5EF4-FFF2-40B4-BE49-F238E27FC236}">
                    <a16:creationId xmlns="" xmlns:a16="http://schemas.microsoft.com/office/drawing/2014/main" id="{2D387945-1C2E-A54C-AF08-01FF98DFCB25}"/>
                  </a:ext>
                </a:extLst>
              </p:cNvPr>
              <p:cNvGrpSpPr/>
              <p:nvPr/>
            </p:nvGrpSpPr>
            <p:grpSpPr>
              <a:xfrm>
                <a:off x="4348791" y="3867098"/>
                <a:ext cx="514350" cy="1670050"/>
                <a:chOff x="4348791" y="3867098"/>
                <a:chExt cx="514350" cy="1670050"/>
              </a:xfrm>
            </p:grpSpPr>
            <p:sp>
              <p:nvSpPr>
                <p:cNvPr id="553" name="Rectangle 552">
                  <a:extLst>
                    <a:ext uri="{FF2B5EF4-FFF2-40B4-BE49-F238E27FC236}">
                      <a16:creationId xmlns="" xmlns:a16="http://schemas.microsoft.com/office/drawing/2014/main" id="{2AB4406B-3E57-C040-9929-5C1F1DFCB1B6}"/>
                    </a:ext>
                  </a:extLst>
                </p:cNvPr>
                <p:cNvSpPr/>
                <p:nvPr/>
              </p:nvSpPr>
              <p:spPr bwMode="auto">
                <a:xfrm rot="10800000">
                  <a:off x="4351838" y="3950855"/>
                  <a:ext cx="498084" cy="628647"/>
                </a:xfrm>
                <a:prstGeom prst="rect">
                  <a:avLst/>
                </a:prstGeom>
                <a:gradFill rotWithShape="1">
                  <a:gsLst>
                    <a:gs pos="1000">
                      <a:srgbClr val="3333CC">
                        <a:lumMod val="75000"/>
                        <a:alpha val="62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554" name="Straight Connector 553">
                  <a:extLst>
                    <a:ext uri="{FF2B5EF4-FFF2-40B4-BE49-F238E27FC236}">
                      <a16:creationId xmlns="" xmlns:a16="http://schemas.microsoft.com/office/drawing/2014/main" id="{D5694302-C820-DB49-913E-76386804F49C}"/>
                    </a:ext>
                  </a:extLst>
                </p:cNvPr>
                <p:cNvCxnSpPr/>
                <p:nvPr/>
              </p:nvCxnSpPr>
              <p:spPr bwMode="auto">
                <a:xfrm flipH="1">
                  <a:off x="4861554" y="4024260"/>
                  <a:ext cx="1587" cy="136525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555" name="Group 580">
                  <a:extLst>
                    <a:ext uri="{FF2B5EF4-FFF2-40B4-BE49-F238E27FC236}">
                      <a16:creationId xmlns="" xmlns:a16="http://schemas.microsoft.com/office/drawing/2014/main" id="{880E26E9-4F26-7B47-82A2-65DCFCFEC1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53939" y="5315451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568" name="Oval 567">
                    <a:extLst>
                      <a:ext uri="{FF2B5EF4-FFF2-40B4-BE49-F238E27FC236}">
                        <a16:creationId xmlns="" xmlns:a16="http://schemas.microsoft.com/office/drawing/2014/main" id="{0EFD00C3-D43E-7746-A04D-28A67D81F82D}"/>
                      </a:ext>
                    </a:extLst>
                  </p:cNvPr>
                  <p:cNvSpPr/>
                  <p:nvPr/>
                </p:nvSpPr>
                <p:spPr>
                  <a:xfrm>
                    <a:off x="4128205" y="3719722"/>
                    <a:ext cx="568606" cy="225534"/>
                  </a:xfrm>
                  <a:prstGeom prst="ellipse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9" name="Rectangle 568">
                    <a:extLst>
                      <a:ext uri="{FF2B5EF4-FFF2-40B4-BE49-F238E27FC236}">
                        <a16:creationId xmlns="" xmlns:a16="http://schemas.microsoft.com/office/drawing/2014/main" id="{0CD04171-1B9E-254F-BF2C-E05ABF9CFD82}"/>
                      </a:ext>
                    </a:extLst>
                  </p:cNvPr>
                  <p:cNvSpPr/>
                  <p:nvPr/>
                </p:nvSpPr>
                <p:spPr>
                  <a:xfrm>
                    <a:off x="4128205" y="3719722"/>
                    <a:ext cx="568606" cy="111554"/>
                  </a:xfrm>
                  <a:prstGeom prst="rect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0" name="Oval 569">
                    <a:extLst>
                      <a:ext uri="{FF2B5EF4-FFF2-40B4-BE49-F238E27FC236}">
                        <a16:creationId xmlns="" xmlns:a16="http://schemas.microsoft.com/office/drawing/2014/main" id="{E5A35E0D-E38B-424D-9954-67704936033A}"/>
                      </a:ext>
                    </a:extLst>
                  </p:cNvPr>
                  <p:cNvSpPr/>
                  <p:nvPr/>
                </p:nvSpPr>
                <p:spPr>
                  <a:xfrm>
                    <a:off x="4128205" y="3605744"/>
                    <a:ext cx="568606" cy="225532"/>
                  </a:xfrm>
                  <a:prstGeom prst="ellipse">
                    <a:avLst/>
                  </a:prstGeom>
                  <a:solidFill>
                    <a:srgbClr val="3333CC">
                      <a:lumMod val="40000"/>
                      <a:lumOff val="60000"/>
                      <a:alpha val="5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71" name="Straight Connector 570">
                    <a:extLst>
                      <a:ext uri="{FF2B5EF4-FFF2-40B4-BE49-F238E27FC236}">
                        <a16:creationId xmlns="" xmlns:a16="http://schemas.microsoft.com/office/drawing/2014/main" id="{67E7EF0A-EF67-E24C-AF52-59A1FE58A19E}"/>
                      </a:ext>
                    </a:extLst>
                  </p:cNvPr>
                  <p:cNvCxnSpPr/>
                  <p:nvPr/>
                </p:nvCxnSpPr>
                <p:spPr>
                  <a:xfrm>
                    <a:off x="4696811" y="3719722"/>
                    <a:ext cx="0" cy="111554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2" name="Straight Connector 571">
                    <a:extLst>
                      <a:ext uri="{FF2B5EF4-FFF2-40B4-BE49-F238E27FC236}">
                        <a16:creationId xmlns="" xmlns:a16="http://schemas.microsoft.com/office/drawing/2014/main" id="{1B128C0E-0B26-B94B-BCF4-7A823EFA9887}"/>
                      </a:ext>
                    </a:extLst>
                  </p:cNvPr>
                  <p:cNvCxnSpPr/>
                  <p:nvPr/>
                </p:nvCxnSpPr>
                <p:spPr>
                  <a:xfrm>
                    <a:off x="4128205" y="3719722"/>
                    <a:ext cx="0" cy="111554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6" name="Rectangle 555">
                  <a:extLst>
                    <a:ext uri="{FF2B5EF4-FFF2-40B4-BE49-F238E27FC236}">
                      <a16:creationId xmlns="" xmlns:a16="http://schemas.microsoft.com/office/drawing/2014/main" id="{7B6AA796-9260-9442-9CC0-184B8E214160}"/>
                    </a:ext>
                  </a:extLst>
                </p:cNvPr>
                <p:cNvSpPr/>
                <p:nvPr/>
              </p:nvSpPr>
              <p:spPr bwMode="auto">
                <a:xfrm>
                  <a:off x="4355141" y="4579885"/>
                  <a:ext cx="496888" cy="812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  <a:alpha val="62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557" name="Straight Connector 556">
                  <a:extLst>
                    <a:ext uri="{FF2B5EF4-FFF2-40B4-BE49-F238E27FC236}">
                      <a16:creationId xmlns="" xmlns:a16="http://schemas.microsoft.com/office/drawing/2014/main" id="{84ABC70C-BEF4-9E49-9DC3-DC20B6B1569C}"/>
                    </a:ext>
                  </a:extLst>
                </p:cNvPr>
                <p:cNvCxnSpPr/>
                <p:nvPr/>
              </p:nvCxnSpPr>
              <p:spPr bwMode="auto">
                <a:xfrm flipH="1">
                  <a:off x="4348791" y="4032198"/>
                  <a:ext cx="3175" cy="1450975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558" name="Group 568">
                  <a:extLst>
                    <a:ext uri="{FF2B5EF4-FFF2-40B4-BE49-F238E27FC236}">
                      <a16:creationId xmlns="" xmlns:a16="http://schemas.microsoft.com/office/drawing/2014/main" id="{6B4D34BC-5852-FB46-B0F5-AC1664F47F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51304" y="3867098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59" name="Oval 558">
                    <a:extLst>
                      <a:ext uri="{FF2B5EF4-FFF2-40B4-BE49-F238E27FC236}">
                        <a16:creationId xmlns="" xmlns:a16="http://schemas.microsoft.com/office/drawing/2014/main" id="{5D34FBE9-A733-1B4B-898C-3F7C483851E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8662" y="1691248"/>
                    <a:ext cx="1194966" cy="31254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31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FFFFFF"/>
                      </a:gs>
                    </a:gsLst>
                    <a:lin ang="16200000" scaled="0"/>
                    <a:tileRect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0" name="Rectangle 559">
                    <a:extLst>
                      <a:ext uri="{FF2B5EF4-FFF2-40B4-BE49-F238E27FC236}">
                        <a16:creationId xmlns="" xmlns:a16="http://schemas.microsoft.com/office/drawing/2014/main" id="{94FE7F71-D345-C946-BE50-8C4E5A30EE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84879" y="1736300"/>
                    <a:ext cx="1198749" cy="112629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40000"/>
                          <a:lumOff val="60000"/>
                        </a:srgbClr>
                      </a:gs>
                      <a:gs pos="54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62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1" name="Oval 560">
                    <a:extLst>
                      <a:ext uri="{FF2B5EF4-FFF2-40B4-BE49-F238E27FC236}">
                        <a16:creationId xmlns="" xmlns:a16="http://schemas.microsoft.com/office/drawing/2014/main" id="{2F9EF38E-6AC3-F943-BB85-D009A1CDD95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4879" y="1564542"/>
                    <a:ext cx="1194966" cy="312543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2" name="Freeform 561">
                    <a:extLst>
                      <a:ext uri="{FF2B5EF4-FFF2-40B4-BE49-F238E27FC236}">
                        <a16:creationId xmlns="" xmlns:a16="http://schemas.microsoft.com/office/drawing/2014/main" id="{967D797A-C311-864A-A373-A41C00D2C1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91185" y="1671539"/>
                    <a:ext cx="582357" cy="154863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3" name="Freeform 562">
                    <a:extLst>
                      <a:ext uri="{FF2B5EF4-FFF2-40B4-BE49-F238E27FC236}">
                        <a16:creationId xmlns="" xmlns:a16="http://schemas.microsoft.com/office/drawing/2014/main" id="{1FE3B5C7-2735-2046-95DC-CFFEC7C377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30680" y="1629303"/>
                    <a:ext cx="703366" cy="109814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4" name="Freeform 563">
                    <a:extLst>
                      <a:ext uri="{FF2B5EF4-FFF2-40B4-BE49-F238E27FC236}">
                        <a16:creationId xmlns="" xmlns:a16="http://schemas.microsoft.com/office/drawing/2014/main" id="{A6F43262-D44B-4042-A4C2-690F4F9546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92028" y="1722222"/>
                    <a:ext cx="260925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5" name="Freeform 564">
                    <a:extLst>
                      <a:ext uri="{FF2B5EF4-FFF2-40B4-BE49-F238E27FC236}">
                        <a16:creationId xmlns="" xmlns:a16="http://schemas.microsoft.com/office/drawing/2014/main" id="{D0A9237E-ECBF-C64D-9BA4-E57E3FB22C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9334" y="1725037"/>
                    <a:ext cx="253364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66" name="Straight Connector 565">
                    <a:extLst>
                      <a:ext uri="{FF2B5EF4-FFF2-40B4-BE49-F238E27FC236}">
                        <a16:creationId xmlns="" xmlns:a16="http://schemas.microsoft.com/office/drawing/2014/main" id="{4A63F622-129C-FF42-8DB0-D47E825BF76F}"/>
                      </a:ext>
                    </a:extLst>
                  </p:cNvPr>
                  <p:cNvCxnSpPr>
                    <a:endCxn id="561" idx="2"/>
                  </p:cNvCxnSpPr>
                  <p:nvPr/>
                </p:nvCxnSpPr>
                <p:spPr bwMode="auto">
                  <a:xfrm flipH="1" flipV="1">
                    <a:off x="2184879" y="1722222"/>
                    <a:ext cx="3783" cy="12107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567" name="Straight Connector 566">
                    <a:extLst>
                      <a:ext uri="{FF2B5EF4-FFF2-40B4-BE49-F238E27FC236}">
                        <a16:creationId xmlns="" xmlns:a16="http://schemas.microsoft.com/office/drawing/2014/main" id="{56B6B7EC-AD55-904F-A5C4-487028A50DE1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3379845" y="1727853"/>
                    <a:ext cx="3783" cy="12107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</p:grpSp>
          <p:grpSp>
            <p:nvGrpSpPr>
              <p:cNvPr id="511" name="Group 510">
                <a:extLst>
                  <a:ext uri="{FF2B5EF4-FFF2-40B4-BE49-F238E27FC236}">
                    <a16:creationId xmlns="" xmlns:a16="http://schemas.microsoft.com/office/drawing/2014/main" id="{AEA1FBC6-7A51-F34C-BAB9-FAE4C4A6D941}"/>
                  </a:ext>
                </a:extLst>
              </p:cNvPr>
              <p:cNvGrpSpPr/>
              <p:nvPr/>
            </p:nvGrpSpPr>
            <p:grpSpPr>
              <a:xfrm>
                <a:off x="5552116" y="3849635"/>
                <a:ext cx="514350" cy="1670050"/>
                <a:chOff x="5552116" y="3849635"/>
                <a:chExt cx="514350" cy="1670050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="" xmlns:a16="http://schemas.microsoft.com/office/drawing/2014/main" id="{CCF1D624-DA31-F24B-AEF9-E141494D48E0}"/>
                    </a:ext>
                  </a:extLst>
                </p:cNvPr>
                <p:cNvSpPr/>
                <p:nvPr/>
              </p:nvSpPr>
              <p:spPr bwMode="auto">
                <a:xfrm rot="10800000">
                  <a:off x="5555163" y="3933392"/>
                  <a:ext cx="498084" cy="628647"/>
                </a:xfrm>
                <a:prstGeom prst="rect">
                  <a:avLst/>
                </a:prstGeom>
                <a:gradFill rotWithShape="1">
                  <a:gsLst>
                    <a:gs pos="1000">
                      <a:srgbClr val="3333CC">
                        <a:lumMod val="75000"/>
                        <a:alpha val="62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534" name="Straight Connector 533">
                  <a:extLst>
                    <a:ext uri="{FF2B5EF4-FFF2-40B4-BE49-F238E27FC236}">
                      <a16:creationId xmlns="" xmlns:a16="http://schemas.microsoft.com/office/drawing/2014/main" id="{5B16137A-740F-BC46-83AC-69F8BFD9547C}"/>
                    </a:ext>
                  </a:extLst>
                </p:cNvPr>
                <p:cNvCxnSpPr/>
                <p:nvPr/>
              </p:nvCxnSpPr>
              <p:spPr bwMode="auto">
                <a:xfrm flipH="1">
                  <a:off x="6064879" y="4006798"/>
                  <a:ext cx="1587" cy="136525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535" name="Group 607">
                  <a:extLst>
                    <a:ext uri="{FF2B5EF4-FFF2-40B4-BE49-F238E27FC236}">
                      <a16:creationId xmlns="" xmlns:a16="http://schemas.microsoft.com/office/drawing/2014/main" id="{FD8EE77E-118D-C249-BDF7-4E03E883B2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57264" y="5297988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548" name="Oval 547">
                    <a:extLst>
                      <a:ext uri="{FF2B5EF4-FFF2-40B4-BE49-F238E27FC236}">
                        <a16:creationId xmlns="" xmlns:a16="http://schemas.microsoft.com/office/drawing/2014/main" id="{0BB43A8A-845F-CC42-9DC8-9B4E62E491C5}"/>
                      </a:ext>
                    </a:extLst>
                  </p:cNvPr>
                  <p:cNvSpPr/>
                  <p:nvPr/>
                </p:nvSpPr>
                <p:spPr>
                  <a:xfrm>
                    <a:off x="4128205" y="3719724"/>
                    <a:ext cx="568606" cy="225532"/>
                  </a:xfrm>
                  <a:prstGeom prst="ellipse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9" name="Rectangle 548">
                    <a:extLst>
                      <a:ext uri="{FF2B5EF4-FFF2-40B4-BE49-F238E27FC236}">
                        <a16:creationId xmlns="" xmlns:a16="http://schemas.microsoft.com/office/drawing/2014/main" id="{96E9EB72-0350-2747-8FA7-76136E81AC9E}"/>
                      </a:ext>
                    </a:extLst>
                  </p:cNvPr>
                  <p:cNvSpPr/>
                  <p:nvPr/>
                </p:nvSpPr>
                <p:spPr>
                  <a:xfrm>
                    <a:off x="4128205" y="3719724"/>
                    <a:ext cx="568606" cy="111554"/>
                  </a:xfrm>
                  <a:prstGeom prst="rect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0" name="Oval 549">
                    <a:extLst>
                      <a:ext uri="{FF2B5EF4-FFF2-40B4-BE49-F238E27FC236}">
                        <a16:creationId xmlns="" xmlns:a16="http://schemas.microsoft.com/office/drawing/2014/main" id="{DC881CB7-FE4D-FE4E-9748-772252188AFC}"/>
                      </a:ext>
                    </a:extLst>
                  </p:cNvPr>
                  <p:cNvSpPr/>
                  <p:nvPr/>
                </p:nvSpPr>
                <p:spPr>
                  <a:xfrm>
                    <a:off x="4128205" y="3605744"/>
                    <a:ext cx="568606" cy="225534"/>
                  </a:xfrm>
                  <a:prstGeom prst="ellipse">
                    <a:avLst/>
                  </a:prstGeom>
                  <a:solidFill>
                    <a:srgbClr val="3333CC">
                      <a:lumMod val="40000"/>
                      <a:lumOff val="60000"/>
                      <a:alpha val="5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51" name="Straight Connector 550">
                    <a:extLst>
                      <a:ext uri="{FF2B5EF4-FFF2-40B4-BE49-F238E27FC236}">
                        <a16:creationId xmlns="" xmlns:a16="http://schemas.microsoft.com/office/drawing/2014/main" id="{DC53FF37-2520-714E-A5BF-60112FCB0A0F}"/>
                      </a:ext>
                    </a:extLst>
                  </p:cNvPr>
                  <p:cNvCxnSpPr/>
                  <p:nvPr/>
                </p:nvCxnSpPr>
                <p:spPr>
                  <a:xfrm>
                    <a:off x="4696811" y="3719724"/>
                    <a:ext cx="0" cy="111554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2" name="Straight Connector 551">
                    <a:extLst>
                      <a:ext uri="{FF2B5EF4-FFF2-40B4-BE49-F238E27FC236}">
                        <a16:creationId xmlns="" xmlns:a16="http://schemas.microsoft.com/office/drawing/2014/main" id="{F9EBA973-5DC1-5B47-A5ED-90005F54FCC1}"/>
                      </a:ext>
                    </a:extLst>
                  </p:cNvPr>
                  <p:cNvCxnSpPr/>
                  <p:nvPr/>
                </p:nvCxnSpPr>
                <p:spPr>
                  <a:xfrm>
                    <a:off x="4128205" y="3719724"/>
                    <a:ext cx="0" cy="111554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6" name="Rectangle 535">
                  <a:extLst>
                    <a:ext uri="{FF2B5EF4-FFF2-40B4-BE49-F238E27FC236}">
                      <a16:creationId xmlns="" xmlns:a16="http://schemas.microsoft.com/office/drawing/2014/main" id="{A3FB46FE-169F-9140-96C3-C42E33AE2B64}"/>
                    </a:ext>
                  </a:extLst>
                </p:cNvPr>
                <p:cNvSpPr/>
                <p:nvPr/>
              </p:nvSpPr>
              <p:spPr bwMode="auto">
                <a:xfrm>
                  <a:off x="5558466" y="4562423"/>
                  <a:ext cx="496888" cy="812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  <a:alpha val="62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537" name="Straight Connector 536">
                  <a:extLst>
                    <a:ext uri="{FF2B5EF4-FFF2-40B4-BE49-F238E27FC236}">
                      <a16:creationId xmlns="" xmlns:a16="http://schemas.microsoft.com/office/drawing/2014/main" id="{0BBC2230-3F6E-904C-82D1-AFD95679B9A1}"/>
                    </a:ext>
                  </a:extLst>
                </p:cNvPr>
                <p:cNvCxnSpPr/>
                <p:nvPr/>
              </p:nvCxnSpPr>
              <p:spPr bwMode="auto">
                <a:xfrm flipH="1">
                  <a:off x="5552116" y="4014735"/>
                  <a:ext cx="3175" cy="1450975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538" name="Group 595">
                  <a:extLst>
                    <a:ext uri="{FF2B5EF4-FFF2-40B4-BE49-F238E27FC236}">
                      <a16:creationId xmlns="" xmlns:a16="http://schemas.microsoft.com/office/drawing/2014/main" id="{40399425-521B-D643-BE12-A19AB347E9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54629" y="3849635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39" name="Oval 538">
                    <a:extLst>
                      <a:ext uri="{FF2B5EF4-FFF2-40B4-BE49-F238E27FC236}">
                        <a16:creationId xmlns="" xmlns:a16="http://schemas.microsoft.com/office/drawing/2014/main" id="{16553013-EA2E-8E41-A3E1-BCCE9E93E46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8662" y="1691250"/>
                    <a:ext cx="1194966" cy="3125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31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FFFFFF"/>
                      </a:gs>
                    </a:gsLst>
                    <a:lin ang="16200000" scaled="0"/>
                    <a:tileRect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0" name="Rectangle 539">
                    <a:extLst>
                      <a:ext uri="{FF2B5EF4-FFF2-40B4-BE49-F238E27FC236}">
                        <a16:creationId xmlns="" xmlns:a16="http://schemas.microsoft.com/office/drawing/2014/main" id="{9C37324D-607E-3C4F-B41E-B506DD7939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84879" y="1736302"/>
                    <a:ext cx="1198749" cy="112629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40000"/>
                          <a:lumOff val="60000"/>
                        </a:srgbClr>
                      </a:gs>
                      <a:gs pos="54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62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1" name="Oval 540">
                    <a:extLst>
                      <a:ext uri="{FF2B5EF4-FFF2-40B4-BE49-F238E27FC236}">
                        <a16:creationId xmlns="" xmlns:a16="http://schemas.microsoft.com/office/drawing/2014/main" id="{56B0875A-352E-6D44-96CE-1E964E7E219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4879" y="1564542"/>
                    <a:ext cx="1194966" cy="312545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2" name="Freeform 541">
                    <a:extLst>
                      <a:ext uri="{FF2B5EF4-FFF2-40B4-BE49-F238E27FC236}">
                        <a16:creationId xmlns="" xmlns:a16="http://schemas.microsoft.com/office/drawing/2014/main" id="{8F706B2B-AE93-AC43-93E0-E39EB9FF2F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91185" y="1671539"/>
                    <a:ext cx="582357" cy="154865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3" name="Freeform 542">
                    <a:extLst>
                      <a:ext uri="{FF2B5EF4-FFF2-40B4-BE49-F238E27FC236}">
                        <a16:creationId xmlns="" xmlns:a16="http://schemas.microsoft.com/office/drawing/2014/main" id="{B3A368EC-FB0F-C941-9F6C-A864AA0C9C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30680" y="1629304"/>
                    <a:ext cx="703366" cy="10981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4" name="Freeform 543">
                    <a:extLst>
                      <a:ext uri="{FF2B5EF4-FFF2-40B4-BE49-F238E27FC236}">
                        <a16:creationId xmlns="" xmlns:a16="http://schemas.microsoft.com/office/drawing/2014/main" id="{62A4A154-7D82-9F47-A026-0EF36FD06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92028" y="1722222"/>
                    <a:ext cx="260925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5" name="Freeform 544">
                    <a:extLst>
                      <a:ext uri="{FF2B5EF4-FFF2-40B4-BE49-F238E27FC236}">
                        <a16:creationId xmlns="" xmlns:a16="http://schemas.microsoft.com/office/drawing/2014/main" id="{AB530AB4-C345-9044-9301-3A357686F4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9334" y="1725039"/>
                    <a:ext cx="253364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46" name="Straight Connector 545">
                    <a:extLst>
                      <a:ext uri="{FF2B5EF4-FFF2-40B4-BE49-F238E27FC236}">
                        <a16:creationId xmlns="" xmlns:a16="http://schemas.microsoft.com/office/drawing/2014/main" id="{5FD2DEA2-62A9-E743-BEEC-CD991F286F26}"/>
                      </a:ext>
                    </a:extLst>
                  </p:cNvPr>
                  <p:cNvCxnSpPr>
                    <a:endCxn id="541" idx="2"/>
                  </p:cNvCxnSpPr>
                  <p:nvPr/>
                </p:nvCxnSpPr>
                <p:spPr bwMode="auto">
                  <a:xfrm flipH="1" flipV="1">
                    <a:off x="2184879" y="1722222"/>
                    <a:ext cx="3783" cy="121077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547" name="Straight Connector 546">
                    <a:extLst>
                      <a:ext uri="{FF2B5EF4-FFF2-40B4-BE49-F238E27FC236}">
                        <a16:creationId xmlns="" xmlns:a16="http://schemas.microsoft.com/office/drawing/2014/main" id="{850092CD-EBE9-B646-8198-BB6C1648DD53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3379845" y="1727853"/>
                    <a:ext cx="3783" cy="121077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</p:grpSp>
          <p:grpSp>
            <p:nvGrpSpPr>
              <p:cNvPr id="512" name="Group 511">
                <a:extLst>
                  <a:ext uri="{FF2B5EF4-FFF2-40B4-BE49-F238E27FC236}">
                    <a16:creationId xmlns="" xmlns:a16="http://schemas.microsoft.com/office/drawing/2014/main" id="{3A07B75A-34AD-5A45-98BD-BFCD05A6AA2E}"/>
                  </a:ext>
                </a:extLst>
              </p:cNvPr>
              <p:cNvGrpSpPr/>
              <p:nvPr/>
            </p:nvGrpSpPr>
            <p:grpSpPr>
              <a:xfrm>
                <a:off x="6547479" y="3836935"/>
                <a:ext cx="514350" cy="1671638"/>
                <a:chOff x="6547479" y="3836935"/>
                <a:chExt cx="514350" cy="1671638"/>
              </a:xfrm>
            </p:grpSpPr>
            <p:sp>
              <p:nvSpPr>
                <p:cNvPr id="513" name="Rectangle 512">
                  <a:extLst>
                    <a:ext uri="{FF2B5EF4-FFF2-40B4-BE49-F238E27FC236}">
                      <a16:creationId xmlns="" xmlns:a16="http://schemas.microsoft.com/office/drawing/2014/main" id="{6C8D1614-7BF6-4642-94A3-70C36CEC484D}"/>
                    </a:ext>
                  </a:extLst>
                </p:cNvPr>
                <p:cNvSpPr/>
                <p:nvPr/>
              </p:nvSpPr>
              <p:spPr bwMode="auto">
                <a:xfrm rot="10800000">
                  <a:off x="6550526" y="3920772"/>
                  <a:ext cx="498084" cy="629245"/>
                </a:xfrm>
                <a:prstGeom prst="rect">
                  <a:avLst/>
                </a:prstGeom>
                <a:gradFill rotWithShape="1">
                  <a:gsLst>
                    <a:gs pos="1000">
                      <a:srgbClr val="3333CC">
                        <a:lumMod val="75000"/>
                        <a:alpha val="62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4" name="Straight Connector 513">
                  <a:extLst>
                    <a:ext uri="{FF2B5EF4-FFF2-40B4-BE49-F238E27FC236}">
                      <a16:creationId xmlns="" xmlns:a16="http://schemas.microsoft.com/office/drawing/2014/main" id="{32DB3177-D80A-9145-9497-28FB784056C2}"/>
                    </a:ext>
                  </a:extLst>
                </p:cNvPr>
                <p:cNvCxnSpPr/>
                <p:nvPr/>
              </p:nvCxnSpPr>
              <p:spPr bwMode="auto">
                <a:xfrm flipH="1">
                  <a:off x="7060241" y="3994098"/>
                  <a:ext cx="1588" cy="136683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515" name="Group 634">
                  <a:extLst>
                    <a:ext uri="{FF2B5EF4-FFF2-40B4-BE49-F238E27FC236}">
                      <a16:creationId xmlns="" xmlns:a16="http://schemas.microsoft.com/office/drawing/2014/main" id="{65A47B5E-F2CB-594A-BD58-9FE922EB7E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52627" y="5286665"/>
                  <a:ext cx="507588" cy="221908"/>
                  <a:chOff x="4128636" y="3606589"/>
                  <a:chExt cx="568145" cy="338667"/>
                </a:xfrm>
              </p:grpSpPr>
              <p:sp>
                <p:nvSpPr>
                  <p:cNvPr id="528" name="Oval 527">
                    <a:extLst>
                      <a:ext uri="{FF2B5EF4-FFF2-40B4-BE49-F238E27FC236}">
                        <a16:creationId xmlns="" xmlns:a16="http://schemas.microsoft.com/office/drawing/2014/main" id="{45BE5BB6-0C1F-544E-BE74-9A2D5A63315B}"/>
                      </a:ext>
                    </a:extLst>
                  </p:cNvPr>
                  <p:cNvSpPr/>
                  <p:nvPr/>
                </p:nvSpPr>
                <p:spPr>
                  <a:xfrm>
                    <a:off x="4128204" y="3719937"/>
                    <a:ext cx="568606" cy="225319"/>
                  </a:xfrm>
                  <a:prstGeom prst="ellipse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9" name="Rectangle 528">
                    <a:extLst>
                      <a:ext uri="{FF2B5EF4-FFF2-40B4-BE49-F238E27FC236}">
                        <a16:creationId xmlns="" xmlns:a16="http://schemas.microsoft.com/office/drawing/2014/main" id="{1D8B9DD8-1DBF-E041-8295-DA296B4603A2}"/>
                      </a:ext>
                    </a:extLst>
                  </p:cNvPr>
                  <p:cNvSpPr/>
                  <p:nvPr/>
                </p:nvSpPr>
                <p:spPr>
                  <a:xfrm>
                    <a:off x="4128204" y="3719937"/>
                    <a:ext cx="568606" cy="111448"/>
                  </a:xfrm>
                  <a:prstGeom prst="rect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0" name="Oval 529">
                    <a:extLst>
                      <a:ext uri="{FF2B5EF4-FFF2-40B4-BE49-F238E27FC236}">
                        <a16:creationId xmlns="" xmlns:a16="http://schemas.microsoft.com/office/drawing/2014/main" id="{5B84D8CD-13B2-604E-A807-752EADAA8871}"/>
                      </a:ext>
                    </a:extLst>
                  </p:cNvPr>
                  <p:cNvSpPr/>
                  <p:nvPr/>
                </p:nvSpPr>
                <p:spPr>
                  <a:xfrm>
                    <a:off x="4128204" y="3606067"/>
                    <a:ext cx="568606" cy="225318"/>
                  </a:xfrm>
                  <a:prstGeom prst="ellipse">
                    <a:avLst/>
                  </a:prstGeom>
                  <a:solidFill>
                    <a:srgbClr val="3333CC">
                      <a:lumMod val="40000"/>
                      <a:lumOff val="60000"/>
                      <a:alpha val="5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31" name="Straight Connector 530">
                    <a:extLst>
                      <a:ext uri="{FF2B5EF4-FFF2-40B4-BE49-F238E27FC236}">
                        <a16:creationId xmlns="" xmlns:a16="http://schemas.microsoft.com/office/drawing/2014/main" id="{885A366E-444E-DA46-8EBD-35F1EDEB77BC}"/>
                      </a:ext>
                    </a:extLst>
                  </p:cNvPr>
                  <p:cNvCxnSpPr/>
                  <p:nvPr/>
                </p:nvCxnSpPr>
                <p:spPr>
                  <a:xfrm>
                    <a:off x="4696810" y="3719937"/>
                    <a:ext cx="0" cy="111448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2" name="Straight Connector 531">
                    <a:extLst>
                      <a:ext uri="{FF2B5EF4-FFF2-40B4-BE49-F238E27FC236}">
                        <a16:creationId xmlns="" xmlns:a16="http://schemas.microsoft.com/office/drawing/2014/main" id="{B97A9CB5-23BF-0847-BE36-C0AF41F70C8E}"/>
                      </a:ext>
                    </a:extLst>
                  </p:cNvPr>
                  <p:cNvCxnSpPr/>
                  <p:nvPr/>
                </p:nvCxnSpPr>
                <p:spPr>
                  <a:xfrm>
                    <a:off x="4128204" y="3719937"/>
                    <a:ext cx="0" cy="111448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16" name="Rectangle 515">
                  <a:extLst>
                    <a:ext uri="{FF2B5EF4-FFF2-40B4-BE49-F238E27FC236}">
                      <a16:creationId xmlns="" xmlns:a16="http://schemas.microsoft.com/office/drawing/2014/main" id="{FC15DD5A-EE50-1644-8973-B09EB47B67C3}"/>
                    </a:ext>
                  </a:extLst>
                </p:cNvPr>
                <p:cNvSpPr/>
                <p:nvPr/>
              </p:nvSpPr>
              <p:spPr bwMode="auto">
                <a:xfrm>
                  <a:off x="6553829" y="4551310"/>
                  <a:ext cx="496887" cy="812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  <a:alpha val="62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7" name="Straight Connector 516">
                  <a:extLst>
                    <a:ext uri="{FF2B5EF4-FFF2-40B4-BE49-F238E27FC236}">
                      <a16:creationId xmlns="" xmlns:a16="http://schemas.microsoft.com/office/drawing/2014/main" id="{0305C96B-82C7-0249-9E17-769E23D456FC}"/>
                    </a:ext>
                  </a:extLst>
                </p:cNvPr>
                <p:cNvCxnSpPr/>
                <p:nvPr/>
              </p:nvCxnSpPr>
              <p:spPr bwMode="auto">
                <a:xfrm flipH="1">
                  <a:off x="6547479" y="4002035"/>
                  <a:ext cx="3175" cy="1452563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518" name="Group 622">
                  <a:extLst>
                    <a:ext uri="{FF2B5EF4-FFF2-40B4-BE49-F238E27FC236}">
                      <a16:creationId xmlns="" xmlns:a16="http://schemas.microsoft.com/office/drawing/2014/main" id="{94B7DBD3-7C78-E643-B3AD-C12BF3785F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49992" y="3836935"/>
                  <a:ext cx="503828" cy="248485"/>
                  <a:chOff x="2183302" y="1564542"/>
                  <a:chExt cx="1200154" cy="440314"/>
                </a:xfrm>
              </p:grpSpPr>
              <p:sp>
                <p:nvSpPr>
                  <p:cNvPr id="519" name="Oval 518">
                    <a:extLst>
                      <a:ext uri="{FF2B5EF4-FFF2-40B4-BE49-F238E27FC236}">
                        <a16:creationId xmlns="" xmlns:a16="http://schemas.microsoft.com/office/drawing/2014/main" id="{690EA313-FF31-164F-A140-DA76903CEE6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8659" y="1691130"/>
                    <a:ext cx="1194966" cy="31506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31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FFFFFF"/>
                      </a:gs>
                    </a:gsLst>
                    <a:lin ang="16200000" scaled="0"/>
                    <a:tileRect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0" name="Rectangle 519">
                    <a:extLst>
                      <a:ext uri="{FF2B5EF4-FFF2-40B4-BE49-F238E27FC236}">
                        <a16:creationId xmlns="" xmlns:a16="http://schemas.microsoft.com/office/drawing/2014/main" id="{2DCFC1EE-52F6-854A-A387-9D86ECA08E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84879" y="1736138"/>
                    <a:ext cx="1198746" cy="112522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40000"/>
                          <a:lumOff val="60000"/>
                        </a:srgbClr>
                      </a:gs>
                      <a:gs pos="54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62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1" name="Oval 520">
                    <a:extLst>
                      <a:ext uri="{FF2B5EF4-FFF2-40B4-BE49-F238E27FC236}">
                        <a16:creationId xmlns="" xmlns:a16="http://schemas.microsoft.com/office/drawing/2014/main" id="{EDF9F22D-ACC3-4B43-911D-B350B36A10A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4879" y="1564542"/>
                    <a:ext cx="1194966" cy="315061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2" name="Freeform 521">
                    <a:extLst>
                      <a:ext uri="{FF2B5EF4-FFF2-40B4-BE49-F238E27FC236}">
                        <a16:creationId xmlns="" xmlns:a16="http://schemas.microsoft.com/office/drawing/2014/main" id="{8CF6B37B-AFBE-9B42-A8EC-EABBAA0F3F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91182" y="1671438"/>
                    <a:ext cx="582357" cy="157530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3" name="Freeform 522">
                    <a:extLst>
                      <a:ext uri="{FF2B5EF4-FFF2-40B4-BE49-F238E27FC236}">
                        <a16:creationId xmlns="" xmlns:a16="http://schemas.microsoft.com/office/drawing/2014/main" id="{30213B45-E211-5443-B77E-230CD6148D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30678" y="1629243"/>
                    <a:ext cx="703366" cy="11252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4" name="Freeform 523">
                    <a:extLst>
                      <a:ext uri="{FF2B5EF4-FFF2-40B4-BE49-F238E27FC236}">
                        <a16:creationId xmlns="" xmlns:a16="http://schemas.microsoft.com/office/drawing/2014/main" id="{B930A525-545D-E642-9A1E-6D046A6D2C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92025" y="1724886"/>
                    <a:ext cx="260927" cy="95643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5" name="Freeform 524">
                    <a:extLst>
                      <a:ext uri="{FF2B5EF4-FFF2-40B4-BE49-F238E27FC236}">
                        <a16:creationId xmlns="" xmlns:a16="http://schemas.microsoft.com/office/drawing/2014/main" id="{1674387C-B8F4-F14B-B7E1-D2FDD29687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9334" y="1727698"/>
                    <a:ext cx="253362" cy="92831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26" name="Straight Connector 525">
                    <a:extLst>
                      <a:ext uri="{FF2B5EF4-FFF2-40B4-BE49-F238E27FC236}">
                        <a16:creationId xmlns="" xmlns:a16="http://schemas.microsoft.com/office/drawing/2014/main" id="{85CD0036-C123-AD4B-A4C0-02919E87D4DB}"/>
                      </a:ext>
                    </a:extLst>
                  </p:cNvPr>
                  <p:cNvCxnSpPr>
                    <a:endCxn id="521" idx="2"/>
                  </p:cNvCxnSpPr>
                  <p:nvPr/>
                </p:nvCxnSpPr>
                <p:spPr bwMode="auto">
                  <a:xfrm flipH="1" flipV="1">
                    <a:off x="2184879" y="1722072"/>
                    <a:ext cx="3780" cy="120962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527" name="Straight Connector 526">
                    <a:extLst>
                      <a:ext uri="{FF2B5EF4-FFF2-40B4-BE49-F238E27FC236}">
                        <a16:creationId xmlns="" xmlns:a16="http://schemas.microsoft.com/office/drawing/2014/main" id="{1FCCF148-D802-1942-98F3-63D5085B4BF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3379845" y="1730512"/>
                    <a:ext cx="3780" cy="12096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</p:grpSp>
        </p:grpSp>
        <p:grpSp>
          <p:nvGrpSpPr>
            <p:cNvPr id="382" name="Group 381">
              <a:extLst>
                <a:ext uri="{FF2B5EF4-FFF2-40B4-BE49-F238E27FC236}">
                  <a16:creationId xmlns="" xmlns:a16="http://schemas.microsoft.com/office/drawing/2014/main" id="{7E16A9B2-D371-204F-AABD-8317E9888A24}"/>
                </a:ext>
              </a:extLst>
            </p:cNvPr>
            <p:cNvGrpSpPr/>
            <p:nvPr/>
          </p:nvGrpSpPr>
          <p:grpSpPr>
            <a:xfrm>
              <a:off x="2381956" y="2010251"/>
              <a:ext cx="4415330" cy="2315048"/>
              <a:chOff x="2381956" y="2435173"/>
              <a:chExt cx="4415330" cy="2315048"/>
            </a:xfrm>
          </p:grpSpPr>
          <p:sp>
            <p:nvSpPr>
              <p:cNvPr id="498" name="Freeform 497">
                <a:extLst>
                  <a:ext uri="{FF2B5EF4-FFF2-40B4-BE49-F238E27FC236}">
                    <a16:creationId xmlns="" xmlns:a16="http://schemas.microsoft.com/office/drawing/2014/main" id="{AEDE3C7B-8790-4A43-879D-14C0ACD895D7}"/>
                  </a:ext>
                </a:extLst>
              </p:cNvPr>
              <p:cNvSpPr/>
              <p:nvPr/>
            </p:nvSpPr>
            <p:spPr>
              <a:xfrm>
                <a:off x="2381956" y="2439629"/>
                <a:ext cx="297540" cy="1743187"/>
              </a:xfrm>
              <a:custGeom>
                <a:avLst/>
                <a:gdLst>
                  <a:gd name="connsiteX0" fmla="*/ 307275 w 307275"/>
                  <a:gd name="connsiteY0" fmla="*/ 0 h 1659441"/>
                  <a:gd name="connsiteX1" fmla="*/ 0 w 307275"/>
                  <a:gd name="connsiteY1" fmla="*/ 0 h 1659441"/>
                  <a:gd name="connsiteX2" fmla="*/ 0 w 307275"/>
                  <a:gd name="connsiteY2" fmla="*/ 1659441 h 1659441"/>
                  <a:gd name="connsiteX0" fmla="*/ 307275 w 307275"/>
                  <a:gd name="connsiteY0" fmla="*/ 0 h 2015941"/>
                  <a:gd name="connsiteX1" fmla="*/ 0 w 307275"/>
                  <a:gd name="connsiteY1" fmla="*/ 0 h 2015941"/>
                  <a:gd name="connsiteX2" fmla="*/ 0 w 307275"/>
                  <a:gd name="connsiteY2" fmla="*/ 2015941 h 2015941"/>
                  <a:gd name="connsiteX0" fmla="*/ 228538 w 228538"/>
                  <a:gd name="connsiteY0" fmla="*/ 0 h 2022548"/>
                  <a:gd name="connsiteX1" fmla="*/ 0 w 228538"/>
                  <a:gd name="connsiteY1" fmla="*/ 6607 h 2022548"/>
                  <a:gd name="connsiteX2" fmla="*/ 0 w 228538"/>
                  <a:gd name="connsiteY2" fmla="*/ 2022548 h 2022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538" h="2022548">
                    <a:moveTo>
                      <a:pt x="228538" y="0"/>
                    </a:moveTo>
                    <a:lnTo>
                      <a:pt x="0" y="6607"/>
                    </a:lnTo>
                    <a:lnTo>
                      <a:pt x="0" y="2022548"/>
                    </a:lnTo>
                  </a:path>
                </a:pathLst>
              </a:custGeom>
              <a:noFill/>
              <a:ln w="31750" cap="flat" cmpd="sng" algn="ctr">
                <a:solidFill>
                  <a:srgbClr val="CC0000"/>
                </a:solidFill>
                <a:prstDash val="solid"/>
                <a:headEnd type="triangle"/>
                <a:tailEnd type="triangle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99" name="Freeform 498">
                <a:extLst>
                  <a:ext uri="{FF2B5EF4-FFF2-40B4-BE49-F238E27FC236}">
                    <a16:creationId xmlns="" xmlns:a16="http://schemas.microsoft.com/office/drawing/2014/main" id="{09F6053F-3E13-7148-AE5E-2C810815FF3A}"/>
                  </a:ext>
                </a:extLst>
              </p:cNvPr>
              <p:cNvSpPr/>
              <p:nvPr/>
            </p:nvSpPr>
            <p:spPr>
              <a:xfrm flipH="1">
                <a:off x="6411524" y="2435173"/>
                <a:ext cx="385762" cy="2300562"/>
              </a:xfrm>
              <a:custGeom>
                <a:avLst/>
                <a:gdLst>
                  <a:gd name="connsiteX0" fmla="*/ 307275 w 307275"/>
                  <a:gd name="connsiteY0" fmla="*/ 0 h 1659441"/>
                  <a:gd name="connsiteX1" fmla="*/ 0 w 307275"/>
                  <a:gd name="connsiteY1" fmla="*/ 0 h 1659441"/>
                  <a:gd name="connsiteX2" fmla="*/ 0 w 307275"/>
                  <a:gd name="connsiteY2" fmla="*/ 1659441 h 1659441"/>
                  <a:gd name="connsiteX0" fmla="*/ 307275 w 307275"/>
                  <a:gd name="connsiteY0" fmla="*/ 0 h 2117725"/>
                  <a:gd name="connsiteX1" fmla="*/ 0 w 307275"/>
                  <a:gd name="connsiteY1" fmla="*/ 0 h 2117725"/>
                  <a:gd name="connsiteX2" fmla="*/ 0 w 307275"/>
                  <a:gd name="connsiteY2" fmla="*/ 2117725 h 211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275" h="2117725">
                    <a:moveTo>
                      <a:pt x="307275" y="0"/>
                    </a:moveTo>
                    <a:lnTo>
                      <a:pt x="0" y="0"/>
                    </a:lnTo>
                    <a:lnTo>
                      <a:pt x="0" y="2117725"/>
                    </a:lnTo>
                  </a:path>
                </a:pathLst>
              </a:custGeom>
              <a:noFill/>
              <a:ln w="31750" cap="flat" cmpd="sng" algn="ctr">
                <a:solidFill>
                  <a:srgbClr val="CC0000"/>
                </a:solidFill>
                <a:prstDash val="solid"/>
                <a:headEnd type="triangle"/>
                <a:tailEnd type="triangle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500" name="Straight Arrow Connector 499">
                <a:extLst>
                  <a:ext uri="{FF2B5EF4-FFF2-40B4-BE49-F238E27FC236}">
                    <a16:creationId xmlns="" xmlns:a16="http://schemas.microsoft.com/office/drawing/2014/main" id="{4965AD51-16F6-C94B-BC66-CDD2DE6A9D25}"/>
                  </a:ext>
                </a:extLst>
              </p:cNvPr>
              <p:cNvCxnSpPr/>
              <p:nvPr/>
            </p:nvCxnSpPr>
            <p:spPr>
              <a:xfrm flipV="1">
                <a:off x="5791457" y="2687586"/>
                <a:ext cx="8309" cy="2062635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CC0000"/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501" name="Straight Arrow Connector 500">
                <a:extLst>
                  <a:ext uri="{FF2B5EF4-FFF2-40B4-BE49-F238E27FC236}">
                    <a16:creationId xmlns="" xmlns:a16="http://schemas.microsoft.com/office/drawing/2014/main" id="{A35133F6-41E2-CE4A-8391-4C802A099353}"/>
                  </a:ext>
                </a:extLst>
              </p:cNvPr>
              <p:cNvCxnSpPr/>
              <p:nvPr/>
            </p:nvCxnSpPr>
            <p:spPr>
              <a:xfrm flipV="1">
                <a:off x="4598735" y="2708225"/>
                <a:ext cx="18344" cy="2037167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CC0000"/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502" name="Straight Arrow Connector 501">
                <a:extLst>
                  <a:ext uri="{FF2B5EF4-FFF2-40B4-BE49-F238E27FC236}">
                    <a16:creationId xmlns="" xmlns:a16="http://schemas.microsoft.com/office/drawing/2014/main" id="{CD05D69D-4C5E-A54C-A979-991C2A28175E}"/>
                  </a:ext>
                </a:extLst>
              </p:cNvPr>
              <p:cNvCxnSpPr/>
              <p:nvPr/>
            </p:nvCxnSpPr>
            <p:spPr>
              <a:xfrm flipH="1" flipV="1">
                <a:off x="3807455" y="2762199"/>
                <a:ext cx="9009" cy="1983193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CC0000"/>
                </a:solidFill>
                <a:prstDash val="solid"/>
                <a:headEnd type="triangle"/>
                <a:tailEnd type="triangle"/>
              </a:ln>
              <a:effectLst/>
            </p:spPr>
          </p:cxnSp>
        </p:grpSp>
        <p:grpSp>
          <p:nvGrpSpPr>
            <p:cNvPr id="383" name="Group 347">
              <a:extLst>
                <a:ext uri="{FF2B5EF4-FFF2-40B4-BE49-F238E27FC236}">
                  <a16:creationId xmlns="" xmlns:a16="http://schemas.microsoft.com/office/drawing/2014/main" id="{FE3B11D9-3386-024F-9930-5028862A6C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6401" y="5478592"/>
              <a:ext cx="588970" cy="242608"/>
              <a:chOff x="1871277" y="1576300"/>
              <a:chExt cx="1128371" cy="437861"/>
            </a:xfrm>
          </p:grpSpPr>
          <p:sp>
            <p:nvSpPr>
              <p:cNvPr id="489" name="Oval 488">
                <a:extLst>
                  <a:ext uri="{FF2B5EF4-FFF2-40B4-BE49-F238E27FC236}">
                    <a16:creationId xmlns="" xmlns:a16="http://schemas.microsoft.com/office/drawing/2014/main" id="{5A16FCC8-1633-0F4A-AF51-5A0A7FE45514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="" xmlns:a16="http://schemas.microsoft.com/office/drawing/2014/main" id="{B519904C-1E17-C942-8BA9-0E8AB5079FBB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="" xmlns:a16="http://schemas.microsoft.com/office/drawing/2014/main" id="{EFB13E26-3B41-9749-8519-C459963D2013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92" name="Freeform 491">
                <a:extLst>
                  <a:ext uri="{FF2B5EF4-FFF2-40B4-BE49-F238E27FC236}">
                    <a16:creationId xmlns="" xmlns:a16="http://schemas.microsoft.com/office/drawing/2014/main" id="{EBC82CCD-F9E5-9848-AD05-9CD917C4153B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93" name="Freeform 492">
                <a:extLst>
                  <a:ext uri="{FF2B5EF4-FFF2-40B4-BE49-F238E27FC236}">
                    <a16:creationId xmlns="" xmlns:a16="http://schemas.microsoft.com/office/drawing/2014/main" id="{CA26AE87-8F1A-0446-8346-27E9411E71BB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94" name="Freeform 493">
                <a:extLst>
                  <a:ext uri="{FF2B5EF4-FFF2-40B4-BE49-F238E27FC236}">
                    <a16:creationId xmlns="" xmlns:a16="http://schemas.microsoft.com/office/drawing/2014/main" id="{A9435622-957B-2049-B9C4-D47B10BCEFD7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95" name="Freeform 494">
                <a:extLst>
                  <a:ext uri="{FF2B5EF4-FFF2-40B4-BE49-F238E27FC236}">
                    <a16:creationId xmlns="" xmlns:a16="http://schemas.microsoft.com/office/drawing/2014/main" id="{7C7BD66C-4B7E-A245-B0B0-68D4770B836B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96" name="Straight Connector 495">
                <a:extLst>
                  <a:ext uri="{FF2B5EF4-FFF2-40B4-BE49-F238E27FC236}">
                    <a16:creationId xmlns="" xmlns:a16="http://schemas.microsoft.com/office/drawing/2014/main" id="{AAD20102-9CAC-A94D-938A-4737F5BDF52B}"/>
                  </a:ext>
                </a:extLst>
              </p:cNvPr>
              <p:cNvCxnSpPr>
                <a:endCxn id="491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7" name="Straight Connector 496">
                <a:extLst>
                  <a:ext uri="{FF2B5EF4-FFF2-40B4-BE49-F238E27FC236}">
                    <a16:creationId xmlns="" xmlns:a16="http://schemas.microsoft.com/office/drawing/2014/main" id="{2FAD383B-123F-DC43-9C3D-E4BC3F030080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84" name="Group 347">
              <a:extLst>
                <a:ext uri="{FF2B5EF4-FFF2-40B4-BE49-F238E27FC236}">
                  <a16:creationId xmlns="" xmlns:a16="http://schemas.microsoft.com/office/drawing/2014/main" id="{1FA128A4-E7D2-0F47-8B8A-D227ADE12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5328" y="5336495"/>
              <a:ext cx="588970" cy="242608"/>
              <a:chOff x="1871277" y="1576300"/>
              <a:chExt cx="1128371" cy="437861"/>
            </a:xfrm>
          </p:grpSpPr>
          <p:sp>
            <p:nvSpPr>
              <p:cNvPr id="480" name="Oval 479">
                <a:extLst>
                  <a:ext uri="{FF2B5EF4-FFF2-40B4-BE49-F238E27FC236}">
                    <a16:creationId xmlns="" xmlns:a16="http://schemas.microsoft.com/office/drawing/2014/main" id="{AB3681F7-659D-C24E-A38A-0FDB7554EA5C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="" xmlns:a16="http://schemas.microsoft.com/office/drawing/2014/main" id="{7B2EBB36-6458-5E4B-BDD9-19B1C22389E1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82" name="Oval 481">
                <a:extLst>
                  <a:ext uri="{FF2B5EF4-FFF2-40B4-BE49-F238E27FC236}">
                    <a16:creationId xmlns="" xmlns:a16="http://schemas.microsoft.com/office/drawing/2014/main" id="{4F4C31DA-5FE9-984F-9A0A-1E09D14FE088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83" name="Freeform 482">
                <a:extLst>
                  <a:ext uri="{FF2B5EF4-FFF2-40B4-BE49-F238E27FC236}">
                    <a16:creationId xmlns="" xmlns:a16="http://schemas.microsoft.com/office/drawing/2014/main" id="{C146674E-5B35-BF4A-95DA-E92D42A81756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="" xmlns:a16="http://schemas.microsoft.com/office/drawing/2014/main" id="{B03ED2CC-7625-A940-9A57-28C483BA5A6B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="" xmlns:a16="http://schemas.microsoft.com/office/drawing/2014/main" id="{2F1ABB92-F0A5-E246-9416-195DA0023580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="" xmlns:a16="http://schemas.microsoft.com/office/drawing/2014/main" id="{2CF5432E-D32E-E14F-A34A-56CDAF8AAA96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87" name="Straight Connector 486">
                <a:extLst>
                  <a:ext uri="{FF2B5EF4-FFF2-40B4-BE49-F238E27FC236}">
                    <a16:creationId xmlns="" xmlns:a16="http://schemas.microsoft.com/office/drawing/2014/main" id="{0FE726C9-E272-5543-B953-93C4B3CA7BF2}"/>
                  </a:ext>
                </a:extLst>
              </p:cNvPr>
              <p:cNvCxnSpPr>
                <a:endCxn id="48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88" name="Straight Connector 487">
                <a:extLst>
                  <a:ext uri="{FF2B5EF4-FFF2-40B4-BE49-F238E27FC236}">
                    <a16:creationId xmlns="" xmlns:a16="http://schemas.microsoft.com/office/drawing/2014/main" id="{D0496554-D8D1-8948-BABA-94B195EA9D31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85" name="Group 347">
              <a:extLst>
                <a:ext uri="{FF2B5EF4-FFF2-40B4-BE49-F238E27FC236}">
                  <a16:creationId xmlns="" xmlns:a16="http://schemas.microsoft.com/office/drawing/2014/main" id="{6668F938-851E-AB41-8568-976ACF90B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8241" y="5530308"/>
              <a:ext cx="588970" cy="242608"/>
              <a:chOff x="1871277" y="1576300"/>
              <a:chExt cx="1128371" cy="437861"/>
            </a:xfrm>
          </p:grpSpPr>
          <p:sp>
            <p:nvSpPr>
              <p:cNvPr id="471" name="Oval 470">
                <a:extLst>
                  <a:ext uri="{FF2B5EF4-FFF2-40B4-BE49-F238E27FC236}">
                    <a16:creationId xmlns="" xmlns:a16="http://schemas.microsoft.com/office/drawing/2014/main" id="{AAA12AB3-54BB-0441-9A6C-077BF17E70F2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="" xmlns:a16="http://schemas.microsoft.com/office/drawing/2014/main" id="{542CBF52-AB3D-B547-9EB4-6268801280FE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="" xmlns:a16="http://schemas.microsoft.com/office/drawing/2014/main" id="{62F9DC56-CA45-5E4C-ADDA-2ADC825CE2E9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4" name="Freeform 473">
                <a:extLst>
                  <a:ext uri="{FF2B5EF4-FFF2-40B4-BE49-F238E27FC236}">
                    <a16:creationId xmlns="" xmlns:a16="http://schemas.microsoft.com/office/drawing/2014/main" id="{BC1AC39B-3AE0-3C42-ADA6-3653BBC5B2A7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5" name="Freeform 474">
                <a:extLst>
                  <a:ext uri="{FF2B5EF4-FFF2-40B4-BE49-F238E27FC236}">
                    <a16:creationId xmlns="" xmlns:a16="http://schemas.microsoft.com/office/drawing/2014/main" id="{CBEC19FB-844D-F14C-87CD-AFFDF31314DC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="" xmlns:a16="http://schemas.microsoft.com/office/drawing/2014/main" id="{F3726C02-E914-F24E-9979-850362049A60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="" xmlns:a16="http://schemas.microsoft.com/office/drawing/2014/main" id="{E7F76CCB-DC14-5D47-BBBB-5D1839BC1450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78" name="Straight Connector 477">
                <a:extLst>
                  <a:ext uri="{FF2B5EF4-FFF2-40B4-BE49-F238E27FC236}">
                    <a16:creationId xmlns="" xmlns:a16="http://schemas.microsoft.com/office/drawing/2014/main" id="{012FA502-1BF1-0E42-8A23-456008B708CD}"/>
                  </a:ext>
                </a:extLst>
              </p:cNvPr>
              <p:cNvCxnSpPr>
                <a:endCxn id="47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79" name="Straight Connector 478">
                <a:extLst>
                  <a:ext uri="{FF2B5EF4-FFF2-40B4-BE49-F238E27FC236}">
                    <a16:creationId xmlns="" xmlns:a16="http://schemas.microsoft.com/office/drawing/2014/main" id="{5DE96D85-712C-B94D-9E53-0E42305E578B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86" name="Group 347">
              <a:extLst>
                <a:ext uri="{FF2B5EF4-FFF2-40B4-BE49-F238E27FC236}">
                  <a16:creationId xmlns="" xmlns:a16="http://schemas.microsoft.com/office/drawing/2014/main" id="{83A1C232-E62A-BF4A-8DB9-187CA24614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6757" y="5796647"/>
              <a:ext cx="588970" cy="242608"/>
              <a:chOff x="1871277" y="1576300"/>
              <a:chExt cx="1128371" cy="437861"/>
            </a:xfrm>
          </p:grpSpPr>
          <p:sp>
            <p:nvSpPr>
              <p:cNvPr id="462" name="Oval 461">
                <a:extLst>
                  <a:ext uri="{FF2B5EF4-FFF2-40B4-BE49-F238E27FC236}">
                    <a16:creationId xmlns="" xmlns:a16="http://schemas.microsoft.com/office/drawing/2014/main" id="{17919704-9ABE-9546-BBD5-8DF01F7AD80B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="" xmlns:a16="http://schemas.microsoft.com/office/drawing/2014/main" id="{BE82DA0E-A4BD-1C43-A0A2-6227CBD1993F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64" name="Oval 463">
                <a:extLst>
                  <a:ext uri="{FF2B5EF4-FFF2-40B4-BE49-F238E27FC236}">
                    <a16:creationId xmlns="" xmlns:a16="http://schemas.microsoft.com/office/drawing/2014/main" id="{749CFC56-7919-9041-AA3A-D60B7F0B6915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="" xmlns:a16="http://schemas.microsoft.com/office/drawing/2014/main" id="{27DD30A4-67D5-F04D-90C5-99D1EFA69143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="" xmlns:a16="http://schemas.microsoft.com/office/drawing/2014/main" id="{5EFC06E9-A829-5D4B-AFB1-41BA4A45C59F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67" name="Freeform 466">
                <a:extLst>
                  <a:ext uri="{FF2B5EF4-FFF2-40B4-BE49-F238E27FC236}">
                    <a16:creationId xmlns="" xmlns:a16="http://schemas.microsoft.com/office/drawing/2014/main" id="{3D44CCC7-9CD1-E348-ABEF-BBD848DFB549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="" xmlns:a16="http://schemas.microsoft.com/office/drawing/2014/main" id="{A4975792-3908-CB49-9B54-BD948E29A807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="" xmlns:a16="http://schemas.microsoft.com/office/drawing/2014/main" id="{D4F3E613-F206-2944-B44D-3EDDF052D577}"/>
                  </a:ext>
                </a:extLst>
              </p:cNvPr>
              <p:cNvCxnSpPr>
                <a:endCxn id="46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70" name="Straight Connector 469">
                <a:extLst>
                  <a:ext uri="{FF2B5EF4-FFF2-40B4-BE49-F238E27FC236}">
                    <a16:creationId xmlns="" xmlns:a16="http://schemas.microsoft.com/office/drawing/2014/main" id="{B3C6B2A4-7631-2046-85C3-980D6CE39C63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87" name="Group 347">
              <a:extLst>
                <a:ext uri="{FF2B5EF4-FFF2-40B4-BE49-F238E27FC236}">
                  <a16:creationId xmlns="" xmlns:a16="http://schemas.microsoft.com/office/drawing/2014/main" id="{AB634BE5-57A9-CD40-A582-3EC1DA74F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4088" y="5889227"/>
              <a:ext cx="588970" cy="242608"/>
              <a:chOff x="1871277" y="1576300"/>
              <a:chExt cx="1128371" cy="437861"/>
            </a:xfrm>
          </p:grpSpPr>
          <p:sp>
            <p:nvSpPr>
              <p:cNvPr id="453" name="Oval 452">
                <a:extLst>
                  <a:ext uri="{FF2B5EF4-FFF2-40B4-BE49-F238E27FC236}">
                    <a16:creationId xmlns="" xmlns:a16="http://schemas.microsoft.com/office/drawing/2014/main" id="{071D573E-69EB-C64A-B32E-BAEDA36F05CD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="" xmlns:a16="http://schemas.microsoft.com/office/drawing/2014/main" id="{2AA2F495-D440-3942-89E6-B98ADF2EEF2F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55" name="Oval 454">
                <a:extLst>
                  <a:ext uri="{FF2B5EF4-FFF2-40B4-BE49-F238E27FC236}">
                    <a16:creationId xmlns="" xmlns:a16="http://schemas.microsoft.com/office/drawing/2014/main" id="{66CFAFD9-9285-6C4E-A3DD-30BDB42BB815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56" name="Freeform 455">
                <a:extLst>
                  <a:ext uri="{FF2B5EF4-FFF2-40B4-BE49-F238E27FC236}">
                    <a16:creationId xmlns="" xmlns:a16="http://schemas.microsoft.com/office/drawing/2014/main" id="{7FAC9A44-D290-E446-8AFD-1995F6718472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57" name="Freeform 456">
                <a:extLst>
                  <a:ext uri="{FF2B5EF4-FFF2-40B4-BE49-F238E27FC236}">
                    <a16:creationId xmlns="" xmlns:a16="http://schemas.microsoft.com/office/drawing/2014/main" id="{5126B8E7-87D6-9244-B06D-DD2BCCF91A00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58" name="Freeform 457">
                <a:extLst>
                  <a:ext uri="{FF2B5EF4-FFF2-40B4-BE49-F238E27FC236}">
                    <a16:creationId xmlns="" xmlns:a16="http://schemas.microsoft.com/office/drawing/2014/main" id="{33C8C3AA-A46D-7042-9C20-C4798335AF85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59" name="Freeform 458">
                <a:extLst>
                  <a:ext uri="{FF2B5EF4-FFF2-40B4-BE49-F238E27FC236}">
                    <a16:creationId xmlns="" xmlns:a16="http://schemas.microsoft.com/office/drawing/2014/main" id="{3E27A51E-B896-6F41-BE51-9A8122856722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60" name="Straight Connector 459">
                <a:extLst>
                  <a:ext uri="{FF2B5EF4-FFF2-40B4-BE49-F238E27FC236}">
                    <a16:creationId xmlns="" xmlns:a16="http://schemas.microsoft.com/office/drawing/2014/main" id="{2D23564A-0E97-694E-AEE5-518E2024AEE1}"/>
                  </a:ext>
                </a:extLst>
              </p:cNvPr>
              <p:cNvCxnSpPr>
                <a:endCxn id="45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1" name="Straight Connector 460">
                <a:extLst>
                  <a:ext uri="{FF2B5EF4-FFF2-40B4-BE49-F238E27FC236}">
                    <a16:creationId xmlns="" xmlns:a16="http://schemas.microsoft.com/office/drawing/2014/main" id="{C8A2EE84-1A08-2248-99EE-3B6F3EAB19E1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88" name="Group 387">
              <a:extLst>
                <a:ext uri="{FF2B5EF4-FFF2-40B4-BE49-F238E27FC236}">
                  <a16:creationId xmlns="" xmlns:a16="http://schemas.microsoft.com/office/drawing/2014/main" id="{E674E711-B543-E349-9437-4123F003C12E}"/>
                </a:ext>
              </a:extLst>
            </p:cNvPr>
            <p:cNvGrpSpPr/>
            <p:nvPr/>
          </p:nvGrpSpPr>
          <p:grpSpPr>
            <a:xfrm>
              <a:off x="1925875" y="1754513"/>
              <a:ext cx="5095391" cy="2833288"/>
              <a:chOff x="1925876" y="2212958"/>
              <a:chExt cx="5095391" cy="2833288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="" xmlns:a16="http://schemas.microsoft.com/office/drawing/2014/main" id="{62D36AE2-BF21-804C-B67A-91B7A6C2193D}"/>
                  </a:ext>
                </a:extLst>
              </p:cNvPr>
              <p:cNvGrpSpPr/>
              <p:nvPr/>
            </p:nvGrpSpPr>
            <p:grpSpPr>
              <a:xfrm>
                <a:off x="2745416" y="2212958"/>
                <a:ext cx="3597533" cy="493677"/>
                <a:chOff x="2705100" y="2011398"/>
                <a:chExt cx="3597533" cy="493677"/>
              </a:xfrm>
            </p:grpSpPr>
            <p:sp>
              <p:nvSpPr>
                <p:cNvPr id="450" name="Oval 449">
                  <a:extLst>
                    <a:ext uri="{FF2B5EF4-FFF2-40B4-BE49-F238E27FC236}">
                      <a16:creationId xmlns="" xmlns:a16="http://schemas.microsoft.com/office/drawing/2014/main" id="{8EE6B087-D830-FE4F-AAD6-E1A2BAA9FE85}"/>
                    </a:ext>
                  </a:extLst>
                </p:cNvPr>
                <p:cNvSpPr/>
                <p:nvPr/>
              </p:nvSpPr>
              <p:spPr bwMode="auto">
                <a:xfrm>
                  <a:off x="2722820" y="2011398"/>
                  <a:ext cx="3579813" cy="492125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51" name="Oval 450">
                  <a:extLst>
                    <a:ext uri="{FF2B5EF4-FFF2-40B4-BE49-F238E27FC236}">
                      <a16:creationId xmlns="" xmlns:a16="http://schemas.microsoft.com/office/drawing/2014/main" id="{47CCD83D-A4A7-784F-A36F-834C748A5646}"/>
                    </a:ext>
                  </a:extLst>
                </p:cNvPr>
                <p:cNvSpPr/>
                <p:nvPr/>
              </p:nvSpPr>
              <p:spPr bwMode="auto">
                <a:xfrm>
                  <a:off x="2705100" y="2012950"/>
                  <a:ext cx="3579813" cy="492125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52" name="TextBox 389">
                  <a:extLst>
                    <a:ext uri="{FF2B5EF4-FFF2-40B4-BE49-F238E27FC236}">
                      <a16:creationId xmlns="" xmlns:a16="http://schemas.microsoft.com/office/drawing/2014/main" id="{9C856663-ED44-084E-BE50-F682BBA775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52664" y="2127167"/>
                  <a:ext cx="2057700" cy="296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Remote Controller</a:t>
                  </a:r>
                </a:p>
              </p:txBody>
            </p:sp>
          </p:grpSp>
          <p:grpSp>
            <p:nvGrpSpPr>
              <p:cNvPr id="426" name="Group 425">
                <a:extLst>
                  <a:ext uri="{FF2B5EF4-FFF2-40B4-BE49-F238E27FC236}">
                    <a16:creationId xmlns="" xmlns:a16="http://schemas.microsoft.com/office/drawing/2014/main" id="{81B736A2-639C-5045-9469-BBFF1FDAFC95}"/>
                  </a:ext>
                </a:extLst>
              </p:cNvPr>
              <p:cNvGrpSpPr/>
              <p:nvPr/>
            </p:nvGrpSpPr>
            <p:grpSpPr>
              <a:xfrm>
                <a:off x="1925876" y="4223509"/>
                <a:ext cx="923540" cy="405953"/>
                <a:chOff x="2705100" y="2011398"/>
                <a:chExt cx="3597533" cy="493677"/>
              </a:xfrm>
            </p:grpSpPr>
            <p:sp>
              <p:nvSpPr>
                <p:cNvPr id="447" name="Oval 446">
                  <a:extLst>
                    <a:ext uri="{FF2B5EF4-FFF2-40B4-BE49-F238E27FC236}">
                      <a16:creationId xmlns="" xmlns:a16="http://schemas.microsoft.com/office/drawing/2014/main" id="{7255FCAB-97CA-B947-8E8A-0A13FD397DC5}"/>
                    </a:ext>
                  </a:extLst>
                </p:cNvPr>
                <p:cNvSpPr/>
                <p:nvPr/>
              </p:nvSpPr>
              <p:spPr bwMode="auto">
                <a:xfrm>
                  <a:off x="2722820" y="2011398"/>
                  <a:ext cx="3579813" cy="492125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48" name="Oval 447">
                  <a:extLst>
                    <a:ext uri="{FF2B5EF4-FFF2-40B4-BE49-F238E27FC236}">
                      <a16:creationId xmlns="" xmlns:a16="http://schemas.microsoft.com/office/drawing/2014/main" id="{61B8CC61-7E0C-EE46-9388-0895CB146C0C}"/>
                    </a:ext>
                  </a:extLst>
                </p:cNvPr>
                <p:cNvSpPr/>
                <p:nvPr/>
              </p:nvSpPr>
              <p:spPr bwMode="auto">
                <a:xfrm>
                  <a:off x="2705100" y="2012950"/>
                  <a:ext cx="3579813" cy="492125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49" name="TextBox 389">
                  <a:extLst>
                    <a:ext uri="{FF2B5EF4-FFF2-40B4-BE49-F238E27FC236}">
                      <a16:creationId xmlns="" xmlns:a16="http://schemas.microsoft.com/office/drawing/2014/main" id="{753C8794-6C3E-A946-98F0-0A4574B680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01810" y="2127167"/>
                  <a:ext cx="1159411" cy="296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CA</a:t>
                  </a:r>
                </a:p>
              </p:txBody>
            </p:sp>
          </p:grpSp>
          <p:grpSp>
            <p:nvGrpSpPr>
              <p:cNvPr id="427" name="Group 426">
                <a:extLst>
                  <a:ext uri="{FF2B5EF4-FFF2-40B4-BE49-F238E27FC236}">
                    <a16:creationId xmlns="" xmlns:a16="http://schemas.microsoft.com/office/drawing/2014/main" id="{F6E58E7F-3C3B-6B42-95B1-9AED236D83A8}"/>
                  </a:ext>
                </a:extLst>
              </p:cNvPr>
              <p:cNvGrpSpPr/>
              <p:nvPr/>
            </p:nvGrpSpPr>
            <p:grpSpPr>
              <a:xfrm>
                <a:off x="3589508" y="4760377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43" name="Group 442">
                  <a:extLst>
                    <a:ext uri="{FF2B5EF4-FFF2-40B4-BE49-F238E27FC236}">
                      <a16:creationId xmlns="" xmlns:a16="http://schemas.microsoft.com/office/drawing/2014/main" id="{B5462F2E-F700-E74E-8777-989C222F6B17}"/>
                    </a:ext>
                  </a:extLst>
                </p:cNvPr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45" name="Oval 444">
                    <a:extLst>
                      <a:ext uri="{FF2B5EF4-FFF2-40B4-BE49-F238E27FC236}">
                        <a16:creationId xmlns="" xmlns:a16="http://schemas.microsoft.com/office/drawing/2014/main" id="{3A8D5BD0-5AF9-F047-A2A5-74B21E482F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rgbClr val="FFFFFF">
                      <a:alpha val="42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6" name="Oval 445">
                    <a:extLst>
                      <a:ext uri="{FF2B5EF4-FFF2-40B4-BE49-F238E27FC236}">
                        <a16:creationId xmlns="" xmlns:a16="http://schemas.microsoft.com/office/drawing/2014/main" id="{76278212-AACF-EA41-ABEC-BADB5287BB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 cap="flat" cmpd="sng" algn="ctr">
                    <a:solidFill>
                      <a:srgbClr val="CC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44" name="TextBox 389">
                  <a:extLst>
                    <a:ext uri="{FF2B5EF4-FFF2-40B4-BE49-F238E27FC236}">
                      <a16:creationId xmlns="" xmlns:a16="http://schemas.microsoft.com/office/drawing/2014/main" id="{07D62407-09DE-4446-A991-94479991A7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28" name="Group 427">
                <a:extLst>
                  <a:ext uri="{FF2B5EF4-FFF2-40B4-BE49-F238E27FC236}">
                    <a16:creationId xmlns="" xmlns:a16="http://schemas.microsoft.com/office/drawing/2014/main" id="{4D1B0CFF-CE53-8E44-985B-C5516AC59054}"/>
                  </a:ext>
                </a:extLst>
              </p:cNvPr>
              <p:cNvGrpSpPr/>
              <p:nvPr/>
            </p:nvGrpSpPr>
            <p:grpSpPr>
              <a:xfrm>
                <a:off x="4369656" y="4758258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39" name="Group 438">
                  <a:extLst>
                    <a:ext uri="{FF2B5EF4-FFF2-40B4-BE49-F238E27FC236}">
                      <a16:creationId xmlns="" xmlns:a16="http://schemas.microsoft.com/office/drawing/2014/main" id="{E9FE6041-3130-EB4F-8BC7-1EE9AB973D5F}"/>
                    </a:ext>
                  </a:extLst>
                </p:cNvPr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41" name="Oval 440">
                    <a:extLst>
                      <a:ext uri="{FF2B5EF4-FFF2-40B4-BE49-F238E27FC236}">
                        <a16:creationId xmlns="" xmlns:a16="http://schemas.microsoft.com/office/drawing/2014/main" id="{5B86D724-BC2B-BD40-B41F-B06FDAB2E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rgbClr val="FFFFFF">
                      <a:alpha val="42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2" name="Oval 441">
                    <a:extLst>
                      <a:ext uri="{FF2B5EF4-FFF2-40B4-BE49-F238E27FC236}">
                        <a16:creationId xmlns="" xmlns:a16="http://schemas.microsoft.com/office/drawing/2014/main" id="{25D22206-7FA6-1144-B6AC-B857637AF3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 cap="flat" cmpd="sng" algn="ctr">
                    <a:solidFill>
                      <a:srgbClr val="CC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40" name="TextBox 389">
                  <a:extLst>
                    <a:ext uri="{FF2B5EF4-FFF2-40B4-BE49-F238E27FC236}">
                      <a16:creationId xmlns="" xmlns:a16="http://schemas.microsoft.com/office/drawing/2014/main" id="{2D5FEB66-58AA-9E4B-AD71-EA4750A833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29" name="Group 428">
                <a:extLst>
                  <a:ext uri="{FF2B5EF4-FFF2-40B4-BE49-F238E27FC236}">
                    <a16:creationId xmlns="" xmlns:a16="http://schemas.microsoft.com/office/drawing/2014/main" id="{9D109E0A-BCFA-E94A-BF8F-93D3F96B54CC}"/>
                  </a:ext>
                </a:extLst>
              </p:cNvPr>
              <p:cNvGrpSpPr/>
              <p:nvPr/>
            </p:nvGrpSpPr>
            <p:grpSpPr>
              <a:xfrm>
                <a:off x="5569912" y="4756140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35" name="Group 434">
                  <a:extLst>
                    <a:ext uri="{FF2B5EF4-FFF2-40B4-BE49-F238E27FC236}">
                      <a16:creationId xmlns="" xmlns:a16="http://schemas.microsoft.com/office/drawing/2014/main" id="{640672AD-E981-1643-871D-AD8A67139540}"/>
                    </a:ext>
                  </a:extLst>
                </p:cNvPr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37" name="Oval 436">
                    <a:extLst>
                      <a:ext uri="{FF2B5EF4-FFF2-40B4-BE49-F238E27FC236}">
                        <a16:creationId xmlns="" xmlns:a16="http://schemas.microsoft.com/office/drawing/2014/main" id="{294A370C-785F-404E-8135-30826A70F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rgbClr val="FFFFFF">
                      <a:alpha val="42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8" name="Oval 437">
                    <a:extLst>
                      <a:ext uri="{FF2B5EF4-FFF2-40B4-BE49-F238E27FC236}">
                        <a16:creationId xmlns="" xmlns:a16="http://schemas.microsoft.com/office/drawing/2014/main" id="{E67022FB-D28B-0E44-9B6D-DD8092F2FB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 cap="flat" cmpd="sng" algn="ctr">
                    <a:solidFill>
                      <a:srgbClr val="CC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36" name="TextBox 389">
                  <a:extLst>
                    <a:ext uri="{FF2B5EF4-FFF2-40B4-BE49-F238E27FC236}">
                      <a16:creationId xmlns="" xmlns:a16="http://schemas.microsoft.com/office/drawing/2014/main" id="{2A590B0D-6FC1-9149-A279-05645BBC36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30" name="Group 429">
                <a:extLst>
                  <a:ext uri="{FF2B5EF4-FFF2-40B4-BE49-F238E27FC236}">
                    <a16:creationId xmlns="" xmlns:a16="http://schemas.microsoft.com/office/drawing/2014/main" id="{0326EFB3-34F4-754B-86E7-7F4C53B7BE4A}"/>
                  </a:ext>
                </a:extLst>
              </p:cNvPr>
              <p:cNvGrpSpPr/>
              <p:nvPr/>
            </p:nvGrpSpPr>
            <p:grpSpPr>
              <a:xfrm>
                <a:off x="6557699" y="4754022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31" name="Group 430">
                  <a:extLst>
                    <a:ext uri="{FF2B5EF4-FFF2-40B4-BE49-F238E27FC236}">
                      <a16:creationId xmlns="" xmlns:a16="http://schemas.microsoft.com/office/drawing/2014/main" id="{887B5438-FD39-FF45-94F4-501001587C74}"/>
                    </a:ext>
                  </a:extLst>
                </p:cNvPr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33" name="Oval 432">
                    <a:extLst>
                      <a:ext uri="{FF2B5EF4-FFF2-40B4-BE49-F238E27FC236}">
                        <a16:creationId xmlns="" xmlns:a16="http://schemas.microsoft.com/office/drawing/2014/main" id="{6FF89616-28C7-BA4C-A7CF-F285884667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rgbClr val="FFFFFF">
                      <a:alpha val="42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4" name="Oval 433">
                    <a:extLst>
                      <a:ext uri="{FF2B5EF4-FFF2-40B4-BE49-F238E27FC236}">
                        <a16:creationId xmlns="" xmlns:a16="http://schemas.microsoft.com/office/drawing/2014/main" id="{DE898B76-72BE-1941-BD61-33F2BA1779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 cap="flat" cmpd="sng" algn="ctr">
                    <a:solidFill>
                      <a:srgbClr val="CC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32" name="TextBox 389">
                  <a:extLst>
                    <a:ext uri="{FF2B5EF4-FFF2-40B4-BE49-F238E27FC236}">
                      <a16:creationId xmlns="" xmlns:a16="http://schemas.microsoft.com/office/drawing/2014/main" id="{FC2D41BB-76AF-5143-8519-F85BA5D046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9" name="Group 388">
              <a:extLst>
                <a:ext uri="{FF2B5EF4-FFF2-40B4-BE49-F238E27FC236}">
                  <a16:creationId xmlns="" xmlns:a16="http://schemas.microsoft.com/office/drawing/2014/main" id="{5E8E5875-4EBA-4349-B27C-7F45D2F51E62}"/>
                </a:ext>
              </a:extLst>
            </p:cNvPr>
            <p:cNvGrpSpPr/>
            <p:nvPr/>
          </p:nvGrpSpPr>
          <p:grpSpPr>
            <a:xfrm>
              <a:off x="2050694" y="4240394"/>
              <a:ext cx="4962309" cy="697609"/>
              <a:chOff x="-3809141" y="1128902"/>
              <a:chExt cx="4962309" cy="697609"/>
            </a:xfrm>
          </p:grpSpPr>
          <p:grpSp>
            <p:nvGrpSpPr>
              <p:cNvPr id="390" name="Group 554">
                <a:extLst>
                  <a:ext uri="{FF2B5EF4-FFF2-40B4-BE49-F238E27FC236}">
                    <a16:creationId xmlns="" xmlns:a16="http://schemas.microsoft.com/office/drawing/2014/main" id="{81B6EE14-CC27-744A-A051-4E03FA7FB8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59184" y="1493681"/>
                <a:ext cx="426647" cy="330722"/>
                <a:chOff x="2932185" y="3913304"/>
                <a:chExt cx="426963" cy="330885"/>
              </a:xfrm>
            </p:grpSpPr>
            <p:sp>
              <p:nvSpPr>
                <p:cNvPr id="419" name="Rectangle 418">
                  <a:extLst>
                    <a:ext uri="{FF2B5EF4-FFF2-40B4-BE49-F238E27FC236}">
                      <a16:creationId xmlns="" xmlns:a16="http://schemas.microsoft.com/office/drawing/2014/main" id="{C110861B-9F39-1F44-A2C4-E4F16FCAC279}"/>
                    </a:ext>
                  </a:extLst>
                </p:cNvPr>
                <p:cNvSpPr/>
                <p:nvPr/>
              </p:nvSpPr>
              <p:spPr>
                <a:xfrm>
                  <a:off x="2933382" y="3913304"/>
                  <a:ext cx="425766" cy="328775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20" name="Straight Connector 419">
                  <a:extLst>
                    <a:ext uri="{FF2B5EF4-FFF2-40B4-BE49-F238E27FC236}">
                      <a16:creationId xmlns="" xmlns:a16="http://schemas.microsoft.com/office/drawing/2014/main" id="{DD0A76D0-D1B5-C448-A6EF-5CBA826076A3}"/>
                    </a:ext>
                  </a:extLst>
                </p:cNvPr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="" xmlns:a16="http://schemas.microsoft.com/office/drawing/2014/main" id="{3D867651-027E-ED40-9FF0-8C7FDE56A1AD}"/>
                    </a:ext>
                  </a:extLst>
                </p:cNvPr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="" xmlns:a16="http://schemas.microsoft.com/office/drawing/2014/main" id="{38A884CE-9A37-D940-B4A8-9D4D87274982}"/>
                    </a:ext>
                  </a:extLst>
                </p:cNvPr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="" xmlns:a16="http://schemas.microsoft.com/office/drawing/2014/main" id="{F72B6516-301E-294C-BD5A-03CB25199EE7}"/>
                    </a:ext>
                  </a:extLst>
                </p:cNvPr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="" xmlns:a16="http://schemas.microsoft.com/office/drawing/2014/main" id="{5E23C2C4-4FEE-1D40-BD08-52071DA681C7}"/>
                    </a:ext>
                  </a:extLst>
                </p:cNvPr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391" name="Group 554">
                <a:extLst>
                  <a:ext uri="{FF2B5EF4-FFF2-40B4-BE49-F238E27FC236}">
                    <a16:creationId xmlns="" xmlns:a16="http://schemas.microsoft.com/office/drawing/2014/main" id="{8984DC81-21F8-1546-9659-CE7B16A687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809141" y="1128902"/>
                <a:ext cx="675450" cy="526527"/>
                <a:chOff x="2932185" y="3913304"/>
                <a:chExt cx="430533" cy="332666"/>
              </a:xfrm>
            </p:grpSpPr>
            <p:sp>
              <p:nvSpPr>
                <p:cNvPr id="413" name="Rectangle 412">
                  <a:extLst>
                    <a:ext uri="{FF2B5EF4-FFF2-40B4-BE49-F238E27FC236}">
                      <a16:creationId xmlns="" xmlns:a16="http://schemas.microsoft.com/office/drawing/2014/main" id="{354DD063-2794-1643-A5E7-9E49377960D6}"/>
                    </a:ext>
                  </a:extLst>
                </p:cNvPr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14" name="Straight Connector 413">
                  <a:extLst>
                    <a:ext uri="{FF2B5EF4-FFF2-40B4-BE49-F238E27FC236}">
                      <a16:creationId xmlns="" xmlns:a16="http://schemas.microsoft.com/office/drawing/2014/main" id="{16208DC2-6B8A-2448-84E0-DB0EF734E2E0}"/>
                    </a:ext>
                  </a:extLst>
                </p:cNvPr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="" xmlns:a16="http://schemas.microsoft.com/office/drawing/2014/main" id="{9617AE01-3C7B-7E42-9676-0C68B7ECCAE6}"/>
                    </a:ext>
                  </a:extLst>
                </p:cNvPr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="" xmlns:a16="http://schemas.microsoft.com/office/drawing/2014/main" id="{C47DC652-BD0C-3F46-86D7-ECC9AD1D79D2}"/>
                    </a:ext>
                  </a:extLst>
                </p:cNvPr>
                <p:cNvCxnSpPr/>
                <p:nvPr/>
              </p:nvCxnSpPr>
              <p:spPr>
                <a:xfrm flipH="1" flipV="1">
                  <a:off x="3182588" y="4005425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="" xmlns:a16="http://schemas.microsoft.com/office/drawing/2014/main" id="{3B014B56-FED6-4E48-99C5-5A79ADD94CC4}"/>
                    </a:ext>
                  </a:extLst>
                </p:cNvPr>
                <p:cNvCxnSpPr/>
                <p:nvPr/>
              </p:nvCxnSpPr>
              <p:spPr>
                <a:xfrm flipH="1" flipV="1">
                  <a:off x="3093297" y="4009316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="" xmlns:a16="http://schemas.microsoft.com/office/drawing/2014/main" id="{468D05CF-FA4F-A948-B610-7F2761E0FD51}"/>
                    </a:ext>
                  </a:extLst>
                </p:cNvPr>
                <p:cNvCxnSpPr/>
                <p:nvPr/>
              </p:nvCxnSpPr>
              <p:spPr>
                <a:xfrm flipH="1" flipV="1">
                  <a:off x="3278747" y="4008109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392" name="Group 554">
                <a:extLst>
                  <a:ext uri="{FF2B5EF4-FFF2-40B4-BE49-F238E27FC236}">
                    <a16:creationId xmlns="" xmlns:a16="http://schemas.microsoft.com/office/drawing/2014/main" id="{A996263E-DE9E-0842-A205-EB674D3E01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475553" y="1495789"/>
                <a:ext cx="430214" cy="330722"/>
                <a:chOff x="2932185" y="3913304"/>
                <a:chExt cx="430533" cy="330885"/>
              </a:xfrm>
            </p:grpSpPr>
            <p:sp>
              <p:nvSpPr>
                <p:cNvPr id="407" name="Rectangle 406">
                  <a:extLst>
                    <a:ext uri="{FF2B5EF4-FFF2-40B4-BE49-F238E27FC236}">
                      <a16:creationId xmlns="" xmlns:a16="http://schemas.microsoft.com/office/drawing/2014/main" id="{0ED24C96-9484-4B4E-B94F-7B96917BDD0F}"/>
                    </a:ext>
                  </a:extLst>
                </p:cNvPr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8" name="Straight Connector 407">
                  <a:extLst>
                    <a:ext uri="{FF2B5EF4-FFF2-40B4-BE49-F238E27FC236}">
                      <a16:creationId xmlns="" xmlns:a16="http://schemas.microsoft.com/office/drawing/2014/main" id="{B0981132-3978-A74C-92CF-3B326EA8CF91}"/>
                    </a:ext>
                  </a:extLst>
                </p:cNvPr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="" xmlns:a16="http://schemas.microsoft.com/office/drawing/2014/main" id="{32807344-875D-7B41-B999-7AB2EF8D8CFB}"/>
                    </a:ext>
                  </a:extLst>
                </p:cNvPr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="" xmlns:a16="http://schemas.microsoft.com/office/drawing/2014/main" id="{0986A014-650F-3149-8526-CB72AA722F05}"/>
                    </a:ext>
                  </a:extLst>
                </p:cNvPr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="" xmlns:a16="http://schemas.microsoft.com/office/drawing/2014/main" id="{CCA2E2B5-01CD-7B4F-94D5-1422002B0E7E}"/>
                    </a:ext>
                  </a:extLst>
                </p:cNvPr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="" xmlns:a16="http://schemas.microsoft.com/office/drawing/2014/main" id="{C5F10C1C-2C2D-AF46-9C32-C36601C56B52}"/>
                    </a:ext>
                  </a:extLst>
                </p:cNvPr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393" name="Group 554">
                <a:extLst>
                  <a:ext uri="{FF2B5EF4-FFF2-40B4-BE49-F238E27FC236}">
                    <a16:creationId xmlns="" xmlns:a16="http://schemas.microsoft.com/office/drawing/2014/main" id="{C13C551E-2854-8946-A50E-F2DE3B9466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71097" y="1490382"/>
                <a:ext cx="430214" cy="330722"/>
                <a:chOff x="2932185" y="3913304"/>
                <a:chExt cx="430533" cy="330885"/>
              </a:xfrm>
            </p:grpSpPr>
            <p:sp>
              <p:nvSpPr>
                <p:cNvPr id="401" name="Rectangle 400">
                  <a:extLst>
                    <a:ext uri="{FF2B5EF4-FFF2-40B4-BE49-F238E27FC236}">
                      <a16:creationId xmlns="" xmlns:a16="http://schemas.microsoft.com/office/drawing/2014/main" id="{B9056E92-3704-A64A-8AC6-8AE37C0DE9FD}"/>
                    </a:ext>
                  </a:extLst>
                </p:cNvPr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2" name="Straight Connector 401">
                  <a:extLst>
                    <a:ext uri="{FF2B5EF4-FFF2-40B4-BE49-F238E27FC236}">
                      <a16:creationId xmlns="" xmlns:a16="http://schemas.microsoft.com/office/drawing/2014/main" id="{42F13AA3-2FB6-1448-A47B-8DFED40933BC}"/>
                    </a:ext>
                  </a:extLst>
                </p:cNvPr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="" xmlns:a16="http://schemas.microsoft.com/office/drawing/2014/main" id="{E77A16B9-9E1B-264D-B761-C2F6E72E8944}"/>
                    </a:ext>
                  </a:extLst>
                </p:cNvPr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="" xmlns:a16="http://schemas.microsoft.com/office/drawing/2014/main" id="{16553DD0-7CED-E54F-86EB-21CD0B109D8B}"/>
                    </a:ext>
                  </a:extLst>
                </p:cNvPr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="" xmlns:a16="http://schemas.microsoft.com/office/drawing/2014/main" id="{E9065049-61A7-D445-8F3A-CF75B01E536C}"/>
                    </a:ext>
                  </a:extLst>
                </p:cNvPr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="" xmlns:a16="http://schemas.microsoft.com/office/drawing/2014/main" id="{74894E9C-A6C4-6A4A-AB4E-52ACBB1D5460}"/>
                    </a:ext>
                  </a:extLst>
                </p:cNvPr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394" name="Group 554">
                <a:extLst>
                  <a:ext uri="{FF2B5EF4-FFF2-40B4-BE49-F238E27FC236}">
                    <a16:creationId xmlns="" xmlns:a16="http://schemas.microsoft.com/office/drawing/2014/main" id="{1A94EF4C-7B4A-A442-9223-24BE151A86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2954" y="1484975"/>
                <a:ext cx="430214" cy="330722"/>
                <a:chOff x="2932185" y="3913304"/>
                <a:chExt cx="430533" cy="330885"/>
              </a:xfrm>
            </p:grpSpPr>
            <p:sp>
              <p:nvSpPr>
                <p:cNvPr id="395" name="Rectangle 394">
                  <a:extLst>
                    <a:ext uri="{FF2B5EF4-FFF2-40B4-BE49-F238E27FC236}">
                      <a16:creationId xmlns="" xmlns:a16="http://schemas.microsoft.com/office/drawing/2014/main" id="{EF7021D4-6C50-FE4F-99DD-7E97E97A6213}"/>
                    </a:ext>
                  </a:extLst>
                </p:cNvPr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6" name="Straight Connector 395">
                  <a:extLst>
                    <a:ext uri="{FF2B5EF4-FFF2-40B4-BE49-F238E27FC236}">
                      <a16:creationId xmlns="" xmlns:a16="http://schemas.microsoft.com/office/drawing/2014/main" id="{F3A4AB08-E85D-1B4D-8B63-B23CC80E42EB}"/>
                    </a:ext>
                  </a:extLst>
                </p:cNvPr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="" xmlns:a16="http://schemas.microsoft.com/office/drawing/2014/main" id="{9C1A2807-7BAE-6C42-B615-F35AC6152D59}"/>
                    </a:ext>
                  </a:extLst>
                </p:cNvPr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155E58FB-2047-8242-96E3-E6496B245893}"/>
                    </a:ext>
                  </a:extLst>
                </p:cNvPr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="" xmlns:a16="http://schemas.microsoft.com/office/drawing/2014/main" id="{76E85654-AB3D-5C4E-A804-425C02BD2C31}"/>
                    </a:ext>
                  </a:extLst>
                </p:cNvPr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="" xmlns:a16="http://schemas.microsoft.com/office/drawing/2014/main" id="{E71B59FA-2416-4440-955A-A071C311CFAC}"/>
                    </a:ext>
                  </a:extLst>
                </p:cNvPr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710" name="Group 709">
            <a:extLst>
              <a:ext uri="{FF2B5EF4-FFF2-40B4-BE49-F238E27FC236}">
                <a16:creationId xmlns="" xmlns:a16="http://schemas.microsoft.com/office/drawing/2014/main" id="{8973FC0F-0FC1-A246-BFD1-84BF1EF9A853}"/>
              </a:ext>
            </a:extLst>
          </p:cNvPr>
          <p:cNvGrpSpPr/>
          <p:nvPr/>
        </p:nvGrpSpPr>
        <p:grpSpPr>
          <a:xfrm>
            <a:off x="200416" y="5099428"/>
            <a:ext cx="4112251" cy="1370966"/>
            <a:chOff x="-1402915" y="4974167"/>
            <a:chExt cx="4112251" cy="1370966"/>
          </a:xfrm>
        </p:grpSpPr>
        <p:sp>
          <p:nvSpPr>
            <p:cNvPr id="711" name="TextBox 710">
              <a:extLst>
                <a:ext uri="{FF2B5EF4-FFF2-40B4-BE49-F238E27FC236}">
                  <a16:creationId xmlns="" xmlns:a16="http://schemas.microsoft.com/office/drawing/2014/main" id="{08BF04B4-6075-A84B-8EC3-DF7DDD551004}"/>
                </a:ext>
              </a:extLst>
            </p:cNvPr>
            <p:cNvSpPr txBox="1"/>
            <p:nvPr/>
          </p:nvSpPr>
          <p:spPr>
            <a:xfrm>
              <a:off x="-1402915" y="5588003"/>
              <a:ext cx="4112251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marR="0" lvl="0" indent="-233363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ea typeface="ＭＳ Ｐゴシック" charset="0"/>
                </a:rPr>
                <a:t>1: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generalized “flow-based” forwarding (e.g., OpenFlow)</a:t>
              </a:r>
            </a:p>
          </p:txBody>
        </p:sp>
        <p:cxnSp>
          <p:nvCxnSpPr>
            <p:cNvPr id="712" name="Straight Connector 711">
              <a:extLst>
                <a:ext uri="{FF2B5EF4-FFF2-40B4-BE49-F238E27FC236}">
                  <a16:creationId xmlns="" xmlns:a16="http://schemas.microsoft.com/office/drawing/2014/main" id="{83A62419-3EC1-4842-8B5B-F8E1858F6A37}"/>
                </a:ext>
              </a:extLst>
            </p:cNvPr>
            <p:cNvCxnSpPr>
              <a:cxnSpLocks/>
              <a:stCxn id="711" idx="0"/>
            </p:cNvCxnSpPr>
            <p:nvPr/>
          </p:nvCxnSpPr>
          <p:spPr bwMode="auto">
            <a:xfrm flipV="1">
              <a:off x="653211" y="4974167"/>
              <a:ext cx="1505789" cy="613836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3" name="Group 712">
            <a:extLst>
              <a:ext uri="{FF2B5EF4-FFF2-40B4-BE49-F238E27FC236}">
                <a16:creationId xmlns="" xmlns:a16="http://schemas.microsoft.com/office/drawing/2014/main" id="{AAAF29D5-9601-CF43-8C05-901671240D68}"/>
              </a:ext>
            </a:extLst>
          </p:cNvPr>
          <p:cNvGrpSpPr/>
          <p:nvPr/>
        </p:nvGrpSpPr>
        <p:grpSpPr>
          <a:xfrm>
            <a:off x="9193527" y="3631579"/>
            <a:ext cx="2831459" cy="1311728"/>
            <a:chOff x="69488" y="5026085"/>
            <a:chExt cx="4347805" cy="1311728"/>
          </a:xfrm>
        </p:grpSpPr>
        <p:sp>
          <p:nvSpPr>
            <p:cNvPr id="714" name="TextBox 713">
              <a:extLst>
                <a:ext uri="{FF2B5EF4-FFF2-40B4-BE49-F238E27FC236}">
                  <a16:creationId xmlns="" xmlns:a16="http://schemas.microsoft.com/office/drawing/2014/main" id="{FE50FC28-F437-0344-9C2D-2FDDA8A95DAE}"/>
                </a:ext>
              </a:extLst>
            </p:cNvPr>
            <p:cNvSpPr txBox="1"/>
            <p:nvPr/>
          </p:nvSpPr>
          <p:spPr>
            <a:xfrm>
              <a:off x="69488" y="5580683"/>
              <a:ext cx="4347805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marR="0" lvl="0" indent="-233363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ea typeface="ＭＳ Ｐゴシック" charset="0"/>
                </a:rPr>
                <a:t>2.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control, data plane separation</a:t>
              </a:r>
            </a:p>
          </p:txBody>
        </p:sp>
        <p:cxnSp>
          <p:nvCxnSpPr>
            <p:cNvPr id="715" name="Straight Connector 714">
              <a:extLst>
                <a:ext uri="{FF2B5EF4-FFF2-40B4-BE49-F238E27FC236}">
                  <a16:creationId xmlns="" xmlns:a16="http://schemas.microsoft.com/office/drawing/2014/main" id="{AB94C55F-5325-1444-88FB-722BF41A6EED}"/>
                </a:ext>
              </a:extLst>
            </p:cNvPr>
            <p:cNvCxnSpPr>
              <a:cxnSpLocks/>
              <a:stCxn id="714" idx="0"/>
            </p:cNvCxnSpPr>
            <p:nvPr/>
          </p:nvCxnSpPr>
          <p:spPr bwMode="auto">
            <a:xfrm flipH="1" flipV="1">
              <a:off x="1351777" y="5026085"/>
              <a:ext cx="891615" cy="554598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6" name="TextBox 715">
            <a:extLst>
              <a:ext uri="{FF2B5EF4-FFF2-40B4-BE49-F238E27FC236}">
                <a16:creationId xmlns="" xmlns:a16="http://schemas.microsoft.com/office/drawing/2014/main" id="{DC87C3CB-DAE1-4642-A18C-C358079613E1}"/>
              </a:ext>
            </a:extLst>
          </p:cNvPr>
          <p:cNvSpPr txBox="1"/>
          <p:nvPr/>
        </p:nvSpPr>
        <p:spPr>
          <a:xfrm>
            <a:off x="8661128" y="1214433"/>
            <a:ext cx="332627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 sz="2400" b="1" i="1" dirty="0">
                <a:solidFill>
                  <a:srgbClr val="000090"/>
                </a:solidFill>
                <a:ea typeface="ＭＳ Ｐゴシック" charset="0"/>
              </a:rPr>
              <a:t>. </a:t>
            </a:r>
            <a:r>
              <a:rPr lang="en-US" sz="2400" i="1" dirty="0">
                <a:solidFill>
                  <a:srgbClr val="000000"/>
                </a:solidFill>
                <a:ea typeface="ＭＳ Ｐゴシック" charset="0"/>
              </a:rPr>
              <a:t>control plane functions external to data-plane switches</a:t>
            </a:r>
            <a:endParaRPr lang="en-US" i="1" dirty="0">
              <a:solidFill>
                <a:srgbClr val="000000"/>
              </a:solidFill>
              <a:ea typeface="ＭＳ Ｐゴシック" charset="0"/>
            </a:endParaRPr>
          </a:p>
        </p:txBody>
      </p:sp>
      <p:cxnSp>
        <p:nvCxnSpPr>
          <p:cNvPr id="717" name="Straight Connector 716">
            <a:extLst>
              <a:ext uri="{FF2B5EF4-FFF2-40B4-BE49-F238E27FC236}">
                <a16:creationId xmlns="" xmlns:a16="http://schemas.microsoft.com/office/drawing/2014/main" id="{A4E79431-B0A1-424A-994E-6C3A3C35D682}"/>
              </a:ext>
            </a:extLst>
          </p:cNvPr>
          <p:cNvCxnSpPr/>
          <p:nvPr/>
        </p:nvCxnSpPr>
        <p:spPr bwMode="auto">
          <a:xfrm flipV="1">
            <a:off x="8275367" y="1593599"/>
            <a:ext cx="618473" cy="645305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" name="Oval 717">
            <a:extLst>
              <a:ext uri="{FF2B5EF4-FFF2-40B4-BE49-F238E27FC236}">
                <a16:creationId xmlns="" xmlns:a16="http://schemas.microsoft.com/office/drawing/2014/main" id="{D081AC31-01FF-274A-A3CC-61340B69FEDE}"/>
              </a:ext>
            </a:extLst>
          </p:cNvPr>
          <p:cNvSpPr/>
          <p:nvPr/>
        </p:nvSpPr>
        <p:spPr bwMode="auto">
          <a:xfrm>
            <a:off x="3619093" y="1435386"/>
            <a:ext cx="725674" cy="342648"/>
          </a:xfrm>
          <a:prstGeom prst="ellipse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cap="flat" cmpd="sng" algn="ctr">
            <a:solidFill>
              <a:srgbClr val="008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19" name="Oval 718">
            <a:extLst>
              <a:ext uri="{FF2B5EF4-FFF2-40B4-BE49-F238E27FC236}">
                <a16:creationId xmlns="" xmlns:a16="http://schemas.microsoft.com/office/drawing/2014/main" id="{51428A79-BB50-854B-9121-C9E4D1876557}"/>
              </a:ext>
            </a:extLst>
          </p:cNvPr>
          <p:cNvSpPr/>
          <p:nvPr/>
        </p:nvSpPr>
        <p:spPr bwMode="auto">
          <a:xfrm>
            <a:off x="4618114" y="1426539"/>
            <a:ext cx="725674" cy="342648"/>
          </a:xfrm>
          <a:prstGeom prst="ellipse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cap="flat" cmpd="sng" algn="ctr">
            <a:solidFill>
              <a:srgbClr val="008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20" name="Oval 719">
            <a:extLst>
              <a:ext uri="{FF2B5EF4-FFF2-40B4-BE49-F238E27FC236}">
                <a16:creationId xmlns="" xmlns:a16="http://schemas.microsoft.com/office/drawing/2014/main" id="{DC70C71B-F844-7F49-AB26-0B4E22A896D0}"/>
              </a:ext>
            </a:extLst>
          </p:cNvPr>
          <p:cNvSpPr/>
          <p:nvPr/>
        </p:nvSpPr>
        <p:spPr bwMode="auto">
          <a:xfrm>
            <a:off x="7431318" y="1417694"/>
            <a:ext cx="725674" cy="342648"/>
          </a:xfrm>
          <a:prstGeom prst="ellipse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cap="flat" cmpd="sng" algn="ctr">
            <a:solidFill>
              <a:srgbClr val="008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21" name="TextBox 720">
            <a:extLst>
              <a:ext uri="{FF2B5EF4-FFF2-40B4-BE49-F238E27FC236}">
                <a16:creationId xmlns="" xmlns:a16="http://schemas.microsoft.com/office/drawing/2014/main" id="{1064F1A9-6515-434B-A35C-622C7DCD2543}"/>
              </a:ext>
            </a:extLst>
          </p:cNvPr>
          <p:cNvSpPr txBox="1"/>
          <p:nvPr/>
        </p:nvSpPr>
        <p:spPr>
          <a:xfrm>
            <a:off x="6236542" y="1190791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…</a:t>
            </a:r>
          </a:p>
        </p:txBody>
      </p:sp>
      <p:cxnSp>
        <p:nvCxnSpPr>
          <p:cNvPr id="725" name="Straight Connector 724">
            <a:extLst>
              <a:ext uri="{FF2B5EF4-FFF2-40B4-BE49-F238E27FC236}">
                <a16:creationId xmlns="" xmlns:a16="http://schemas.microsoft.com/office/drawing/2014/main" id="{E5214BD8-C000-224E-8C7D-B3610D784CAA}"/>
              </a:ext>
            </a:extLst>
          </p:cNvPr>
          <p:cNvCxnSpPr/>
          <p:nvPr/>
        </p:nvCxnSpPr>
        <p:spPr bwMode="auto">
          <a:xfrm flipV="1">
            <a:off x="8228340" y="1594833"/>
            <a:ext cx="663883" cy="1006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6" name="TextBox 725">
            <a:extLst>
              <a:ext uri="{FF2B5EF4-FFF2-40B4-BE49-F238E27FC236}">
                <a16:creationId xmlns="" xmlns:a16="http://schemas.microsoft.com/office/drawing/2014/main" id="{DC680172-6486-D24B-A48C-E405688C7041}"/>
              </a:ext>
            </a:extLst>
          </p:cNvPr>
          <p:cNvSpPr txBox="1"/>
          <p:nvPr/>
        </p:nvSpPr>
        <p:spPr>
          <a:xfrm>
            <a:off x="3617055" y="1431666"/>
            <a:ext cx="733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routing</a:t>
            </a:r>
          </a:p>
        </p:txBody>
      </p:sp>
      <p:sp>
        <p:nvSpPr>
          <p:cNvPr id="727" name="TextBox 726">
            <a:extLst>
              <a:ext uri="{FF2B5EF4-FFF2-40B4-BE49-F238E27FC236}">
                <a16:creationId xmlns="" xmlns:a16="http://schemas.microsoft.com/office/drawing/2014/main" id="{5B694A56-9AC5-0343-9AF5-205254784FFA}"/>
              </a:ext>
            </a:extLst>
          </p:cNvPr>
          <p:cNvSpPr txBox="1"/>
          <p:nvPr/>
        </p:nvSpPr>
        <p:spPr>
          <a:xfrm>
            <a:off x="4644492" y="1393402"/>
            <a:ext cx="809667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access control</a:t>
            </a:r>
          </a:p>
        </p:txBody>
      </p:sp>
      <p:sp>
        <p:nvSpPr>
          <p:cNvPr id="728" name="TextBox 727">
            <a:extLst>
              <a:ext uri="{FF2B5EF4-FFF2-40B4-BE49-F238E27FC236}">
                <a16:creationId xmlns="" xmlns:a16="http://schemas.microsoft.com/office/drawing/2014/main" id="{70629D76-356C-EB41-BD3B-0E20EADC644F}"/>
              </a:ext>
            </a:extLst>
          </p:cNvPr>
          <p:cNvSpPr txBox="1"/>
          <p:nvPr/>
        </p:nvSpPr>
        <p:spPr>
          <a:xfrm>
            <a:off x="7403572" y="1382879"/>
            <a:ext cx="809667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load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balance</a:t>
            </a:r>
          </a:p>
        </p:txBody>
      </p:sp>
      <p:grpSp>
        <p:nvGrpSpPr>
          <p:cNvPr id="734" name="Group 733">
            <a:extLst>
              <a:ext uri="{FF2B5EF4-FFF2-40B4-BE49-F238E27FC236}">
                <a16:creationId xmlns="" xmlns:a16="http://schemas.microsoft.com/office/drawing/2014/main" id="{B6C23F3B-5DA9-E34E-AED7-02585AE8706E}"/>
              </a:ext>
            </a:extLst>
          </p:cNvPr>
          <p:cNvGrpSpPr/>
          <p:nvPr/>
        </p:nvGrpSpPr>
        <p:grpSpPr>
          <a:xfrm>
            <a:off x="363256" y="1413523"/>
            <a:ext cx="3169084" cy="1089529"/>
            <a:chOff x="363256" y="1413523"/>
            <a:chExt cx="3169084" cy="1089529"/>
          </a:xfrm>
        </p:grpSpPr>
        <p:sp>
          <p:nvSpPr>
            <p:cNvPr id="723" name="TextBox 722">
              <a:extLst>
                <a:ext uri="{FF2B5EF4-FFF2-40B4-BE49-F238E27FC236}">
                  <a16:creationId xmlns="" xmlns:a16="http://schemas.microsoft.com/office/drawing/2014/main" id="{34380553-0FC8-9443-B65A-13A8F1715FC7}"/>
                </a:ext>
              </a:extLst>
            </p:cNvPr>
            <p:cNvSpPr txBox="1"/>
            <p:nvPr/>
          </p:nvSpPr>
          <p:spPr>
            <a:xfrm>
              <a:off x="363256" y="1413523"/>
              <a:ext cx="2748319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marR="0" lvl="0" indent="-233363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ea typeface="ＭＳ Ｐゴシック" charset="0"/>
                </a:rPr>
                <a:t>4.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programmable control applications</a:t>
              </a:r>
            </a:p>
          </p:txBody>
        </p:sp>
        <p:cxnSp>
          <p:nvCxnSpPr>
            <p:cNvPr id="732" name="Straight Connector 731">
              <a:extLst>
                <a:ext uri="{FF2B5EF4-FFF2-40B4-BE49-F238E27FC236}">
                  <a16:creationId xmlns="" xmlns:a16="http://schemas.microsoft.com/office/drawing/2014/main" id="{EC9B11A7-2B7B-8347-9A8A-72D9FF978B22}"/>
                </a:ext>
              </a:extLst>
            </p:cNvPr>
            <p:cNvCxnSpPr>
              <a:cxnSpLocks/>
            </p:cNvCxnSpPr>
            <p:nvPr/>
          </p:nvCxnSpPr>
          <p:spPr>
            <a:xfrm>
              <a:off x="2655518" y="1615858"/>
              <a:ext cx="8768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945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39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Software defined networking (SDN)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50" name="Content Placeholder 6">
            <a:extLst>
              <a:ext uri="{FF2B5EF4-FFF2-40B4-BE49-F238E27FC236}">
                <a16:creationId xmlns="" xmlns:a16="http://schemas.microsoft.com/office/drawing/2014/main" id="{BCBBA01E-E6B7-6244-BCD8-8FA9A6E5AB79}"/>
              </a:ext>
            </a:extLst>
          </p:cNvPr>
          <p:cNvSpPr txBox="1">
            <a:spLocks/>
          </p:cNvSpPr>
          <p:nvPr/>
        </p:nvSpPr>
        <p:spPr bwMode="auto">
          <a:xfrm>
            <a:off x="826718" y="1581355"/>
            <a:ext cx="5767982" cy="509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None/>
              <a:tabLst/>
              <a:defRPr/>
            </a:pPr>
            <a:r>
              <a:rPr kumimoji="0" lang="en-US" sz="3200" b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ea typeface="ＭＳ Ｐゴシック" charset="0"/>
              </a:rPr>
              <a:t>Data-plane switches: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fast, simple, commodity switches implementing generalized data-plane forwarding (Section 4.4) in hardware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flow (forwarding)</a:t>
            </a:r>
            <a:r>
              <a:rPr kumimoji="0" lang="en-US" sz="26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table computed, installed under controller supervision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API for table-based switch control (e.g., OpenFlow)</a:t>
            </a:r>
          </a:p>
          <a:p>
            <a:pPr marL="635000" marR="0" lvl="1" indent="-23495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defines what is controllable,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what is not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protocol for communicating with controller (e.g., OpenFlow)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</a:endParaRPr>
          </a:p>
        </p:txBody>
      </p:sp>
      <p:grpSp>
        <p:nvGrpSpPr>
          <p:cNvPr id="851" name="Group 850">
            <a:extLst>
              <a:ext uri="{FF2B5EF4-FFF2-40B4-BE49-F238E27FC236}">
                <a16:creationId xmlns="" xmlns:a16="http://schemas.microsoft.com/office/drawing/2014/main" id="{CE55C0D3-06CC-DF41-88F6-A273370E03E8}"/>
              </a:ext>
            </a:extLst>
          </p:cNvPr>
          <p:cNvGrpSpPr/>
          <p:nvPr/>
        </p:nvGrpSpPr>
        <p:grpSpPr>
          <a:xfrm>
            <a:off x="6806501" y="1476134"/>
            <a:ext cx="3846765" cy="5169840"/>
            <a:chOff x="4990227" y="910464"/>
            <a:chExt cx="3846765" cy="5169840"/>
          </a:xfrm>
        </p:grpSpPr>
        <p:sp>
          <p:nvSpPr>
            <p:cNvPr id="852" name="TextBox 399">
              <a:extLst>
                <a:ext uri="{FF2B5EF4-FFF2-40B4-BE49-F238E27FC236}">
                  <a16:creationId xmlns="" xmlns:a16="http://schemas.microsoft.com/office/drawing/2014/main" id="{5EA34F1E-D60F-4E46-99D4-53221197B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8490" y="4936685"/>
              <a:ext cx="286930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</a:p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plane</a:t>
              </a:r>
            </a:p>
          </p:txBody>
        </p:sp>
        <p:sp>
          <p:nvSpPr>
            <p:cNvPr id="853" name="TextBox 400">
              <a:extLst>
                <a:ext uri="{FF2B5EF4-FFF2-40B4-BE49-F238E27FC236}">
                  <a16:creationId xmlns="" xmlns:a16="http://schemas.microsoft.com/office/drawing/2014/main" id="{DE759E4F-F356-5946-9CC4-A4E5C9A1D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4972" y="2474327"/>
              <a:ext cx="342020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</a:t>
              </a:r>
            </a:p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plane</a:t>
              </a:r>
            </a:p>
          </p:txBody>
        </p:sp>
        <p:cxnSp>
          <p:nvCxnSpPr>
            <p:cNvPr id="854" name="Straight Connector 853">
              <a:extLst>
                <a:ext uri="{FF2B5EF4-FFF2-40B4-BE49-F238E27FC236}">
                  <a16:creationId xmlns="" xmlns:a16="http://schemas.microsoft.com/office/drawing/2014/main" id="{1A2102D6-7949-1844-8DED-B73B0057D3CF}"/>
                </a:ext>
              </a:extLst>
            </p:cNvPr>
            <p:cNvCxnSpPr/>
            <p:nvPr/>
          </p:nvCxnSpPr>
          <p:spPr bwMode="auto">
            <a:xfrm flipV="1">
              <a:off x="5272718" y="4529666"/>
              <a:ext cx="2791783" cy="14329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  <p:cxnSp>
          <p:nvCxnSpPr>
            <p:cNvPr id="855" name="Straight Connector 854">
              <a:extLst>
                <a:ext uri="{FF2B5EF4-FFF2-40B4-BE49-F238E27FC236}">
                  <a16:creationId xmlns="" xmlns:a16="http://schemas.microsoft.com/office/drawing/2014/main" id="{41F5119B-91DF-204A-A96B-FEEB6C0969E0}"/>
                </a:ext>
              </a:extLst>
            </p:cNvPr>
            <p:cNvCxnSpPr/>
            <p:nvPr/>
          </p:nvCxnSpPr>
          <p:spPr bwMode="auto">
            <a:xfrm flipV="1">
              <a:off x="5192283" y="2709335"/>
              <a:ext cx="3041550" cy="18563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  <p:grpSp>
          <p:nvGrpSpPr>
            <p:cNvPr id="856" name="Group 855">
              <a:extLst>
                <a:ext uri="{FF2B5EF4-FFF2-40B4-BE49-F238E27FC236}">
                  <a16:creationId xmlns="" xmlns:a16="http://schemas.microsoft.com/office/drawing/2014/main" id="{4A072938-7333-B54B-8E85-AA4AB0118ED1}"/>
                </a:ext>
              </a:extLst>
            </p:cNvPr>
            <p:cNvGrpSpPr/>
            <p:nvPr/>
          </p:nvGrpSpPr>
          <p:grpSpPr>
            <a:xfrm>
              <a:off x="5164667" y="4826000"/>
              <a:ext cx="2979208" cy="973667"/>
              <a:chOff x="2592388" y="5601756"/>
              <a:chExt cx="4027487" cy="939800"/>
            </a:xfrm>
          </p:grpSpPr>
          <p:sp>
            <p:nvSpPr>
              <p:cNvPr id="912" name="Freeform 2">
                <a:extLst>
                  <a:ext uri="{FF2B5EF4-FFF2-40B4-BE49-F238E27FC236}">
                    <a16:creationId xmlns="" xmlns:a16="http://schemas.microsoft.com/office/drawing/2014/main" id="{71DEC372-158B-D843-AAA9-444950279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388" y="5601756"/>
                <a:ext cx="4027487" cy="939800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001" h="10125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913" name="Straight Connector 912">
                <a:extLst>
                  <a:ext uri="{FF2B5EF4-FFF2-40B4-BE49-F238E27FC236}">
                    <a16:creationId xmlns="" xmlns:a16="http://schemas.microsoft.com/office/drawing/2014/main" id="{B0A5E970-BE5B-924E-8E27-2F517326B70B}"/>
                  </a:ext>
                </a:extLst>
              </p:cNvPr>
              <p:cNvCxnSpPr/>
              <p:nvPr/>
            </p:nvCxnSpPr>
            <p:spPr>
              <a:xfrm flipV="1">
                <a:off x="3262941" y="5752569"/>
                <a:ext cx="1316038" cy="13176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4" name="Straight Connector 913">
                <a:extLst>
                  <a:ext uri="{FF2B5EF4-FFF2-40B4-BE49-F238E27FC236}">
                    <a16:creationId xmlns="" xmlns:a16="http://schemas.microsoft.com/office/drawing/2014/main" id="{4BCA3B8C-279D-E840-87D5-1E0642D09387}"/>
                  </a:ext>
                </a:extLst>
              </p:cNvPr>
              <p:cNvCxnSpPr/>
              <p:nvPr/>
            </p:nvCxnSpPr>
            <p:spPr>
              <a:xfrm>
                <a:off x="3151816" y="5939894"/>
                <a:ext cx="2259013" cy="29845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5" name="Straight Connector 914">
                <a:extLst>
                  <a:ext uri="{FF2B5EF4-FFF2-40B4-BE49-F238E27FC236}">
                    <a16:creationId xmlns="" xmlns:a16="http://schemas.microsoft.com/office/drawing/2014/main" id="{CD10DAC3-DC6D-E045-A194-1C410416865B}"/>
                  </a:ext>
                </a:extLst>
              </p:cNvPr>
              <p:cNvCxnSpPr/>
              <p:nvPr/>
            </p:nvCxnSpPr>
            <p:spPr>
              <a:xfrm>
                <a:off x="3164516" y="6044669"/>
                <a:ext cx="714375" cy="27622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="" xmlns:a16="http://schemas.microsoft.com/office/drawing/2014/main" id="{E2A8FB26-91FF-3E4C-8347-A2AE524A00A4}"/>
                  </a:ext>
                </a:extLst>
              </p:cNvPr>
              <p:cNvCxnSpPr/>
              <p:nvPr/>
            </p:nvCxnSpPr>
            <p:spPr>
              <a:xfrm flipV="1">
                <a:off x="4182104" y="6238344"/>
                <a:ext cx="1247775" cy="8255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="" xmlns:a16="http://schemas.microsoft.com/office/drawing/2014/main" id="{FC84CD0A-6A0B-954A-A0C2-9433ED84E08F}"/>
                  </a:ext>
                </a:extLst>
              </p:cNvPr>
              <p:cNvCxnSpPr/>
              <p:nvPr/>
            </p:nvCxnSpPr>
            <p:spPr>
              <a:xfrm>
                <a:off x="4842504" y="5785906"/>
                <a:ext cx="1057275" cy="12382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8" name="Straight Connector 917">
                <a:extLst>
                  <a:ext uri="{FF2B5EF4-FFF2-40B4-BE49-F238E27FC236}">
                    <a16:creationId xmlns="" xmlns:a16="http://schemas.microsoft.com/office/drawing/2014/main" id="{F20F73DF-CC1A-414D-AA37-5C7FA5314FCC}"/>
                  </a:ext>
                </a:extLst>
              </p:cNvPr>
              <p:cNvCxnSpPr/>
              <p:nvPr/>
            </p:nvCxnSpPr>
            <p:spPr>
              <a:xfrm flipV="1">
                <a:off x="4126541" y="5939894"/>
                <a:ext cx="1790700" cy="29845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9" name="Straight Connector 918">
                <a:extLst>
                  <a:ext uri="{FF2B5EF4-FFF2-40B4-BE49-F238E27FC236}">
                    <a16:creationId xmlns="" xmlns:a16="http://schemas.microsoft.com/office/drawing/2014/main" id="{AC31F3CF-B52D-E042-B7DB-4F44E715F9A8}"/>
                  </a:ext>
                </a:extLst>
              </p:cNvPr>
              <p:cNvCxnSpPr/>
              <p:nvPr/>
            </p:nvCxnSpPr>
            <p:spPr>
              <a:xfrm flipV="1">
                <a:off x="5453691" y="5968469"/>
                <a:ext cx="588963" cy="26987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="" xmlns:a16="http://schemas.microsoft.com/office/drawing/2014/main" id="{48C7DC80-D2A7-B248-9A8F-1B651F5CEB39}"/>
                  </a:ext>
                </a:extLst>
              </p:cNvPr>
              <p:cNvCxnSpPr/>
              <p:nvPr/>
            </p:nvCxnSpPr>
            <p:spPr>
              <a:xfrm>
                <a:off x="4596441" y="5752569"/>
                <a:ext cx="814388" cy="401637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grpSp>
            <p:nvGrpSpPr>
              <p:cNvPr id="921" name="Group 347">
                <a:extLst>
                  <a:ext uri="{FF2B5EF4-FFF2-40B4-BE49-F238E27FC236}">
                    <a16:creationId xmlns="" xmlns:a16="http://schemas.microsoft.com/office/drawing/2014/main" id="{A2DC2A2D-4327-FB49-8F37-6B6A7EBE1D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56401" y="5796097"/>
                <a:ext cx="588970" cy="242608"/>
                <a:chOff x="1871277" y="1576300"/>
                <a:chExt cx="1128371" cy="437861"/>
              </a:xfrm>
            </p:grpSpPr>
            <p:sp>
              <p:nvSpPr>
                <p:cNvPr id="962" name="Oval 961">
                  <a:extLst>
                    <a:ext uri="{FF2B5EF4-FFF2-40B4-BE49-F238E27FC236}">
                      <a16:creationId xmlns="" xmlns:a16="http://schemas.microsoft.com/office/drawing/2014/main" id="{9B6F5CD8-4D1E-1A4F-9507-95200A73998A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3" name="Rectangle 962">
                  <a:extLst>
                    <a:ext uri="{FF2B5EF4-FFF2-40B4-BE49-F238E27FC236}">
                      <a16:creationId xmlns="" xmlns:a16="http://schemas.microsoft.com/office/drawing/2014/main" id="{C28B8F5B-8431-1A46-AAE4-9B0ED530F25B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Oval 963">
                  <a:extLst>
                    <a:ext uri="{FF2B5EF4-FFF2-40B4-BE49-F238E27FC236}">
                      <a16:creationId xmlns="" xmlns:a16="http://schemas.microsoft.com/office/drawing/2014/main" id="{F1F79620-841F-DD4E-87FC-51E7153EC005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Freeform 964">
                  <a:extLst>
                    <a:ext uri="{FF2B5EF4-FFF2-40B4-BE49-F238E27FC236}">
                      <a16:creationId xmlns="" xmlns:a16="http://schemas.microsoft.com/office/drawing/2014/main" id="{E98A7BEC-9D56-6B49-8125-0F5CDE1FC0B8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="" xmlns:a16="http://schemas.microsoft.com/office/drawing/2014/main" id="{6905DB74-EB71-3644-AC3F-2EDDA70861AB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="" xmlns:a16="http://schemas.microsoft.com/office/drawing/2014/main" id="{62D3DDB5-3EA7-214C-8C31-BA38971C9A74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="" xmlns:a16="http://schemas.microsoft.com/office/drawing/2014/main" id="{B71B4E2A-E351-6C49-9DFD-6BB4843D451F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69" name="Straight Connector 968">
                  <a:extLst>
                    <a:ext uri="{FF2B5EF4-FFF2-40B4-BE49-F238E27FC236}">
                      <a16:creationId xmlns="" xmlns:a16="http://schemas.microsoft.com/office/drawing/2014/main" id="{7146C111-B5B3-8141-95C1-2CADFE9B32BF}"/>
                    </a:ext>
                  </a:extLst>
                </p:cNvPr>
                <p:cNvCxnSpPr>
                  <a:endCxn id="964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70" name="Straight Connector 969">
                  <a:extLst>
                    <a:ext uri="{FF2B5EF4-FFF2-40B4-BE49-F238E27FC236}">
                      <a16:creationId xmlns="" xmlns:a16="http://schemas.microsoft.com/office/drawing/2014/main" id="{DFA6A355-A08F-F241-92FA-D0E6992CE4F5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2" name="Group 347">
                <a:extLst>
                  <a:ext uri="{FF2B5EF4-FFF2-40B4-BE49-F238E27FC236}">
                    <a16:creationId xmlns="" xmlns:a16="http://schemas.microsoft.com/office/drawing/2014/main" id="{46EDC75E-59E6-4645-85A7-E2C58E5451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5328" y="5654000"/>
                <a:ext cx="588970" cy="242608"/>
                <a:chOff x="1871277" y="1576300"/>
                <a:chExt cx="1128371" cy="437861"/>
              </a:xfrm>
            </p:grpSpPr>
            <p:sp>
              <p:nvSpPr>
                <p:cNvPr id="953" name="Oval 952">
                  <a:extLst>
                    <a:ext uri="{FF2B5EF4-FFF2-40B4-BE49-F238E27FC236}">
                      <a16:creationId xmlns="" xmlns:a16="http://schemas.microsoft.com/office/drawing/2014/main" id="{9DACA189-A149-9949-BCF3-95B569BB6477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Rectangle 953">
                  <a:extLst>
                    <a:ext uri="{FF2B5EF4-FFF2-40B4-BE49-F238E27FC236}">
                      <a16:creationId xmlns="" xmlns:a16="http://schemas.microsoft.com/office/drawing/2014/main" id="{08EC0937-ACA9-3840-8439-8223BB848980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5" name="Oval 954">
                  <a:extLst>
                    <a:ext uri="{FF2B5EF4-FFF2-40B4-BE49-F238E27FC236}">
                      <a16:creationId xmlns="" xmlns:a16="http://schemas.microsoft.com/office/drawing/2014/main" id="{E17B98F5-9CEF-6F4F-BBA9-BB8DE0D91B36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6" name="Freeform 955">
                  <a:extLst>
                    <a:ext uri="{FF2B5EF4-FFF2-40B4-BE49-F238E27FC236}">
                      <a16:creationId xmlns="" xmlns:a16="http://schemas.microsoft.com/office/drawing/2014/main" id="{61234B09-DC44-7342-A70C-06AC8A581E23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7" name="Freeform 956">
                  <a:extLst>
                    <a:ext uri="{FF2B5EF4-FFF2-40B4-BE49-F238E27FC236}">
                      <a16:creationId xmlns="" xmlns:a16="http://schemas.microsoft.com/office/drawing/2014/main" id="{03AF34FD-E240-F04C-9158-920D29213255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8" name="Freeform 957">
                  <a:extLst>
                    <a:ext uri="{FF2B5EF4-FFF2-40B4-BE49-F238E27FC236}">
                      <a16:creationId xmlns="" xmlns:a16="http://schemas.microsoft.com/office/drawing/2014/main" id="{526E50F3-60FD-0E45-BC3A-3C6066FB7D8A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9" name="Freeform 958">
                  <a:extLst>
                    <a:ext uri="{FF2B5EF4-FFF2-40B4-BE49-F238E27FC236}">
                      <a16:creationId xmlns="" xmlns:a16="http://schemas.microsoft.com/office/drawing/2014/main" id="{FEE1E3A7-C090-734C-9180-457004D9D039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60" name="Straight Connector 959">
                  <a:extLst>
                    <a:ext uri="{FF2B5EF4-FFF2-40B4-BE49-F238E27FC236}">
                      <a16:creationId xmlns="" xmlns:a16="http://schemas.microsoft.com/office/drawing/2014/main" id="{99A3F99A-570C-8A42-9492-3585D770DA95}"/>
                    </a:ext>
                  </a:extLst>
                </p:cNvPr>
                <p:cNvCxnSpPr>
                  <a:endCxn id="955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61" name="Straight Connector 960">
                  <a:extLst>
                    <a:ext uri="{FF2B5EF4-FFF2-40B4-BE49-F238E27FC236}">
                      <a16:creationId xmlns="" xmlns:a16="http://schemas.microsoft.com/office/drawing/2014/main" id="{5F18512F-CA24-4444-95DF-016FA49178DB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3" name="Group 347">
                <a:extLst>
                  <a:ext uri="{FF2B5EF4-FFF2-40B4-BE49-F238E27FC236}">
                    <a16:creationId xmlns="" xmlns:a16="http://schemas.microsoft.com/office/drawing/2014/main" id="{4B02C431-99D3-6D48-8159-7B4877B83A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8241" y="5847813"/>
                <a:ext cx="588970" cy="242608"/>
                <a:chOff x="1871277" y="1576300"/>
                <a:chExt cx="1128371" cy="437861"/>
              </a:xfrm>
            </p:grpSpPr>
            <p:sp>
              <p:nvSpPr>
                <p:cNvPr id="944" name="Oval 943">
                  <a:extLst>
                    <a:ext uri="{FF2B5EF4-FFF2-40B4-BE49-F238E27FC236}">
                      <a16:creationId xmlns="" xmlns:a16="http://schemas.microsoft.com/office/drawing/2014/main" id="{0FF0DF6F-D87B-2346-B35F-0DD610115E22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Rectangle 944">
                  <a:extLst>
                    <a:ext uri="{FF2B5EF4-FFF2-40B4-BE49-F238E27FC236}">
                      <a16:creationId xmlns="" xmlns:a16="http://schemas.microsoft.com/office/drawing/2014/main" id="{0A88A3D0-6A43-9C4F-B2B8-C62A5B975479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6" name="Oval 945">
                  <a:extLst>
                    <a:ext uri="{FF2B5EF4-FFF2-40B4-BE49-F238E27FC236}">
                      <a16:creationId xmlns="" xmlns:a16="http://schemas.microsoft.com/office/drawing/2014/main" id="{A97EE425-A6D3-754D-B745-A46539A9BCE9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="" xmlns:a16="http://schemas.microsoft.com/office/drawing/2014/main" id="{D4B205B1-4191-B84B-8CA4-DD171806AD2E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="" xmlns:a16="http://schemas.microsoft.com/office/drawing/2014/main" id="{1BBBF1EF-3ED2-5848-B3F0-7F8463BE28C7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="" xmlns:a16="http://schemas.microsoft.com/office/drawing/2014/main" id="{AE727D85-0B80-AB43-A858-E12A22DEF74E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0" name="Freeform 949">
                  <a:extLst>
                    <a:ext uri="{FF2B5EF4-FFF2-40B4-BE49-F238E27FC236}">
                      <a16:creationId xmlns="" xmlns:a16="http://schemas.microsoft.com/office/drawing/2014/main" id="{E087DF11-E1FC-A24A-A90A-56EFAAF5ED33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1" name="Straight Connector 950">
                  <a:extLst>
                    <a:ext uri="{FF2B5EF4-FFF2-40B4-BE49-F238E27FC236}">
                      <a16:creationId xmlns="" xmlns:a16="http://schemas.microsoft.com/office/drawing/2014/main" id="{63B2769E-5BF0-4C43-BDCD-E08BBCA40A60}"/>
                    </a:ext>
                  </a:extLst>
                </p:cNvPr>
                <p:cNvCxnSpPr>
                  <a:endCxn id="946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52" name="Straight Connector 951">
                  <a:extLst>
                    <a:ext uri="{FF2B5EF4-FFF2-40B4-BE49-F238E27FC236}">
                      <a16:creationId xmlns="" xmlns:a16="http://schemas.microsoft.com/office/drawing/2014/main" id="{D9643885-03AC-8C44-B9B3-97EEFAB93F7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4" name="Group 347">
                <a:extLst>
                  <a:ext uri="{FF2B5EF4-FFF2-40B4-BE49-F238E27FC236}">
                    <a16:creationId xmlns="" xmlns:a16="http://schemas.microsoft.com/office/drawing/2014/main" id="{59383640-B92E-3B49-9F91-B00C1816C4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66757" y="6114152"/>
                <a:ext cx="588970" cy="242608"/>
                <a:chOff x="1871277" y="1576300"/>
                <a:chExt cx="1128371" cy="437861"/>
              </a:xfrm>
            </p:grpSpPr>
            <p:sp>
              <p:nvSpPr>
                <p:cNvPr id="935" name="Oval 934">
                  <a:extLst>
                    <a:ext uri="{FF2B5EF4-FFF2-40B4-BE49-F238E27FC236}">
                      <a16:creationId xmlns="" xmlns:a16="http://schemas.microsoft.com/office/drawing/2014/main" id="{5018BF36-5D40-234D-B43E-166D4365DFC7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6" name="Rectangle 935">
                  <a:extLst>
                    <a:ext uri="{FF2B5EF4-FFF2-40B4-BE49-F238E27FC236}">
                      <a16:creationId xmlns="" xmlns:a16="http://schemas.microsoft.com/office/drawing/2014/main" id="{F3CF2F53-1F91-DA4A-B9DD-A5E958F02DF9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7" name="Oval 936">
                  <a:extLst>
                    <a:ext uri="{FF2B5EF4-FFF2-40B4-BE49-F238E27FC236}">
                      <a16:creationId xmlns="" xmlns:a16="http://schemas.microsoft.com/office/drawing/2014/main" id="{DE201E6A-02EE-B14D-8F1B-DC21CC87BE80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8" name="Freeform 937">
                  <a:extLst>
                    <a:ext uri="{FF2B5EF4-FFF2-40B4-BE49-F238E27FC236}">
                      <a16:creationId xmlns="" xmlns:a16="http://schemas.microsoft.com/office/drawing/2014/main" id="{FB05CF2E-83B0-2640-93AB-853D8763B115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9" name="Freeform 938">
                  <a:extLst>
                    <a:ext uri="{FF2B5EF4-FFF2-40B4-BE49-F238E27FC236}">
                      <a16:creationId xmlns="" xmlns:a16="http://schemas.microsoft.com/office/drawing/2014/main" id="{E2067AB0-285F-1D49-84B3-34E74A8258AC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0" name="Freeform 939">
                  <a:extLst>
                    <a:ext uri="{FF2B5EF4-FFF2-40B4-BE49-F238E27FC236}">
                      <a16:creationId xmlns="" xmlns:a16="http://schemas.microsoft.com/office/drawing/2014/main" id="{E1588A39-233E-9A43-89F2-A2C023D3DD50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1" name="Freeform 940">
                  <a:extLst>
                    <a:ext uri="{FF2B5EF4-FFF2-40B4-BE49-F238E27FC236}">
                      <a16:creationId xmlns="" xmlns:a16="http://schemas.microsoft.com/office/drawing/2014/main" id="{7E4670CD-E442-5648-B94B-92AF3B894755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42" name="Straight Connector 941">
                  <a:extLst>
                    <a:ext uri="{FF2B5EF4-FFF2-40B4-BE49-F238E27FC236}">
                      <a16:creationId xmlns="" xmlns:a16="http://schemas.microsoft.com/office/drawing/2014/main" id="{759AD6F2-B641-0B45-9023-2F9E18420F9E}"/>
                    </a:ext>
                  </a:extLst>
                </p:cNvPr>
                <p:cNvCxnSpPr>
                  <a:endCxn id="937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43" name="Straight Connector 942">
                  <a:extLst>
                    <a:ext uri="{FF2B5EF4-FFF2-40B4-BE49-F238E27FC236}">
                      <a16:creationId xmlns="" xmlns:a16="http://schemas.microsoft.com/office/drawing/2014/main" id="{BD308E44-0EFE-944D-83E1-D1B7C02C298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5" name="Group 347">
                <a:extLst>
                  <a:ext uri="{FF2B5EF4-FFF2-40B4-BE49-F238E27FC236}">
                    <a16:creationId xmlns="" xmlns:a16="http://schemas.microsoft.com/office/drawing/2014/main" id="{885312C2-0E07-194B-BEF1-237808F2C1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4088" y="6206732"/>
                <a:ext cx="588970" cy="242608"/>
                <a:chOff x="1871277" y="1576300"/>
                <a:chExt cx="1128371" cy="437861"/>
              </a:xfrm>
            </p:grpSpPr>
            <p:sp>
              <p:nvSpPr>
                <p:cNvPr id="926" name="Oval 925">
                  <a:extLst>
                    <a:ext uri="{FF2B5EF4-FFF2-40B4-BE49-F238E27FC236}">
                      <a16:creationId xmlns="" xmlns:a16="http://schemas.microsoft.com/office/drawing/2014/main" id="{DB1F6E96-DE25-304B-B7D0-FD1D59509C9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27" name="Rectangle 926">
                  <a:extLst>
                    <a:ext uri="{FF2B5EF4-FFF2-40B4-BE49-F238E27FC236}">
                      <a16:creationId xmlns="" xmlns:a16="http://schemas.microsoft.com/office/drawing/2014/main" id="{C6F722AF-47B6-754C-8E9E-EFEB45831A89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28" name="Oval 927">
                  <a:extLst>
                    <a:ext uri="{FF2B5EF4-FFF2-40B4-BE49-F238E27FC236}">
                      <a16:creationId xmlns="" xmlns:a16="http://schemas.microsoft.com/office/drawing/2014/main" id="{B7EFF65E-E3E4-7743-90E8-6E0DED7FF48C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29" name="Freeform 928">
                  <a:extLst>
                    <a:ext uri="{FF2B5EF4-FFF2-40B4-BE49-F238E27FC236}">
                      <a16:creationId xmlns="" xmlns:a16="http://schemas.microsoft.com/office/drawing/2014/main" id="{A6419AFD-CC26-B146-A541-B565AEA3805C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0" name="Freeform 929">
                  <a:extLst>
                    <a:ext uri="{FF2B5EF4-FFF2-40B4-BE49-F238E27FC236}">
                      <a16:creationId xmlns="" xmlns:a16="http://schemas.microsoft.com/office/drawing/2014/main" id="{0147F8D3-CAD7-8542-B967-4F72DDDE3A54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1" name="Freeform 930">
                  <a:extLst>
                    <a:ext uri="{FF2B5EF4-FFF2-40B4-BE49-F238E27FC236}">
                      <a16:creationId xmlns="" xmlns:a16="http://schemas.microsoft.com/office/drawing/2014/main" id="{AAF1E1A5-D576-1A4A-9BFD-6C323830CFC5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2" name="Freeform 931">
                  <a:extLst>
                    <a:ext uri="{FF2B5EF4-FFF2-40B4-BE49-F238E27FC236}">
                      <a16:creationId xmlns="" xmlns:a16="http://schemas.microsoft.com/office/drawing/2014/main" id="{00B23D7F-A468-7B41-B882-C74692A46B5A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33" name="Straight Connector 932">
                  <a:extLst>
                    <a:ext uri="{FF2B5EF4-FFF2-40B4-BE49-F238E27FC236}">
                      <a16:creationId xmlns="" xmlns:a16="http://schemas.microsoft.com/office/drawing/2014/main" id="{A710DADF-5A66-4E4D-9212-3DB6E5790B57}"/>
                    </a:ext>
                  </a:extLst>
                </p:cNvPr>
                <p:cNvCxnSpPr>
                  <a:endCxn id="928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34" name="Straight Connector 933">
                  <a:extLst>
                    <a:ext uri="{FF2B5EF4-FFF2-40B4-BE49-F238E27FC236}">
                      <a16:creationId xmlns="" xmlns:a16="http://schemas.microsoft.com/office/drawing/2014/main" id="{59A3775F-4767-2F47-9662-6CCEC729A7A8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857" name="Group 856">
              <a:extLst>
                <a:ext uri="{FF2B5EF4-FFF2-40B4-BE49-F238E27FC236}">
                  <a16:creationId xmlns="" xmlns:a16="http://schemas.microsoft.com/office/drawing/2014/main" id="{54A52462-5258-B74E-939D-5568EFF6BF9A}"/>
                </a:ext>
              </a:extLst>
            </p:cNvPr>
            <p:cNvGrpSpPr/>
            <p:nvPr/>
          </p:nvGrpSpPr>
          <p:grpSpPr>
            <a:xfrm>
              <a:off x="4990227" y="3046752"/>
              <a:ext cx="3116606" cy="1053561"/>
              <a:chOff x="4990227" y="2877416"/>
              <a:chExt cx="3116606" cy="1053561"/>
            </a:xfrm>
          </p:grpSpPr>
          <p:sp>
            <p:nvSpPr>
              <p:cNvPr id="876" name="Rectangle 875">
                <a:extLst>
                  <a:ext uri="{FF2B5EF4-FFF2-40B4-BE49-F238E27FC236}">
                    <a16:creationId xmlns="" xmlns:a16="http://schemas.microsoft.com/office/drawing/2014/main" id="{A13ADE3B-72C2-1D43-B7E3-53ACC236F401}"/>
                  </a:ext>
                </a:extLst>
              </p:cNvPr>
              <p:cNvSpPr/>
              <p:nvPr/>
            </p:nvSpPr>
            <p:spPr bwMode="auto">
              <a:xfrm>
                <a:off x="5418665" y="2913389"/>
                <a:ext cx="2688168" cy="1017588"/>
              </a:xfrm>
              <a:prstGeom prst="rect">
                <a:avLst/>
              </a:prstGeom>
              <a:solidFill>
                <a:srgbClr val="2D2DB9">
                  <a:lumMod val="20000"/>
                  <a:lumOff val="80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7" name="Freeform 876">
                <a:extLst>
                  <a:ext uri="{FF2B5EF4-FFF2-40B4-BE49-F238E27FC236}">
                    <a16:creationId xmlns="" xmlns:a16="http://schemas.microsoft.com/office/drawing/2014/main" id="{8479C132-9D4A-964F-A8E8-7EB2EAA9863B}"/>
                  </a:ext>
                </a:extLst>
              </p:cNvPr>
              <p:cNvSpPr/>
              <p:nvPr/>
            </p:nvSpPr>
            <p:spPr bwMode="auto">
              <a:xfrm>
                <a:off x="5218221" y="2877416"/>
                <a:ext cx="213773" cy="1028160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  <a:gd name="connsiteX0" fmla="*/ 20385 w 220240"/>
                  <a:gd name="connsiteY0" fmla="*/ 745656 h 1058154"/>
                  <a:gd name="connsiteX1" fmla="*/ 214305 w 220240"/>
                  <a:gd name="connsiteY1" fmla="*/ 0 h 1058154"/>
                  <a:gd name="connsiteX2" fmla="*/ 220240 w 220240"/>
                  <a:gd name="connsiteY2" fmla="*/ 1027869 h 1058154"/>
                  <a:gd name="connsiteX3" fmla="*/ 68 w 220240"/>
                  <a:gd name="connsiteY3" fmla="*/ 986902 h 1058154"/>
                  <a:gd name="connsiteX4" fmla="*/ 20385 w 220240"/>
                  <a:gd name="connsiteY4" fmla="*/ 745656 h 1058154"/>
                  <a:gd name="connsiteX0" fmla="*/ 20385 w 220240"/>
                  <a:gd name="connsiteY0" fmla="*/ 745656 h 1068836"/>
                  <a:gd name="connsiteX1" fmla="*/ 214305 w 220240"/>
                  <a:gd name="connsiteY1" fmla="*/ 0 h 1068836"/>
                  <a:gd name="connsiteX2" fmla="*/ 220240 w 220240"/>
                  <a:gd name="connsiteY2" fmla="*/ 1027869 h 1068836"/>
                  <a:gd name="connsiteX3" fmla="*/ 68 w 220240"/>
                  <a:gd name="connsiteY3" fmla="*/ 986902 h 1068836"/>
                  <a:gd name="connsiteX4" fmla="*/ 20385 w 220240"/>
                  <a:gd name="connsiteY4" fmla="*/ 745656 h 1068836"/>
                  <a:gd name="connsiteX0" fmla="*/ 15446 w 215301"/>
                  <a:gd name="connsiteY0" fmla="*/ 745656 h 1057581"/>
                  <a:gd name="connsiteX1" fmla="*/ 209366 w 215301"/>
                  <a:gd name="connsiteY1" fmla="*/ 0 h 1057581"/>
                  <a:gd name="connsiteX2" fmla="*/ 215301 w 215301"/>
                  <a:gd name="connsiteY2" fmla="*/ 1027869 h 1057581"/>
                  <a:gd name="connsiteX3" fmla="*/ 87 w 215301"/>
                  <a:gd name="connsiteY3" fmla="*/ 888484 h 1057581"/>
                  <a:gd name="connsiteX4" fmla="*/ 15446 w 215301"/>
                  <a:gd name="connsiteY4" fmla="*/ 745656 h 1057581"/>
                  <a:gd name="connsiteX0" fmla="*/ 15446 w 215301"/>
                  <a:gd name="connsiteY0" fmla="*/ 745656 h 1063397"/>
                  <a:gd name="connsiteX1" fmla="*/ 209366 w 215301"/>
                  <a:gd name="connsiteY1" fmla="*/ 0 h 1063397"/>
                  <a:gd name="connsiteX2" fmla="*/ 215301 w 215301"/>
                  <a:gd name="connsiteY2" fmla="*/ 1027869 h 1063397"/>
                  <a:gd name="connsiteX3" fmla="*/ 87 w 215301"/>
                  <a:gd name="connsiteY3" fmla="*/ 888484 h 1063397"/>
                  <a:gd name="connsiteX4" fmla="*/ 15446 w 215301"/>
                  <a:gd name="connsiteY4" fmla="*/ 745656 h 1063397"/>
                  <a:gd name="connsiteX0" fmla="*/ 15446 w 215301"/>
                  <a:gd name="connsiteY0" fmla="*/ 745656 h 1027869"/>
                  <a:gd name="connsiteX1" fmla="*/ 209366 w 215301"/>
                  <a:gd name="connsiteY1" fmla="*/ 0 h 1027869"/>
                  <a:gd name="connsiteX2" fmla="*/ 215301 w 215301"/>
                  <a:gd name="connsiteY2" fmla="*/ 1027869 h 1027869"/>
                  <a:gd name="connsiteX3" fmla="*/ 87 w 215301"/>
                  <a:gd name="connsiteY3" fmla="*/ 888484 h 1027869"/>
                  <a:gd name="connsiteX4" fmla="*/ 15446 w 215301"/>
                  <a:gd name="connsiteY4" fmla="*/ 745656 h 102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1" h="1027869">
                    <a:moveTo>
                      <a:pt x="15446" y="745656"/>
                    </a:moveTo>
                    <a:lnTo>
                      <a:pt x="209366" y="0"/>
                    </a:lnTo>
                    <a:cubicBezTo>
                      <a:pt x="211344" y="342623"/>
                      <a:pt x="213323" y="685246"/>
                      <a:pt x="215301" y="1027869"/>
                    </a:cubicBezTo>
                    <a:cubicBezTo>
                      <a:pt x="115469" y="960083"/>
                      <a:pt x="99918" y="931665"/>
                      <a:pt x="87" y="888484"/>
                    </a:cubicBezTo>
                    <a:cubicBezTo>
                      <a:pt x="-1403" y="675204"/>
                      <a:pt x="16936" y="958936"/>
                      <a:pt x="15446" y="74565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2D2DB9">
                      <a:lumMod val="20000"/>
                      <a:lumOff val="80000"/>
                    </a:srgbClr>
                  </a:gs>
                </a:gsLst>
                <a:lin ang="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878" name="Group 950">
                <a:extLst>
                  <a:ext uri="{FF2B5EF4-FFF2-40B4-BE49-F238E27FC236}">
                    <a16:creationId xmlns="" xmlns:a16="http://schemas.microsoft.com/office/drawing/2014/main" id="{6265B51A-C625-0E46-B1CD-1B0CC4EAE2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0227" y="3351862"/>
                <a:ext cx="251561" cy="564103"/>
                <a:chOff x="4140" y="429"/>
                <a:chExt cx="1425" cy="2396"/>
              </a:xfrm>
            </p:grpSpPr>
            <p:sp>
              <p:nvSpPr>
                <p:cNvPr id="880" name="Freeform 951">
                  <a:extLst>
                    <a:ext uri="{FF2B5EF4-FFF2-40B4-BE49-F238E27FC236}">
                      <a16:creationId xmlns="" xmlns:a16="http://schemas.microsoft.com/office/drawing/2014/main" id="{A5BA354F-B231-C647-9049-264E94760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1" name="Rectangle 952">
                  <a:extLst>
                    <a:ext uri="{FF2B5EF4-FFF2-40B4-BE49-F238E27FC236}">
                      <a16:creationId xmlns="" xmlns:a16="http://schemas.microsoft.com/office/drawing/2014/main" id="{4CD802A5-F6DB-4B4A-9C9B-E57940A6A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2" name="Freeform 953">
                  <a:extLst>
                    <a:ext uri="{FF2B5EF4-FFF2-40B4-BE49-F238E27FC236}">
                      <a16:creationId xmlns="" xmlns:a16="http://schemas.microsoft.com/office/drawing/2014/main" id="{79259F7C-2EC8-F74E-9E7F-4095E5E5CF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3" name="Freeform 954">
                  <a:extLst>
                    <a:ext uri="{FF2B5EF4-FFF2-40B4-BE49-F238E27FC236}">
                      <a16:creationId xmlns="" xmlns:a16="http://schemas.microsoft.com/office/drawing/2014/main" id="{451FA157-6D0F-9145-8122-26E1DA1A23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4" name="Rectangle 955">
                  <a:extLst>
                    <a:ext uri="{FF2B5EF4-FFF2-40B4-BE49-F238E27FC236}">
                      <a16:creationId xmlns="" xmlns:a16="http://schemas.microsoft.com/office/drawing/2014/main" id="{C2607605-6DA4-EE4D-8DD3-849C75A05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85" name="Group 956">
                  <a:extLst>
                    <a:ext uri="{FF2B5EF4-FFF2-40B4-BE49-F238E27FC236}">
                      <a16:creationId xmlns="" xmlns:a16="http://schemas.microsoft.com/office/drawing/2014/main" id="{9869AF7B-AAFD-8D4B-8E7F-90CCD37556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910" name="AutoShape 957">
                    <a:extLst>
                      <a:ext uri="{FF2B5EF4-FFF2-40B4-BE49-F238E27FC236}">
                        <a16:creationId xmlns="" xmlns:a16="http://schemas.microsoft.com/office/drawing/2014/main" id="{C9AB02AE-DBB7-4942-87E6-03EAC872AF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1" name="AutoShape 958">
                    <a:extLst>
                      <a:ext uri="{FF2B5EF4-FFF2-40B4-BE49-F238E27FC236}">
                        <a16:creationId xmlns="" xmlns:a16="http://schemas.microsoft.com/office/drawing/2014/main" id="{A1397CEF-8A99-9C43-984B-80BD60AFF6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86" name="Rectangle 959">
                  <a:extLst>
                    <a:ext uri="{FF2B5EF4-FFF2-40B4-BE49-F238E27FC236}">
                      <a16:creationId xmlns="" xmlns:a16="http://schemas.microsoft.com/office/drawing/2014/main" id="{E8594A77-9042-2641-ABFC-F29E8FF40D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87" name="Group 960">
                  <a:extLst>
                    <a:ext uri="{FF2B5EF4-FFF2-40B4-BE49-F238E27FC236}">
                      <a16:creationId xmlns="" xmlns:a16="http://schemas.microsoft.com/office/drawing/2014/main" id="{1262AD39-4096-D741-A742-CED9CF146D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908" name="AutoShape 961">
                    <a:extLst>
                      <a:ext uri="{FF2B5EF4-FFF2-40B4-BE49-F238E27FC236}">
                        <a16:creationId xmlns="" xmlns:a16="http://schemas.microsoft.com/office/drawing/2014/main" id="{59E4897D-95E8-2A4B-9BA9-0B7172ED7B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09" name="AutoShape 962">
                    <a:extLst>
                      <a:ext uri="{FF2B5EF4-FFF2-40B4-BE49-F238E27FC236}">
                        <a16:creationId xmlns="" xmlns:a16="http://schemas.microsoft.com/office/drawing/2014/main" id="{2382242C-86DC-C04B-94D5-2B4545FC2A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88" name="Rectangle 963">
                  <a:extLst>
                    <a:ext uri="{FF2B5EF4-FFF2-40B4-BE49-F238E27FC236}">
                      <a16:creationId xmlns="" xmlns:a16="http://schemas.microsoft.com/office/drawing/2014/main" id="{CBBEA7CF-B701-8748-AA95-11773F086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9" name="Rectangle 964">
                  <a:extLst>
                    <a:ext uri="{FF2B5EF4-FFF2-40B4-BE49-F238E27FC236}">
                      <a16:creationId xmlns="" xmlns:a16="http://schemas.microsoft.com/office/drawing/2014/main" id="{2840794F-AC07-854C-A963-38CAEB859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90" name="Group 965">
                  <a:extLst>
                    <a:ext uri="{FF2B5EF4-FFF2-40B4-BE49-F238E27FC236}">
                      <a16:creationId xmlns="" xmlns:a16="http://schemas.microsoft.com/office/drawing/2014/main" id="{00D85896-AE73-FC4F-A921-B401C2ABE6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906" name="AutoShape 966">
                    <a:extLst>
                      <a:ext uri="{FF2B5EF4-FFF2-40B4-BE49-F238E27FC236}">
                        <a16:creationId xmlns="" xmlns:a16="http://schemas.microsoft.com/office/drawing/2014/main" id="{924B40FA-21E3-834D-911F-D56CADE5EC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07" name="AutoShape 967">
                    <a:extLst>
                      <a:ext uri="{FF2B5EF4-FFF2-40B4-BE49-F238E27FC236}">
                        <a16:creationId xmlns="" xmlns:a16="http://schemas.microsoft.com/office/drawing/2014/main" id="{47F8F0C4-6D37-9543-9F00-43D5F28FB2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91" name="Freeform 968">
                  <a:extLst>
                    <a:ext uri="{FF2B5EF4-FFF2-40B4-BE49-F238E27FC236}">
                      <a16:creationId xmlns="" xmlns:a16="http://schemas.microsoft.com/office/drawing/2014/main" id="{1DAD0535-0585-3A48-B18F-8CFD540AD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92" name="Group 969">
                  <a:extLst>
                    <a:ext uri="{FF2B5EF4-FFF2-40B4-BE49-F238E27FC236}">
                      <a16:creationId xmlns="" xmlns:a16="http://schemas.microsoft.com/office/drawing/2014/main" id="{66D816ED-1F9A-D04E-95EE-62CBF7E44E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904" name="AutoShape 970">
                    <a:extLst>
                      <a:ext uri="{FF2B5EF4-FFF2-40B4-BE49-F238E27FC236}">
                        <a16:creationId xmlns="" xmlns:a16="http://schemas.microsoft.com/office/drawing/2014/main" id="{8C0B4415-0AC2-3945-92F3-A694CD6600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05" name="AutoShape 971">
                    <a:extLst>
                      <a:ext uri="{FF2B5EF4-FFF2-40B4-BE49-F238E27FC236}">
                        <a16:creationId xmlns="" xmlns:a16="http://schemas.microsoft.com/office/drawing/2014/main" id="{0B3FE1DC-EC1B-BE41-BD3D-DA207D617D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93" name="Rectangle 972">
                  <a:extLst>
                    <a:ext uri="{FF2B5EF4-FFF2-40B4-BE49-F238E27FC236}">
                      <a16:creationId xmlns="" xmlns:a16="http://schemas.microsoft.com/office/drawing/2014/main" id="{D76687F0-DEBC-0F4A-B4AF-5C24DB379F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4" name="Freeform 973">
                  <a:extLst>
                    <a:ext uri="{FF2B5EF4-FFF2-40B4-BE49-F238E27FC236}">
                      <a16:creationId xmlns="" xmlns:a16="http://schemas.microsoft.com/office/drawing/2014/main" id="{9E9FD877-5F4F-754A-87E4-3CF2A2B868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5" name="Freeform 974">
                  <a:extLst>
                    <a:ext uri="{FF2B5EF4-FFF2-40B4-BE49-F238E27FC236}">
                      <a16:creationId xmlns="" xmlns:a16="http://schemas.microsoft.com/office/drawing/2014/main" id="{42A0B2EC-7CC7-B240-8E62-08161F369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6" name="Oval 975">
                  <a:extLst>
                    <a:ext uri="{FF2B5EF4-FFF2-40B4-BE49-F238E27FC236}">
                      <a16:creationId xmlns="" xmlns:a16="http://schemas.microsoft.com/office/drawing/2014/main" id="{924FB68E-8166-014C-89D3-D4305C34F3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7" name="Freeform 976">
                  <a:extLst>
                    <a:ext uri="{FF2B5EF4-FFF2-40B4-BE49-F238E27FC236}">
                      <a16:creationId xmlns="" xmlns:a16="http://schemas.microsoft.com/office/drawing/2014/main" id="{97FE5EBC-22BA-6044-8980-CAE0308120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8" name="AutoShape 977">
                  <a:extLst>
                    <a:ext uri="{FF2B5EF4-FFF2-40B4-BE49-F238E27FC236}">
                      <a16:creationId xmlns="" xmlns:a16="http://schemas.microsoft.com/office/drawing/2014/main" id="{A5F87333-9B58-984B-975F-83AEC14824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9" name="AutoShape 978">
                  <a:extLst>
                    <a:ext uri="{FF2B5EF4-FFF2-40B4-BE49-F238E27FC236}">
                      <a16:creationId xmlns="" xmlns:a16="http://schemas.microsoft.com/office/drawing/2014/main" id="{A819AAE6-0355-8D4F-8137-BD2B7A2B72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0" name="Oval 979">
                  <a:extLst>
                    <a:ext uri="{FF2B5EF4-FFF2-40B4-BE49-F238E27FC236}">
                      <a16:creationId xmlns="" xmlns:a16="http://schemas.microsoft.com/office/drawing/2014/main" id="{7425A734-37C7-AE46-A20A-FA4A59767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1" name="Oval 980">
                  <a:extLst>
                    <a:ext uri="{FF2B5EF4-FFF2-40B4-BE49-F238E27FC236}">
                      <a16:creationId xmlns="" xmlns:a16="http://schemas.microsoft.com/office/drawing/2014/main" id="{820B07E3-33AF-1341-B1D5-46C41ACB7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2" name="Oval 981">
                  <a:extLst>
                    <a:ext uri="{FF2B5EF4-FFF2-40B4-BE49-F238E27FC236}">
                      <a16:creationId xmlns="" xmlns:a16="http://schemas.microsoft.com/office/drawing/2014/main" id="{44036096-87EC-A746-8FE7-7773B3B32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3" name="Rectangle 982">
                  <a:extLst>
                    <a:ext uri="{FF2B5EF4-FFF2-40B4-BE49-F238E27FC236}">
                      <a16:creationId xmlns="" xmlns:a16="http://schemas.microsoft.com/office/drawing/2014/main" id="{4C8AA049-B48E-C24E-91A9-8455F58271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79" name="TextBox 878">
                <a:extLst>
                  <a:ext uri="{FF2B5EF4-FFF2-40B4-BE49-F238E27FC236}">
                    <a16:creationId xmlns="" xmlns:a16="http://schemas.microsoft.com/office/drawing/2014/main" id="{BD391945-30B0-AF4B-9B16-8435026C785B}"/>
                  </a:ext>
                </a:extLst>
              </p:cNvPr>
              <p:cNvSpPr txBox="1"/>
              <p:nvPr/>
            </p:nvSpPr>
            <p:spPr>
              <a:xfrm>
                <a:off x="5377031" y="3090332"/>
                <a:ext cx="265920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SDN Controller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(network operating system)</a:t>
                </a:r>
              </a:p>
            </p:txBody>
          </p:sp>
        </p:grpSp>
        <p:sp>
          <p:nvSpPr>
            <p:cNvPr id="858" name="TextBox 857">
              <a:extLst>
                <a:ext uri="{FF2B5EF4-FFF2-40B4-BE49-F238E27FC236}">
                  <a16:creationId xmlns="" xmlns:a16="http://schemas.microsoft.com/office/drawing/2014/main" id="{460A62D4-F61E-134D-905E-F48547E04AB7}"/>
                </a:ext>
              </a:extLst>
            </p:cNvPr>
            <p:cNvSpPr txBox="1"/>
            <p:nvPr/>
          </p:nvSpPr>
          <p:spPr>
            <a:xfrm>
              <a:off x="6837708" y="1058305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…</a:t>
              </a:r>
            </a:p>
          </p:txBody>
        </p:sp>
        <p:grpSp>
          <p:nvGrpSpPr>
            <p:cNvPr id="859" name="Group 858">
              <a:extLst>
                <a:ext uri="{FF2B5EF4-FFF2-40B4-BE49-F238E27FC236}">
                  <a16:creationId xmlns="" xmlns:a16="http://schemas.microsoft.com/office/drawing/2014/main" id="{C04C3E74-140C-174C-86ED-F87FDFEFCDEE}"/>
                </a:ext>
              </a:extLst>
            </p:cNvPr>
            <p:cNvGrpSpPr/>
            <p:nvPr/>
          </p:nvGrpSpPr>
          <p:grpSpPr>
            <a:xfrm>
              <a:off x="5165914" y="1277466"/>
              <a:ext cx="1023471" cy="590176"/>
              <a:chOff x="4721412" y="1277470"/>
              <a:chExt cx="1023471" cy="590176"/>
            </a:xfrm>
          </p:grpSpPr>
          <p:sp>
            <p:nvSpPr>
              <p:cNvPr id="874" name="Oval 873">
                <a:extLst>
                  <a:ext uri="{FF2B5EF4-FFF2-40B4-BE49-F238E27FC236}">
                    <a16:creationId xmlns="" xmlns:a16="http://schemas.microsoft.com/office/drawing/2014/main" id="{4ECE1B24-7462-554F-B043-548B485E42D6}"/>
                  </a:ext>
                </a:extLst>
              </p:cNvPr>
              <p:cNvSpPr/>
              <p:nvPr/>
            </p:nvSpPr>
            <p:spPr bwMode="auto">
              <a:xfrm>
                <a:off x="4721412" y="1277470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 w="9525" cap="flat" cmpd="sng" algn="ctr">
                <a:solidFill>
                  <a:srgbClr val="008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5" name="TextBox 874">
                <a:extLst>
                  <a:ext uri="{FF2B5EF4-FFF2-40B4-BE49-F238E27FC236}">
                    <a16:creationId xmlns="" xmlns:a16="http://schemas.microsoft.com/office/drawing/2014/main" id="{8832E712-F1F9-5E47-90F8-8A9C1FCF21E9}"/>
                  </a:ext>
                </a:extLst>
              </p:cNvPr>
              <p:cNvSpPr txBox="1"/>
              <p:nvPr/>
            </p:nvSpPr>
            <p:spPr>
              <a:xfrm>
                <a:off x="4792385" y="1374585"/>
                <a:ext cx="890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routing</a:t>
                </a:r>
              </a:p>
            </p:txBody>
          </p:sp>
        </p:grpSp>
        <p:grpSp>
          <p:nvGrpSpPr>
            <p:cNvPr id="860" name="Group 859">
              <a:extLst>
                <a:ext uri="{FF2B5EF4-FFF2-40B4-BE49-F238E27FC236}">
                  <a16:creationId xmlns="" xmlns:a16="http://schemas.microsoft.com/office/drawing/2014/main" id="{94FF35AA-DC45-2445-BD7D-65CD25F3EB23}"/>
                </a:ext>
              </a:extLst>
            </p:cNvPr>
            <p:cNvGrpSpPr/>
            <p:nvPr/>
          </p:nvGrpSpPr>
          <p:grpSpPr>
            <a:xfrm>
              <a:off x="6000628" y="1798416"/>
              <a:ext cx="1023471" cy="590176"/>
              <a:chOff x="6106459" y="1967753"/>
              <a:chExt cx="1023471" cy="590176"/>
            </a:xfrm>
          </p:grpSpPr>
          <p:sp>
            <p:nvSpPr>
              <p:cNvPr id="872" name="Oval 871">
                <a:extLst>
                  <a:ext uri="{FF2B5EF4-FFF2-40B4-BE49-F238E27FC236}">
                    <a16:creationId xmlns="" xmlns:a16="http://schemas.microsoft.com/office/drawing/2014/main" id="{3821BD45-E196-1B47-B58A-8DE288ED4A33}"/>
                  </a:ext>
                </a:extLst>
              </p:cNvPr>
              <p:cNvSpPr/>
              <p:nvPr/>
            </p:nvSpPr>
            <p:spPr bwMode="auto">
              <a:xfrm>
                <a:off x="6106459" y="1967753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 w="9525" cap="flat" cmpd="sng" algn="ctr">
                <a:solidFill>
                  <a:srgbClr val="008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3" name="TextBox 872">
                <a:extLst>
                  <a:ext uri="{FF2B5EF4-FFF2-40B4-BE49-F238E27FC236}">
                    <a16:creationId xmlns="" xmlns:a16="http://schemas.microsoft.com/office/drawing/2014/main" id="{09503A04-2C2E-F941-9ED5-3A37B498CDA9}"/>
                  </a:ext>
                </a:extLst>
              </p:cNvPr>
              <p:cNvSpPr txBox="1"/>
              <p:nvPr/>
            </p:nvSpPr>
            <p:spPr>
              <a:xfrm>
                <a:off x="6177429" y="1997637"/>
                <a:ext cx="903087" cy="54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access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control</a:t>
                </a:r>
              </a:p>
            </p:txBody>
          </p:sp>
        </p:grpSp>
        <p:grpSp>
          <p:nvGrpSpPr>
            <p:cNvPr id="861" name="Group 860">
              <a:extLst>
                <a:ext uri="{FF2B5EF4-FFF2-40B4-BE49-F238E27FC236}">
                  <a16:creationId xmlns="" xmlns:a16="http://schemas.microsoft.com/office/drawing/2014/main" id="{F4CEBF5F-0D71-6B41-996D-0354922EB612}"/>
                </a:ext>
              </a:extLst>
            </p:cNvPr>
            <p:cNvGrpSpPr/>
            <p:nvPr/>
          </p:nvGrpSpPr>
          <p:grpSpPr>
            <a:xfrm>
              <a:off x="7230837" y="1756871"/>
              <a:ext cx="1023471" cy="590176"/>
              <a:chOff x="6938682" y="977153"/>
              <a:chExt cx="1023471" cy="590176"/>
            </a:xfrm>
          </p:grpSpPr>
          <p:sp>
            <p:nvSpPr>
              <p:cNvPr id="870" name="Oval 869">
                <a:extLst>
                  <a:ext uri="{FF2B5EF4-FFF2-40B4-BE49-F238E27FC236}">
                    <a16:creationId xmlns="" xmlns:a16="http://schemas.microsoft.com/office/drawing/2014/main" id="{2D855133-90E2-7042-AF1B-8352C3CC5BF7}"/>
                  </a:ext>
                </a:extLst>
              </p:cNvPr>
              <p:cNvSpPr/>
              <p:nvPr/>
            </p:nvSpPr>
            <p:spPr bwMode="auto">
              <a:xfrm>
                <a:off x="6938682" y="977153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 w="9525" cap="flat" cmpd="sng" algn="ctr">
                <a:solidFill>
                  <a:srgbClr val="008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1" name="TextBox 870">
                <a:extLst>
                  <a:ext uri="{FF2B5EF4-FFF2-40B4-BE49-F238E27FC236}">
                    <a16:creationId xmlns="" xmlns:a16="http://schemas.microsoft.com/office/drawing/2014/main" id="{3D7D80F7-46BE-EC48-B7D7-3C763154D621}"/>
                  </a:ext>
                </a:extLst>
              </p:cNvPr>
              <p:cNvSpPr txBox="1"/>
              <p:nvPr/>
            </p:nvSpPr>
            <p:spPr>
              <a:xfrm>
                <a:off x="6964568" y="1007037"/>
                <a:ext cx="993256" cy="54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load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balance</a:t>
                </a:r>
              </a:p>
            </p:txBody>
          </p:sp>
        </p:grpSp>
        <p:cxnSp>
          <p:nvCxnSpPr>
            <p:cNvPr id="862" name="Straight Arrow Connector 861">
              <a:extLst>
                <a:ext uri="{FF2B5EF4-FFF2-40B4-BE49-F238E27FC236}">
                  <a16:creationId xmlns="" xmlns:a16="http://schemas.microsoft.com/office/drawing/2014/main" id="{7BDC462A-14A0-764C-A672-5D241FEED1DE}"/>
                </a:ext>
              </a:extLst>
            </p:cNvPr>
            <p:cNvCxnSpPr/>
            <p:nvPr/>
          </p:nvCxnSpPr>
          <p:spPr bwMode="auto">
            <a:xfrm flipV="1">
              <a:off x="8627245" y="1217948"/>
              <a:ext cx="0" cy="1248832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3" name="Straight Arrow Connector 862">
              <a:extLst>
                <a:ext uri="{FF2B5EF4-FFF2-40B4-BE49-F238E27FC236}">
                  <a16:creationId xmlns="" xmlns:a16="http://schemas.microsoft.com/office/drawing/2014/main" id="{456B3B86-566B-B74B-A02C-E7472619477F}"/>
                </a:ext>
              </a:extLst>
            </p:cNvPr>
            <p:cNvCxnSpPr/>
            <p:nvPr/>
          </p:nvCxnSpPr>
          <p:spPr bwMode="auto">
            <a:xfrm>
              <a:off x="8652645" y="2966181"/>
              <a:ext cx="0" cy="1524424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4" name="Straight Arrow Connector 863">
              <a:extLst>
                <a:ext uri="{FF2B5EF4-FFF2-40B4-BE49-F238E27FC236}">
                  <a16:creationId xmlns="" xmlns:a16="http://schemas.microsoft.com/office/drawing/2014/main" id="{8EE09DB2-3F15-2A46-A79B-D24A8CF3014A}"/>
                </a:ext>
              </a:extLst>
            </p:cNvPr>
            <p:cNvCxnSpPr/>
            <p:nvPr/>
          </p:nvCxnSpPr>
          <p:spPr bwMode="auto">
            <a:xfrm>
              <a:off x="8661016" y="5381629"/>
              <a:ext cx="0" cy="414864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5" name="Straight Arrow Connector 864">
              <a:extLst>
                <a:ext uri="{FF2B5EF4-FFF2-40B4-BE49-F238E27FC236}">
                  <a16:creationId xmlns="" xmlns:a16="http://schemas.microsoft.com/office/drawing/2014/main" id="{602E5161-3933-E44A-A9CD-F172C848B87B}"/>
                </a:ext>
              </a:extLst>
            </p:cNvPr>
            <p:cNvCxnSpPr/>
            <p:nvPr/>
          </p:nvCxnSpPr>
          <p:spPr bwMode="auto">
            <a:xfrm flipV="1">
              <a:off x="8653320" y="4546025"/>
              <a:ext cx="0" cy="414864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66" name="TextBox 399">
              <a:extLst>
                <a:ext uri="{FF2B5EF4-FFF2-40B4-BE49-F238E27FC236}">
                  <a16:creationId xmlns="" xmlns:a16="http://schemas.microsoft.com/office/drawing/2014/main" id="{7DE1AEF7-BBBD-CE47-95BE-236511149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0715" y="4235599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southbound API</a:t>
              </a:r>
            </a:p>
          </p:txBody>
        </p:sp>
        <p:sp>
          <p:nvSpPr>
            <p:cNvPr id="867" name="TextBox 399">
              <a:extLst>
                <a:ext uri="{FF2B5EF4-FFF2-40B4-BE49-F238E27FC236}">
                  <a16:creationId xmlns="" xmlns:a16="http://schemas.microsoft.com/office/drawing/2014/main" id="{033F372B-9E56-9B43-9893-2EBEDF887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6778" y="2717781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northbound API</a:t>
              </a:r>
            </a:p>
          </p:txBody>
        </p:sp>
        <p:sp>
          <p:nvSpPr>
            <p:cNvPr id="868" name="TextBox 399">
              <a:extLst>
                <a:ext uri="{FF2B5EF4-FFF2-40B4-BE49-F238E27FC236}">
                  <a16:creationId xmlns="" xmlns:a16="http://schemas.microsoft.com/office/drawing/2014/main" id="{16B44057-72D3-5E46-935C-9EED28D7F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7651" y="5795718"/>
              <a:ext cx="2302688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SDN-controlled switches</a:t>
              </a:r>
            </a:p>
          </p:txBody>
        </p:sp>
        <p:sp>
          <p:nvSpPr>
            <p:cNvPr id="869" name="TextBox 399">
              <a:extLst>
                <a:ext uri="{FF2B5EF4-FFF2-40B4-BE49-F238E27FC236}">
                  <a16:creationId xmlns="" xmlns:a16="http://schemas.microsoft.com/office/drawing/2014/main" id="{862C44EB-1706-6C4E-AFA2-ACADCAC1D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907" y="910464"/>
              <a:ext cx="238165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network-control applications</a:t>
              </a:r>
            </a:p>
          </p:txBody>
        </p:sp>
      </p:grpSp>
      <p:sp>
        <p:nvSpPr>
          <p:cNvPr id="971" name="Rectangle 970">
            <a:extLst>
              <a:ext uri="{FF2B5EF4-FFF2-40B4-BE49-F238E27FC236}">
                <a16:creationId xmlns="" xmlns:a16="http://schemas.microsoft.com/office/drawing/2014/main" id="{CF79C9C5-C35F-9D4D-A4B3-C17F7845845A}"/>
              </a:ext>
            </a:extLst>
          </p:cNvPr>
          <p:cNvSpPr/>
          <p:nvPr/>
        </p:nvSpPr>
        <p:spPr bwMode="auto">
          <a:xfrm>
            <a:off x="6602169" y="1221758"/>
            <a:ext cx="4134334" cy="3901387"/>
          </a:xfrm>
          <a:prstGeom prst="rect">
            <a:avLst/>
          </a:prstGeom>
          <a:solidFill>
            <a:srgbClr val="FFFFFF">
              <a:alpha val="77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30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39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Software defined networking (SDN)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50" name="Content Placeholder 6">
            <a:extLst>
              <a:ext uri="{FF2B5EF4-FFF2-40B4-BE49-F238E27FC236}">
                <a16:creationId xmlns="" xmlns:a16="http://schemas.microsoft.com/office/drawing/2014/main" id="{BCBBA01E-E6B7-6244-BCD8-8FA9A6E5AB79}"/>
              </a:ext>
            </a:extLst>
          </p:cNvPr>
          <p:cNvSpPr txBox="1">
            <a:spLocks/>
          </p:cNvSpPr>
          <p:nvPr/>
        </p:nvSpPr>
        <p:spPr bwMode="auto">
          <a:xfrm>
            <a:off x="826717" y="1581356"/>
            <a:ext cx="5643355" cy="501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0000A8"/>
                </a:solidFill>
              </a:rPr>
              <a:t>SDN controller (network OS): </a:t>
            </a:r>
          </a:p>
          <a:p>
            <a:pPr indent="-274638">
              <a:lnSpc>
                <a:spcPct val="95000"/>
              </a:lnSpc>
            </a:pPr>
            <a:r>
              <a:rPr lang="en-US" dirty="0"/>
              <a:t>maintain network state information</a:t>
            </a:r>
          </a:p>
          <a:p>
            <a:pPr indent="-274638">
              <a:lnSpc>
                <a:spcPct val="95000"/>
              </a:lnSpc>
            </a:pPr>
            <a:r>
              <a:rPr lang="en-US" dirty="0"/>
              <a:t>interacts with network control applications “above” via northbound API</a:t>
            </a:r>
          </a:p>
          <a:p>
            <a:pPr indent="-274638">
              <a:lnSpc>
                <a:spcPct val="95000"/>
              </a:lnSpc>
            </a:pPr>
            <a:r>
              <a:rPr lang="en-US" dirty="0"/>
              <a:t>interacts with network switches “below” via southbound API</a:t>
            </a:r>
          </a:p>
          <a:p>
            <a:pPr indent="-274638">
              <a:lnSpc>
                <a:spcPct val="95000"/>
              </a:lnSpc>
            </a:pPr>
            <a:r>
              <a:rPr lang="en-US" dirty="0"/>
              <a:t>implemented as distributed system for performance, scalability, fault-tolerance, robustness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</a:endParaRPr>
          </a:p>
        </p:txBody>
      </p:sp>
      <p:grpSp>
        <p:nvGrpSpPr>
          <p:cNvPr id="851" name="Group 850">
            <a:extLst>
              <a:ext uri="{FF2B5EF4-FFF2-40B4-BE49-F238E27FC236}">
                <a16:creationId xmlns="" xmlns:a16="http://schemas.microsoft.com/office/drawing/2014/main" id="{CE55C0D3-06CC-DF41-88F6-A273370E03E8}"/>
              </a:ext>
            </a:extLst>
          </p:cNvPr>
          <p:cNvGrpSpPr/>
          <p:nvPr/>
        </p:nvGrpSpPr>
        <p:grpSpPr>
          <a:xfrm>
            <a:off x="6806501" y="1476134"/>
            <a:ext cx="3846765" cy="5169840"/>
            <a:chOff x="4990227" y="910464"/>
            <a:chExt cx="3846765" cy="5169840"/>
          </a:xfrm>
        </p:grpSpPr>
        <p:sp>
          <p:nvSpPr>
            <p:cNvPr id="852" name="TextBox 399">
              <a:extLst>
                <a:ext uri="{FF2B5EF4-FFF2-40B4-BE49-F238E27FC236}">
                  <a16:creationId xmlns="" xmlns:a16="http://schemas.microsoft.com/office/drawing/2014/main" id="{5EA34F1E-D60F-4E46-99D4-53221197B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8490" y="4936685"/>
              <a:ext cx="286930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</a:p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plane</a:t>
              </a:r>
            </a:p>
          </p:txBody>
        </p:sp>
        <p:sp>
          <p:nvSpPr>
            <p:cNvPr id="853" name="TextBox 400">
              <a:extLst>
                <a:ext uri="{FF2B5EF4-FFF2-40B4-BE49-F238E27FC236}">
                  <a16:creationId xmlns="" xmlns:a16="http://schemas.microsoft.com/office/drawing/2014/main" id="{DE759E4F-F356-5946-9CC4-A4E5C9A1D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4972" y="2474327"/>
              <a:ext cx="342020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</a:t>
              </a:r>
            </a:p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plane</a:t>
              </a:r>
            </a:p>
          </p:txBody>
        </p:sp>
        <p:cxnSp>
          <p:nvCxnSpPr>
            <p:cNvPr id="854" name="Straight Connector 853">
              <a:extLst>
                <a:ext uri="{FF2B5EF4-FFF2-40B4-BE49-F238E27FC236}">
                  <a16:creationId xmlns="" xmlns:a16="http://schemas.microsoft.com/office/drawing/2014/main" id="{1A2102D6-7949-1844-8DED-B73B0057D3CF}"/>
                </a:ext>
              </a:extLst>
            </p:cNvPr>
            <p:cNvCxnSpPr/>
            <p:nvPr/>
          </p:nvCxnSpPr>
          <p:spPr bwMode="auto">
            <a:xfrm flipV="1">
              <a:off x="5272718" y="4529666"/>
              <a:ext cx="2791783" cy="14329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  <p:cxnSp>
          <p:nvCxnSpPr>
            <p:cNvPr id="855" name="Straight Connector 854">
              <a:extLst>
                <a:ext uri="{FF2B5EF4-FFF2-40B4-BE49-F238E27FC236}">
                  <a16:creationId xmlns="" xmlns:a16="http://schemas.microsoft.com/office/drawing/2014/main" id="{41F5119B-91DF-204A-A96B-FEEB6C0969E0}"/>
                </a:ext>
              </a:extLst>
            </p:cNvPr>
            <p:cNvCxnSpPr/>
            <p:nvPr/>
          </p:nvCxnSpPr>
          <p:spPr bwMode="auto">
            <a:xfrm flipV="1">
              <a:off x="5192283" y="2709335"/>
              <a:ext cx="3041550" cy="18563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  <p:grpSp>
          <p:nvGrpSpPr>
            <p:cNvPr id="856" name="Group 855">
              <a:extLst>
                <a:ext uri="{FF2B5EF4-FFF2-40B4-BE49-F238E27FC236}">
                  <a16:creationId xmlns="" xmlns:a16="http://schemas.microsoft.com/office/drawing/2014/main" id="{4A072938-7333-B54B-8E85-AA4AB0118ED1}"/>
                </a:ext>
              </a:extLst>
            </p:cNvPr>
            <p:cNvGrpSpPr/>
            <p:nvPr/>
          </p:nvGrpSpPr>
          <p:grpSpPr>
            <a:xfrm>
              <a:off x="5164667" y="4826000"/>
              <a:ext cx="2979208" cy="973667"/>
              <a:chOff x="2592388" y="5601756"/>
              <a:chExt cx="4027487" cy="939800"/>
            </a:xfrm>
          </p:grpSpPr>
          <p:sp>
            <p:nvSpPr>
              <p:cNvPr id="912" name="Freeform 2">
                <a:extLst>
                  <a:ext uri="{FF2B5EF4-FFF2-40B4-BE49-F238E27FC236}">
                    <a16:creationId xmlns="" xmlns:a16="http://schemas.microsoft.com/office/drawing/2014/main" id="{71DEC372-158B-D843-AAA9-444950279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388" y="5601756"/>
                <a:ext cx="4027487" cy="939800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001" h="10125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913" name="Straight Connector 912">
                <a:extLst>
                  <a:ext uri="{FF2B5EF4-FFF2-40B4-BE49-F238E27FC236}">
                    <a16:creationId xmlns="" xmlns:a16="http://schemas.microsoft.com/office/drawing/2014/main" id="{B0A5E970-BE5B-924E-8E27-2F517326B70B}"/>
                  </a:ext>
                </a:extLst>
              </p:cNvPr>
              <p:cNvCxnSpPr/>
              <p:nvPr/>
            </p:nvCxnSpPr>
            <p:spPr>
              <a:xfrm flipV="1">
                <a:off x="3262941" y="5752569"/>
                <a:ext cx="1316038" cy="13176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4" name="Straight Connector 913">
                <a:extLst>
                  <a:ext uri="{FF2B5EF4-FFF2-40B4-BE49-F238E27FC236}">
                    <a16:creationId xmlns="" xmlns:a16="http://schemas.microsoft.com/office/drawing/2014/main" id="{4BCA3B8C-279D-E840-87D5-1E0642D09387}"/>
                  </a:ext>
                </a:extLst>
              </p:cNvPr>
              <p:cNvCxnSpPr/>
              <p:nvPr/>
            </p:nvCxnSpPr>
            <p:spPr>
              <a:xfrm>
                <a:off x="3151816" y="5939894"/>
                <a:ext cx="2259013" cy="29845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5" name="Straight Connector 914">
                <a:extLst>
                  <a:ext uri="{FF2B5EF4-FFF2-40B4-BE49-F238E27FC236}">
                    <a16:creationId xmlns="" xmlns:a16="http://schemas.microsoft.com/office/drawing/2014/main" id="{CD10DAC3-DC6D-E045-A194-1C410416865B}"/>
                  </a:ext>
                </a:extLst>
              </p:cNvPr>
              <p:cNvCxnSpPr/>
              <p:nvPr/>
            </p:nvCxnSpPr>
            <p:spPr>
              <a:xfrm>
                <a:off x="3164516" y="6044669"/>
                <a:ext cx="714375" cy="27622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="" xmlns:a16="http://schemas.microsoft.com/office/drawing/2014/main" id="{E2A8FB26-91FF-3E4C-8347-A2AE524A00A4}"/>
                  </a:ext>
                </a:extLst>
              </p:cNvPr>
              <p:cNvCxnSpPr/>
              <p:nvPr/>
            </p:nvCxnSpPr>
            <p:spPr>
              <a:xfrm flipV="1">
                <a:off x="4182104" y="6238344"/>
                <a:ext cx="1247775" cy="8255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="" xmlns:a16="http://schemas.microsoft.com/office/drawing/2014/main" id="{FC84CD0A-6A0B-954A-A0C2-9433ED84E08F}"/>
                  </a:ext>
                </a:extLst>
              </p:cNvPr>
              <p:cNvCxnSpPr/>
              <p:nvPr/>
            </p:nvCxnSpPr>
            <p:spPr>
              <a:xfrm>
                <a:off x="4842504" y="5785906"/>
                <a:ext cx="1057275" cy="12382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8" name="Straight Connector 917">
                <a:extLst>
                  <a:ext uri="{FF2B5EF4-FFF2-40B4-BE49-F238E27FC236}">
                    <a16:creationId xmlns="" xmlns:a16="http://schemas.microsoft.com/office/drawing/2014/main" id="{F20F73DF-CC1A-414D-AA37-5C7FA5314FCC}"/>
                  </a:ext>
                </a:extLst>
              </p:cNvPr>
              <p:cNvCxnSpPr/>
              <p:nvPr/>
            </p:nvCxnSpPr>
            <p:spPr>
              <a:xfrm flipV="1">
                <a:off x="4126541" y="5939894"/>
                <a:ext cx="1790700" cy="29845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9" name="Straight Connector 918">
                <a:extLst>
                  <a:ext uri="{FF2B5EF4-FFF2-40B4-BE49-F238E27FC236}">
                    <a16:creationId xmlns="" xmlns:a16="http://schemas.microsoft.com/office/drawing/2014/main" id="{AC31F3CF-B52D-E042-B7DB-4F44E715F9A8}"/>
                  </a:ext>
                </a:extLst>
              </p:cNvPr>
              <p:cNvCxnSpPr/>
              <p:nvPr/>
            </p:nvCxnSpPr>
            <p:spPr>
              <a:xfrm flipV="1">
                <a:off x="5453691" y="5968469"/>
                <a:ext cx="588963" cy="26987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="" xmlns:a16="http://schemas.microsoft.com/office/drawing/2014/main" id="{48C7DC80-D2A7-B248-9A8F-1B651F5CEB39}"/>
                  </a:ext>
                </a:extLst>
              </p:cNvPr>
              <p:cNvCxnSpPr/>
              <p:nvPr/>
            </p:nvCxnSpPr>
            <p:spPr>
              <a:xfrm>
                <a:off x="4596441" y="5752569"/>
                <a:ext cx="814388" cy="401637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grpSp>
            <p:nvGrpSpPr>
              <p:cNvPr id="921" name="Group 347">
                <a:extLst>
                  <a:ext uri="{FF2B5EF4-FFF2-40B4-BE49-F238E27FC236}">
                    <a16:creationId xmlns="" xmlns:a16="http://schemas.microsoft.com/office/drawing/2014/main" id="{A2DC2A2D-4327-FB49-8F37-6B6A7EBE1D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56401" y="5796097"/>
                <a:ext cx="588970" cy="242608"/>
                <a:chOff x="1871277" y="1576300"/>
                <a:chExt cx="1128371" cy="437861"/>
              </a:xfrm>
            </p:grpSpPr>
            <p:sp>
              <p:nvSpPr>
                <p:cNvPr id="962" name="Oval 961">
                  <a:extLst>
                    <a:ext uri="{FF2B5EF4-FFF2-40B4-BE49-F238E27FC236}">
                      <a16:creationId xmlns="" xmlns:a16="http://schemas.microsoft.com/office/drawing/2014/main" id="{9B6F5CD8-4D1E-1A4F-9507-95200A73998A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3" name="Rectangle 962">
                  <a:extLst>
                    <a:ext uri="{FF2B5EF4-FFF2-40B4-BE49-F238E27FC236}">
                      <a16:creationId xmlns="" xmlns:a16="http://schemas.microsoft.com/office/drawing/2014/main" id="{C28B8F5B-8431-1A46-AAE4-9B0ED530F25B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Oval 963">
                  <a:extLst>
                    <a:ext uri="{FF2B5EF4-FFF2-40B4-BE49-F238E27FC236}">
                      <a16:creationId xmlns="" xmlns:a16="http://schemas.microsoft.com/office/drawing/2014/main" id="{F1F79620-841F-DD4E-87FC-51E7153EC005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Freeform 964">
                  <a:extLst>
                    <a:ext uri="{FF2B5EF4-FFF2-40B4-BE49-F238E27FC236}">
                      <a16:creationId xmlns="" xmlns:a16="http://schemas.microsoft.com/office/drawing/2014/main" id="{E98A7BEC-9D56-6B49-8125-0F5CDE1FC0B8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="" xmlns:a16="http://schemas.microsoft.com/office/drawing/2014/main" id="{6905DB74-EB71-3644-AC3F-2EDDA70861AB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="" xmlns:a16="http://schemas.microsoft.com/office/drawing/2014/main" id="{62D3DDB5-3EA7-214C-8C31-BA38971C9A74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="" xmlns:a16="http://schemas.microsoft.com/office/drawing/2014/main" id="{B71B4E2A-E351-6C49-9DFD-6BB4843D451F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69" name="Straight Connector 968">
                  <a:extLst>
                    <a:ext uri="{FF2B5EF4-FFF2-40B4-BE49-F238E27FC236}">
                      <a16:creationId xmlns="" xmlns:a16="http://schemas.microsoft.com/office/drawing/2014/main" id="{7146C111-B5B3-8141-95C1-2CADFE9B32BF}"/>
                    </a:ext>
                  </a:extLst>
                </p:cNvPr>
                <p:cNvCxnSpPr>
                  <a:endCxn id="964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70" name="Straight Connector 969">
                  <a:extLst>
                    <a:ext uri="{FF2B5EF4-FFF2-40B4-BE49-F238E27FC236}">
                      <a16:creationId xmlns="" xmlns:a16="http://schemas.microsoft.com/office/drawing/2014/main" id="{DFA6A355-A08F-F241-92FA-D0E6992CE4F5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2" name="Group 347">
                <a:extLst>
                  <a:ext uri="{FF2B5EF4-FFF2-40B4-BE49-F238E27FC236}">
                    <a16:creationId xmlns="" xmlns:a16="http://schemas.microsoft.com/office/drawing/2014/main" id="{46EDC75E-59E6-4645-85A7-E2C58E5451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5328" y="5654000"/>
                <a:ext cx="588970" cy="242608"/>
                <a:chOff x="1871277" y="1576300"/>
                <a:chExt cx="1128371" cy="437861"/>
              </a:xfrm>
            </p:grpSpPr>
            <p:sp>
              <p:nvSpPr>
                <p:cNvPr id="953" name="Oval 952">
                  <a:extLst>
                    <a:ext uri="{FF2B5EF4-FFF2-40B4-BE49-F238E27FC236}">
                      <a16:creationId xmlns="" xmlns:a16="http://schemas.microsoft.com/office/drawing/2014/main" id="{9DACA189-A149-9949-BCF3-95B569BB6477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Rectangle 953">
                  <a:extLst>
                    <a:ext uri="{FF2B5EF4-FFF2-40B4-BE49-F238E27FC236}">
                      <a16:creationId xmlns="" xmlns:a16="http://schemas.microsoft.com/office/drawing/2014/main" id="{08EC0937-ACA9-3840-8439-8223BB848980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5" name="Oval 954">
                  <a:extLst>
                    <a:ext uri="{FF2B5EF4-FFF2-40B4-BE49-F238E27FC236}">
                      <a16:creationId xmlns="" xmlns:a16="http://schemas.microsoft.com/office/drawing/2014/main" id="{E17B98F5-9CEF-6F4F-BBA9-BB8DE0D91B36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6" name="Freeform 955">
                  <a:extLst>
                    <a:ext uri="{FF2B5EF4-FFF2-40B4-BE49-F238E27FC236}">
                      <a16:creationId xmlns="" xmlns:a16="http://schemas.microsoft.com/office/drawing/2014/main" id="{61234B09-DC44-7342-A70C-06AC8A581E23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7" name="Freeform 956">
                  <a:extLst>
                    <a:ext uri="{FF2B5EF4-FFF2-40B4-BE49-F238E27FC236}">
                      <a16:creationId xmlns="" xmlns:a16="http://schemas.microsoft.com/office/drawing/2014/main" id="{03AF34FD-E240-F04C-9158-920D29213255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8" name="Freeform 957">
                  <a:extLst>
                    <a:ext uri="{FF2B5EF4-FFF2-40B4-BE49-F238E27FC236}">
                      <a16:creationId xmlns="" xmlns:a16="http://schemas.microsoft.com/office/drawing/2014/main" id="{526E50F3-60FD-0E45-BC3A-3C6066FB7D8A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9" name="Freeform 958">
                  <a:extLst>
                    <a:ext uri="{FF2B5EF4-FFF2-40B4-BE49-F238E27FC236}">
                      <a16:creationId xmlns="" xmlns:a16="http://schemas.microsoft.com/office/drawing/2014/main" id="{FEE1E3A7-C090-734C-9180-457004D9D039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60" name="Straight Connector 959">
                  <a:extLst>
                    <a:ext uri="{FF2B5EF4-FFF2-40B4-BE49-F238E27FC236}">
                      <a16:creationId xmlns="" xmlns:a16="http://schemas.microsoft.com/office/drawing/2014/main" id="{99A3F99A-570C-8A42-9492-3585D770DA95}"/>
                    </a:ext>
                  </a:extLst>
                </p:cNvPr>
                <p:cNvCxnSpPr>
                  <a:endCxn id="955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61" name="Straight Connector 960">
                  <a:extLst>
                    <a:ext uri="{FF2B5EF4-FFF2-40B4-BE49-F238E27FC236}">
                      <a16:creationId xmlns="" xmlns:a16="http://schemas.microsoft.com/office/drawing/2014/main" id="{5F18512F-CA24-4444-95DF-016FA49178DB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3" name="Group 347">
                <a:extLst>
                  <a:ext uri="{FF2B5EF4-FFF2-40B4-BE49-F238E27FC236}">
                    <a16:creationId xmlns="" xmlns:a16="http://schemas.microsoft.com/office/drawing/2014/main" id="{4B02C431-99D3-6D48-8159-7B4877B83A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8241" y="5847813"/>
                <a:ext cx="588970" cy="242608"/>
                <a:chOff x="1871277" y="1576300"/>
                <a:chExt cx="1128371" cy="437861"/>
              </a:xfrm>
            </p:grpSpPr>
            <p:sp>
              <p:nvSpPr>
                <p:cNvPr id="944" name="Oval 943">
                  <a:extLst>
                    <a:ext uri="{FF2B5EF4-FFF2-40B4-BE49-F238E27FC236}">
                      <a16:creationId xmlns="" xmlns:a16="http://schemas.microsoft.com/office/drawing/2014/main" id="{0FF0DF6F-D87B-2346-B35F-0DD610115E22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Rectangle 944">
                  <a:extLst>
                    <a:ext uri="{FF2B5EF4-FFF2-40B4-BE49-F238E27FC236}">
                      <a16:creationId xmlns="" xmlns:a16="http://schemas.microsoft.com/office/drawing/2014/main" id="{0A88A3D0-6A43-9C4F-B2B8-C62A5B975479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6" name="Oval 945">
                  <a:extLst>
                    <a:ext uri="{FF2B5EF4-FFF2-40B4-BE49-F238E27FC236}">
                      <a16:creationId xmlns="" xmlns:a16="http://schemas.microsoft.com/office/drawing/2014/main" id="{A97EE425-A6D3-754D-B745-A46539A9BCE9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="" xmlns:a16="http://schemas.microsoft.com/office/drawing/2014/main" id="{D4B205B1-4191-B84B-8CA4-DD171806AD2E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="" xmlns:a16="http://schemas.microsoft.com/office/drawing/2014/main" id="{1BBBF1EF-3ED2-5848-B3F0-7F8463BE28C7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="" xmlns:a16="http://schemas.microsoft.com/office/drawing/2014/main" id="{AE727D85-0B80-AB43-A858-E12A22DEF74E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0" name="Freeform 949">
                  <a:extLst>
                    <a:ext uri="{FF2B5EF4-FFF2-40B4-BE49-F238E27FC236}">
                      <a16:creationId xmlns="" xmlns:a16="http://schemas.microsoft.com/office/drawing/2014/main" id="{E087DF11-E1FC-A24A-A90A-56EFAAF5ED33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1" name="Straight Connector 950">
                  <a:extLst>
                    <a:ext uri="{FF2B5EF4-FFF2-40B4-BE49-F238E27FC236}">
                      <a16:creationId xmlns="" xmlns:a16="http://schemas.microsoft.com/office/drawing/2014/main" id="{63B2769E-5BF0-4C43-BDCD-E08BBCA40A60}"/>
                    </a:ext>
                  </a:extLst>
                </p:cNvPr>
                <p:cNvCxnSpPr>
                  <a:endCxn id="946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52" name="Straight Connector 951">
                  <a:extLst>
                    <a:ext uri="{FF2B5EF4-FFF2-40B4-BE49-F238E27FC236}">
                      <a16:creationId xmlns="" xmlns:a16="http://schemas.microsoft.com/office/drawing/2014/main" id="{D9643885-03AC-8C44-B9B3-97EEFAB93F7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4" name="Group 347">
                <a:extLst>
                  <a:ext uri="{FF2B5EF4-FFF2-40B4-BE49-F238E27FC236}">
                    <a16:creationId xmlns="" xmlns:a16="http://schemas.microsoft.com/office/drawing/2014/main" id="{59383640-B92E-3B49-9F91-B00C1816C4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66757" y="6114152"/>
                <a:ext cx="588970" cy="242608"/>
                <a:chOff x="1871277" y="1576300"/>
                <a:chExt cx="1128371" cy="437861"/>
              </a:xfrm>
            </p:grpSpPr>
            <p:sp>
              <p:nvSpPr>
                <p:cNvPr id="935" name="Oval 934">
                  <a:extLst>
                    <a:ext uri="{FF2B5EF4-FFF2-40B4-BE49-F238E27FC236}">
                      <a16:creationId xmlns="" xmlns:a16="http://schemas.microsoft.com/office/drawing/2014/main" id="{5018BF36-5D40-234D-B43E-166D4365DFC7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6" name="Rectangle 935">
                  <a:extLst>
                    <a:ext uri="{FF2B5EF4-FFF2-40B4-BE49-F238E27FC236}">
                      <a16:creationId xmlns="" xmlns:a16="http://schemas.microsoft.com/office/drawing/2014/main" id="{F3CF2F53-1F91-DA4A-B9DD-A5E958F02DF9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7" name="Oval 936">
                  <a:extLst>
                    <a:ext uri="{FF2B5EF4-FFF2-40B4-BE49-F238E27FC236}">
                      <a16:creationId xmlns="" xmlns:a16="http://schemas.microsoft.com/office/drawing/2014/main" id="{DE201E6A-02EE-B14D-8F1B-DC21CC87BE80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8" name="Freeform 937">
                  <a:extLst>
                    <a:ext uri="{FF2B5EF4-FFF2-40B4-BE49-F238E27FC236}">
                      <a16:creationId xmlns="" xmlns:a16="http://schemas.microsoft.com/office/drawing/2014/main" id="{FB05CF2E-83B0-2640-93AB-853D8763B115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9" name="Freeform 938">
                  <a:extLst>
                    <a:ext uri="{FF2B5EF4-FFF2-40B4-BE49-F238E27FC236}">
                      <a16:creationId xmlns="" xmlns:a16="http://schemas.microsoft.com/office/drawing/2014/main" id="{E2067AB0-285F-1D49-84B3-34E74A8258AC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0" name="Freeform 939">
                  <a:extLst>
                    <a:ext uri="{FF2B5EF4-FFF2-40B4-BE49-F238E27FC236}">
                      <a16:creationId xmlns="" xmlns:a16="http://schemas.microsoft.com/office/drawing/2014/main" id="{E1588A39-233E-9A43-89F2-A2C023D3DD50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1" name="Freeform 940">
                  <a:extLst>
                    <a:ext uri="{FF2B5EF4-FFF2-40B4-BE49-F238E27FC236}">
                      <a16:creationId xmlns="" xmlns:a16="http://schemas.microsoft.com/office/drawing/2014/main" id="{7E4670CD-E442-5648-B94B-92AF3B894755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42" name="Straight Connector 941">
                  <a:extLst>
                    <a:ext uri="{FF2B5EF4-FFF2-40B4-BE49-F238E27FC236}">
                      <a16:creationId xmlns="" xmlns:a16="http://schemas.microsoft.com/office/drawing/2014/main" id="{759AD6F2-B641-0B45-9023-2F9E18420F9E}"/>
                    </a:ext>
                  </a:extLst>
                </p:cNvPr>
                <p:cNvCxnSpPr>
                  <a:endCxn id="937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43" name="Straight Connector 942">
                  <a:extLst>
                    <a:ext uri="{FF2B5EF4-FFF2-40B4-BE49-F238E27FC236}">
                      <a16:creationId xmlns="" xmlns:a16="http://schemas.microsoft.com/office/drawing/2014/main" id="{BD308E44-0EFE-944D-83E1-D1B7C02C298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5" name="Group 347">
                <a:extLst>
                  <a:ext uri="{FF2B5EF4-FFF2-40B4-BE49-F238E27FC236}">
                    <a16:creationId xmlns="" xmlns:a16="http://schemas.microsoft.com/office/drawing/2014/main" id="{885312C2-0E07-194B-BEF1-237808F2C1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4088" y="6206732"/>
                <a:ext cx="588970" cy="242608"/>
                <a:chOff x="1871277" y="1576300"/>
                <a:chExt cx="1128371" cy="437861"/>
              </a:xfrm>
            </p:grpSpPr>
            <p:sp>
              <p:nvSpPr>
                <p:cNvPr id="926" name="Oval 925">
                  <a:extLst>
                    <a:ext uri="{FF2B5EF4-FFF2-40B4-BE49-F238E27FC236}">
                      <a16:creationId xmlns="" xmlns:a16="http://schemas.microsoft.com/office/drawing/2014/main" id="{DB1F6E96-DE25-304B-B7D0-FD1D59509C9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27" name="Rectangle 926">
                  <a:extLst>
                    <a:ext uri="{FF2B5EF4-FFF2-40B4-BE49-F238E27FC236}">
                      <a16:creationId xmlns="" xmlns:a16="http://schemas.microsoft.com/office/drawing/2014/main" id="{C6F722AF-47B6-754C-8E9E-EFEB45831A89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28" name="Oval 927">
                  <a:extLst>
                    <a:ext uri="{FF2B5EF4-FFF2-40B4-BE49-F238E27FC236}">
                      <a16:creationId xmlns="" xmlns:a16="http://schemas.microsoft.com/office/drawing/2014/main" id="{B7EFF65E-E3E4-7743-90E8-6E0DED7FF48C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29" name="Freeform 928">
                  <a:extLst>
                    <a:ext uri="{FF2B5EF4-FFF2-40B4-BE49-F238E27FC236}">
                      <a16:creationId xmlns="" xmlns:a16="http://schemas.microsoft.com/office/drawing/2014/main" id="{A6419AFD-CC26-B146-A541-B565AEA3805C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0" name="Freeform 929">
                  <a:extLst>
                    <a:ext uri="{FF2B5EF4-FFF2-40B4-BE49-F238E27FC236}">
                      <a16:creationId xmlns="" xmlns:a16="http://schemas.microsoft.com/office/drawing/2014/main" id="{0147F8D3-CAD7-8542-B967-4F72DDDE3A54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1" name="Freeform 930">
                  <a:extLst>
                    <a:ext uri="{FF2B5EF4-FFF2-40B4-BE49-F238E27FC236}">
                      <a16:creationId xmlns="" xmlns:a16="http://schemas.microsoft.com/office/drawing/2014/main" id="{AAF1E1A5-D576-1A4A-9BFD-6C323830CFC5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2" name="Freeform 931">
                  <a:extLst>
                    <a:ext uri="{FF2B5EF4-FFF2-40B4-BE49-F238E27FC236}">
                      <a16:creationId xmlns="" xmlns:a16="http://schemas.microsoft.com/office/drawing/2014/main" id="{00B23D7F-A468-7B41-B882-C74692A46B5A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33" name="Straight Connector 932">
                  <a:extLst>
                    <a:ext uri="{FF2B5EF4-FFF2-40B4-BE49-F238E27FC236}">
                      <a16:creationId xmlns="" xmlns:a16="http://schemas.microsoft.com/office/drawing/2014/main" id="{A710DADF-5A66-4E4D-9212-3DB6E5790B57}"/>
                    </a:ext>
                  </a:extLst>
                </p:cNvPr>
                <p:cNvCxnSpPr>
                  <a:endCxn id="928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34" name="Straight Connector 933">
                  <a:extLst>
                    <a:ext uri="{FF2B5EF4-FFF2-40B4-BE49-F238E27FC236}">
                      <a16:creationId xmlns="" xmlns:a16="http://schemas.microsoft.com/office/drawing/2014/main" id="{59A3775F-4767-2F47-9662-6CCEC729A7A8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857" name="Group 856">
              <a:extLst>
                <a:ext uri="{FF2B5EF4-FFF2-40B4-BE49-F238E27FC236}">
                  <a16:creationId xmlns="" xmlns:a16="http://schemas.microsoft.com/office/drawing/2014/main" id="{54A52462-5258-B74E-939D-5568EFF6BF9A}"/>
                </a:ext>
              </a:extLst>
            </p:cNvPr>
            <p:cNvGrpSpPr/>
            <p:nvPr/>
          </p:nvGrpSpPr>
          <p:grpSpPr>
            <a:xfrm>
              <a:off x="4990227" y="3046752"/>
              <a:ext cx="3116606" cy="1053561"/>
              <a:chOff x="4990227" y="2877416"/>
              <a:chExt cx="3116606" cy="1053561"/>
            </a:xfrm>
          </p:grpSpPr>
          <p:sp>
            <p:nvSpPr>
              <p:cNvPr id="876" name="Rectangle 875">
                <a:extLst>
                  <a:ext uri="{FF2B5EF4-FFF2-40B4-BE49-F238E27FC236}">
                    <a16:creationId xmlns="" xmlns:a16="http://schemas.microsoft.com/office/drawing/2014/main" id="{A13ADE3B-72C2-1D43-B7E3-53ACC236F401}"/>
                  </a:ext>
                </a:extLst>
              </p:cNvPr>
              <p:cNvSpPr/>
              <p:nvPr/>
            </p:nvSpPr>
            <p:spPr bwMode="auto">
              <a:xfrm>
                <a:off x="5418665" y="2913389"/>
                <a:ext cx="2688168" cy="1017588"/>
              </a:xfrm>
              <a:prstGeom prst="rect">
                <a:avLst/>
              </a:prstGeom>
              <a:solidFill>
                <a:srgbClr val="2D2DB9">
                  <a:lumMod val="20000"/>
                  <a:lumOff val="80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7" name="Freeform 876">
                <a:extLst>
                  <a:ext uri="{FF2B5EF4-FFF2-40B4-BE49-F238E27FC236}">
                    <a16:creationId xmlns="" xmlns:a16="http://schemas.microsoft.com/office/drawing/2014/main" id="{8479C132-9D4A-964F-A8E8-7EB2EAA9863B}"/>
                  </a:ext>
                </a:extLst>
              </p:cNvPr>
              <p:cNvSpPr/>
              <p:nvPr/>
            </p:nvSpPr>
            <p:spPr bwMode="auto">
              <a:xfrm>
                <a:off x="5218221" y="2877416"/>
                <a:ext cx="213773" cy="1028160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  <a:gd name="connsiteX0" fmla="*/ 20385 w 220240"/>
                  <a:gd name="connsiteY0" fmla="*/ 745656 h 1058154"/>
                  <a:gd name="connsiteX1" fmla="*/ 214305 w 220240"/>
                  <a:gd name="connsiteY1" fmla="*/ 0 h 1058154"/>
                  <a:gd name="connsiteX2" fmla="*/ 220240 w 220240"/>
                  <a:gd name="connsiteY2" fmla="*/ 1027869 h 1058154"/>
                  <a:gd name="connsiteX3" fmla="*/ 68 w 220240"/>
                  <a:gd name="connsiteY3" fmla="*/ 986902 h 1058154"/>
                  <a:gd name="connsiteX4" fmla="*/ 20385 w 220240"/>
                  <a:gd name="connsiteY4" fmla="*/ 745656 h 1058154"/>
                  <a:gd name="connsiteX0" fmla="*/ 20385 w 220240"/>
                  <a:gd name="connsiteY0" fmla="*/ 745656 h 1068836"/>
                  <a:gd name="connsiteX1" fmla="*/ 214305 w 220240"/>
                  <a:gd name="connsiteY1" fmla="*/ 0 h 1068836"/>
                  <a:gd name="connsiteX2" fmla="*/ 220240 w 220240"/>
                  <a:gd name="connsiteY2" fmla="*/ 1027869 h 1068836"/>
                  <a:gd name="connsiteX3" fmla="*/ 68 w 220240"/>
                  <a:gd name="connsiteY3" fmla="*/ 986902 h 1068836"/>
                  <a:gd name="connsiteX4" fmla="*/ 20385 w 220240"/>
                  <a:gd name="connsiteY4" fmla="*/ 745656 h 1068836"/>
                  <a:gd name="connsiteX0" fmla="*/ 15446 w 215301"/>
                  <a:gd name="connsiteY0" fmla="*/ 745656 h 1057581"/>
                  <a:gd name="connsiteX1" fmla="*/ 209366 w 215301"/>
                  <a:gd name="connsiteY1" fmla="*/ 0 h 1057581"/>
                  <a:gd name="connsiteX2" fmla="*/ 215301 w 215301"/>
                  <a:gd name="connsiteY2" fmla="*/ 1027869 h 1057581"/>
                  <a:gd name="connsiteX3" fmla="*/ 87 w 215301"/>
                  <a:gd name="connsiteY3" fmla="*/ 888484 h 1057581"/>
                  <a:gd name="connsiteX4" fmla="*/ 15446 w 215301"/>
                  <a:gd name="connsiteY4" fmla="*/ 745656 h 1057581"/>
                  <a:gd name="connsiteX0" fmla="*/ 15446 w 215301"/>
                  <a:gd name="connsiteY0" fmla="*/ 745656 h 1063397"/>
                  <a:gd name="connsiteX1" fmla="*/ 209366 w 215301"/>
                  <a:gd name="connsiteY1" fmla="*/ 0 h 1063397"/>
                  <a:gd name="connsiteX2" fmla="*/ 215301 w 215301"/>
                  <a:gd name="connsiteY2" fmla="*/ 1027869 h 1063397"/>
                  <a:gd name="connsiteX3" fmla="*/ 87 w 215301"/>
                  <a:gd name="connsiteY3" fmla="*/ 888484 h 1063397"/>
                  <a:gd name="connsiteX4" fmla="*/ 15446 w 215301"/>
                  <a:gd name="connsiteY4" fmla="*/ 745656 h 1063397"/>
                  <a:gd name="connsiteX0" fmla="*/ 15446 w 215301"/>
                  <a:gd name="connsiteY0" fmla="*/ 745656 h 1027869"/>
                  <a:gd name="connsiteX1" fmla="*/ 209366 w 215301"/>
                  <a:gd name="connsiteY1" fmla="*/ 0 h 1027869"/>
                  <a:gd name="connsiteX2" fmla="*/ 215301 w 215301"/>
                  <a:gd name="connsiteY2" fmla="*/ 1027869 h 1027869"/>
                  <a:gd name="connsiteX3" fmla="*/ 87 w 215301"/>
                  <a:gd name="connsiteY3" fmla="*/ 888484 h 1027869"/>
                  <a:gd name="connsiteX4" fmla="*/ 15446 w 215301"/>
                  <a:gd name="connsiteY4" fmla="*/ 745656 h 102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1" h="1027869">
                    <a:moveTo>
                      <a:pt x="15446" y="745656"/>
                    </a:moveTo>
                    <a:lnTo>
                      <a:pt x="209366" y="0"/>
                    </a:lnTo>
                    <a:cubicBezTo>
                      <a:pt x="211344" y="342623"/>
                      <a:pt x="213323" y="685246"/>
                      <a:pt x="215301" y="1027869"/>
                    </a:cubicBezTo>
                    <a:cubicBezTo>
                      <a:pt x="115469" y="960083"/>
                      <a:pt x="99918" y="931665"/>
                      <a:pt x="87" y="888484"/>
                    </a:cubicBezTo>
                    <a:cubicBezTo>
                      <a:pt x="-1403" y="675204"/>
                      <a:pt x="16936" y="958936"/>
                      <a:pt x="15446" y="74565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2D2DB9">
                      <a:lumMod val="20000"/>
                      <a:lumOff val="80000"/>
                    </a:srgbClr>
                  </a:gs>
                </a:gsLst>
                <a:lin ang="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878" name="Group 950">
                <a:extLst>
                  <a:ext uri="{FF2B5EF4-FFF2-40B4-BE49-F238E27FC236}">
                    <a16:creationId xmlns="" xmlns:a16="http://schemas.microsoft.com/office/drawing/2014/main" id="{6265B51A-C625-0E46-B1CD-1B0CC4EAE2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0227" y="3351862"/>
                <a:ext cx="251561" cy="564103"/>
                <a:chOff x="4140" y="429"/>
                <a:chExt cx="1425" cy="2396"/>
              </a:xfrm>
            </p:grpSpPr>
            <p:sp>
              <p:nvSpPr>
                <p:cNvPr id="880" name="Freeform 951">
                  <a:extLst>
                    <a:ext uri="{FF2B5EF4-FFF2-40B4-BE49-F238E27FC236}">
                      <a16:creationId xmlns="" xmlns:a16="http://schemas.microsoft.com/office/drawing/2014/main" id="{A5BA354F-B231-C647-9049-264E94760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1" name="Rectangle 952">
                  <a:extLst>
                    <a:ext uri="{FF2B5EF4-FFF2-40B4-BE49-F238E27FC236}">
                      <a16:creationId xmlns="" xmlns:a16="http://schemas.microsoft.com/office/drawing/2014/main" id="{4CD802A5-F6DB-4B4A-9C9B-E57940A6A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2" name="Freeform 953">
                  <a:extLst>
                    <a:ext uri="{FF2B5EF4-FFF2-40B4-BE49-F238E27FC236}">
                      <a16:creationId xmlns="" xmlns:a16="http://schemas.microsoft.com/office/drawing/2014/main" id="{79259F7C-2EC8-F74E-9E7F-4095E5E5CF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3" name="Freeform 954">
                  <a:extLst>
                    <a:ext uri="{FF2B5EF4-FFF2-40B4-BE49-F238E27FC236}">
                      <a16:creationId xmlns="" xmlns:a16="http://schemas.microsoft.com/office/drawing/2014/main" id="{451FA157-6D0F-9145-8122-26E1DA1A23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4" name="Rectangle 955">
                  <a:extLst>
                    <a:ext uri="{FF2B5EF4-FFF2-40B4-BE49-F238E27FC236}">
                      <a16:creationId xmlns="" xmlns:a16="http://schemas.microsoft.com/office/drawing/2014/main" id="{C2607605-6DA4-EE4D-8DD3-849C75A05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85" name="Group 956">
                  <a:extLst>
                    <a:ext uri="{FF2B5EF4-FFF2-40B4-BE49-F238E27FC236}">
                      <a16:creationId xmlns="" xmlns:a16="http://schemas.microsoft.com/office/drawing/2014/main" id="{9869AF7B-AAFD-8D4B-8E7F-90CCD37556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910" name="AutoShape 957">
                    <a:extLst>
                      <a:ext uri="{FF2B5EF4-FFF2-40B4-BE49-F238E27FC236}">
                        <a16:creationId xmlns="" xmlns:a16="http://schemas.microsoft.com/office/drawing/2014/main" id="{C9AB02AE-DBB7-4942-87E6-03EAC872AF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1" name="AutoShape 958">
                    <a:extLst>
                      <a:ext uri="{FF2B5EF4-FFF2-40B4-BE49-F238E27FC236}">
                        <a16:creationId xmlns="" xmlns:a16="http://schemas.microsoft.com/office/drawing/2014/main" id="{A1397CEF-8A99-9C43-984B-80BD60AFF6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86" name="Rectangle 959">
                  <a:extLst>
                    <a:ext uri="{FF2B5EF4-FFF2-40B4-BE49-F238E27FC236}">
                      <a16:creationId xmlns="" xmlns:a16="http://schemas.microsoft.com/office/drawing/2014/main" id="{E8594A77-9042-2641-ABFC-F29E8FF40D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87" name="Group 960">
                  <a:extLst>
                    <a:ext uri="{FF2B5EF4-FFF2-40B4-BE49-F238E27FC236}">
                      <a16:creationId xmlns="" xmlns:a16="http://schemas.microsoft.com/office/drawing/2014/main" id="{1262AD39-4096-D741-A742-CED9CF146D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908" name="AutoShape 961">
                    <a:extLst>
                      <a:ext uri="{FF2B5EF4-FFF2-40B4-BE49-F238E27FC236}">
                        <a16:creationId xmlns="" xmlns:a16="http://schemas.microsoft.com/office/drawing/2014/main" id="{59E4897D-95E8-2A4B-9BA9-0B7172ED7B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09" name="AutoShape 962">
                    <a:extLst>
                      <a:ext uri="{FF2B5EF4-FFF2-40B4-BE49-F238E27FC236}">
                        <a16:creationId xmlns="" xmlns:a16="http://schemas.microsoft.com/office/drawing/2014/main" id="{2382242C-86DC-C04B-94D5-2B4545FC2A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88" name="Rectangle 963">
                  <a:extLst>
                    <a:ext uri="{FF2B5EF4-FFF2-40B4-BE49-F238E27FC236}">
                      <a16:creationId xmlns="" xmlns:a16="http://schemas.microsoft.com/office/drawing/2014/main" id="{CBBEA7CF-B701-8748-AA95-11773F086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9" name="Rectangle 964">
                  <a:extLst>
                    <a:ext uri="{FF2B5EF4-FFF2-40B4-BE49-F238E27FC236}">
                      <a16:creationId xmlns="" xmlns:a16="http://schemas.microsoft.com/office/drawing/2014/main" id="{2840794F-AC07-854C-A963-38CAEB859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90" name="Group 965">
                  <a:extLst>
                    <a:ext uri="{FF2B5EF4-FFF2-40B4-BE49-F238E27FC236}">
                      <a16:creationId xmlns="" xmlns:a16="http://schemas.microsoft.com/office/drawing/2014/main" id="{00D85896-AE73-FC4F-A921-B401C2ABE6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906" name="AutoShape 966">
                    <a:extLst>
                      <a:ext uri="{FF2B5EF4-FFF2-40B4-BE49-F238E27FC236}">
                        <a16:creationId xmlns="" xmlns:a16="http://schemas.microsoft.com/office/drawing/2014/main" id="{924B40FA-21E3-834D-911F-D56CADE5EC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07" name="AutoShape 967">
                    <a:extLst>
                      <a:ext uri="{FF2B5EF4-FFF2-40B4-BE49-F238E27FC236}">
                        <a16:creationId xmlns="" xmlns:a16="http://schemas.microsoft.com/office/drawing/2014/main" id="{47F8F0C4-6D37-9543-9F00-43D5F28FB2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91" name="Freeform 968">
                  <a:extLst>
                    <a:ext uri="{FF2B5EF4-FFF2-40B4-BE49-F238E27FC236}">
                      <a16:creationId xmlns="" xmlns:a16="http://schemas.microsoft.com/office/drawing/2014/main" id="{1DAD0535-0585-3A48-B18F-8CFD540AD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92" name="Group 969">
                  <a:extLst>
                    <a:ext uri="{FF2B5EF4-FFF2-40B4-BE49-F238E27FC236}">
                      <a16:creationId xmlns="" xmlns:a16="http://schemas.microsoft.com/office/drawing/2014/main" id="{66D816ED-1F9A-D04E-95EE-62CBF7E44E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904" name="AutoShape 970">
                    <a:extLst>
                      <a:ext uri="{FF2B5EF4-FFF2-40B4-BE49-F238E27FC236}">
                        <a16:creationId xmlns="" xmlns:a16="http://schemas.microsoft.com/office/drawing/2014/main" id="{8C0B4415-0AC2-3945-92F3-A694CD6600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05" name="AutoShape 971">
                    <a:extLst>
                      <a:ext uri="{FF2B5EF4-FFF2-40B4-BE49-F238E27FC236}">
                        <a16:creationId xmlns="" xmlns:a16="http://schemas.microsoft.com/office/drawing/2014/main" id="{0B3FE1DC-EC1B-BE41-BD3D-DA207D617D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93" name="Rectangle 972">
                  <a:extLst>
                    <a:ext uri="{FF2B5EF4-FFF2-40B4-BE49-F238E27FC236}">
                      <a16:creationId xmlns="" xmlns:a16="http://schemas.microsoft.com/office/drawing/2014/main" id="{D76687F0-DEBC-0F4A-B4AF-5C24DB379F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4" name="Freeform 973">
                  <a:extLst>
                    <a:ext uri="{FF2B5EF4-FFF2-40B4-BE49-F238E27FC236}">
                      <a16:creationId xmlns="" xmlns:a16="http://schemas.microsoft.com/office/drawing/2014/main" id="{9E9FD877-5F4F-754A-87E4-3CF2A2B868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5" name="Freeform 974">
                  <a:extLst>
                    <a:ext uri="{FF2B5EF4-FFF2-40B4-BE49-F238E27FC236}">
                      <a16:creationId xmlns="" xmlns:a16="http://schemas.microsoft.com/office/drawing/2014/main" id="{42A0B2EC-7CC7-B240-8E62-08161F369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6" name="Oval 975">
                  <a:extLst>
                    <a:ext uri="{FF2B5EF4-FFF2-40B4-BE49-F238E27FC236}">
                      <a16:creationId xmlns="" xmlns:a16="http://schemas.microsoft.com/office/drawing/2014/main" id="{924FB68E-8166-014C-89D3-D4305C34F3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7" name="Freeform 976">
                  <a:extLst>
                    <a:ext uri="{FF2B5EF4-FFF2-40B4-BE49-F238E27FC236}">
                      <a16:creationId xmlns="" xmlns:a16="http://schemas.microsoft.com/office/drawing/2014/main" id="{97FE5EBC-22BA-6044-8980-CAE0308120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8" name="AutoShape 977">
                  <a:extLst>
                    <a:ext uri="{FF2B5EF4-FFF2-40B4-BE49-F238E27FC236}">
                      <a16:creationId xmlns="" xmlns:a16="http://schemas.microsoft.com/office/drawing/2014/main" id="{A5F87333-9B58-984B-975F-83AEC14824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9" name="AutoShape 978">
                  <a:extLst>
                    <a:ext uri="{FF2B5EF4-FFF2-40B4-BE49-F238E27FC236}">
                      <a16:creationId xmlns="" xmlns:a16="http://schemas.microsoft.com/office/drawing/2014/main" id="{A819AAE6-0355-8D4F-8137-BD2B7A2B72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0" name="Oval 979">
                  <a:extLst>
                    <a:ext uri="{FF2B5EF4-FFF2-40B4-BE49-F238E27FC236}">
                      <a16:creationId xmlns="" xmlns:a16="http://schemas.microsoft.com/office/drawing/2014/main" id="{7425A734-37C7-AE46-A20A-FA4A59767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1" name="Oval 980">
                  <a:extLst>
                    <a:ext uri="{FF2B5EF4-FFF2-40B4-BE49-F238E27FC236}">
                      <a16:creationId xmlns="" xmlns:a16="http://schemas.microsoft.com/office/drawing/2014/main" id="{820B07E3-33AF-1341-B1D5-46C41ACB7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2" name="Oval 981">
                  <a:extLst>
                    <a:ext uri="{FF2B5EF4-FFF2-40B4-BE49-F238E27FC236}">
                      <a16:creationId xmlns="" xmlns:a16="http://schemas.microsoft.com/office/drawing/2014/main" id="{44036096-87EC-A746-8FE7-7773B3B32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3" name="Rectangle 982">
                  <a:extLst>
                    <a:ext uri="{FF2B5EF4-FFF2-40B4-BE49-F238E27FC236}">
                      <a16:creationId xmlns="" xmlns:a16="http://schemas.microsoft.com/office/drawing/2014/main" id="{4C8AA049-B48E-C24E-91A9-8455F58271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79" name="TextBox 878">
                <a:extLst>
                  <a:ext uri="{FF2B5EF4-FFF2-40B4-BE49-F238E27FC236}">
                    <a16:creationId xmlns="" xmlns:a16="http://schemas.microsoft.com/office/drawing/2014/main" id="{BD391945-30B0-AF4B-9B16-8435026C785B}"/>
                  </a:ext>
                </a:extLst>
              </p:cNvPr>
              <p:cNvSpPr txBox="1"/>
              <p:nvPr/>
            </p:nvSpPr>
            <p:spPr>
              <a:xfrm>
                <a:off x="5377031" y="3090332"/>
                <a:ext cx="265920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SDN Controller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(network operating system)</a:t>
                </a:r>
              </a:p>
            </p:txBody>
          </p:sp>
        </p:grpSp>
        <p:sp>
          <p:nvSpPr>
            <p:cNvPr id="858" name="TextBox 857">
              <a:extLst>
                <a:ext uri="{FF2B5EF4-FFF2-40B4-BE49-F238E27FC236}">
                  <a16:creationId xmlns="" xmlns:a16="http://schemas.microsoft.com/office/drawing/2014/main" id="{460A62D4-F61E-134D-905E-F48547E04AB7}"/>
                </a:ext>
              </a:extLst>
            </p:cNvPr>
            <p:cNvSpPr txBox="1"/>
            <p:nvPr/>
          </p:nvSpPr>
          <p:spPr>
            <a:xfrm>
              <a:off x="6837708" y="1058305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…</a:t>
              </a:r>
            </a:p>
          </p:txBody>
        </p:sp>
        <p:grpSp>
          <p:nvGrpSpPr>
            <p:cNvPr id="859" name="Group 858">
              <a:extLst>
                <a:ext uri="{FF2B5EF4-FFF2-40B4-BE49-F238E27FC236}">
                  <a16:creationId xmlns="" xmlns:a16="http://schemas.microsoft.com/office/drawing/2014/main" id="{C04C3E74-140C-174C-86ED-F87FDFEFCDEE}"/>
                </a:ext>
              </a:extLst>
            </p:cNvPr>
            <p:cNvGrpSpPr/>
            <p:nvPr/>
          </p:nvGrpSpPr>
          <p:grpSpPr>
            <a:xfrm>
              <a:off x="5165914" y="1277466"/>
              <a:ext cx="1023471" cy="590176"/>
              <a:chOff x="4721412" y="1277470"/>
              <a:chExt cx="1023471" cy="590176"/>
            </a:xfrm>
          </p:grpSpPr>
          <p:sp>
            <p:nvSpPr>
              <p:cNvPr id="874" name="Oval 873">
                <a:extLst>
                  <a:ext uri="{FF2B5EF4-FFF2-40B4-BE49-F238E27FC236}">
                    <a16:creationId xmlns="" xmlns:a16="http://schemas.microsoft.com/office/drawing/2014/main" id="{4ECE1B24-7462-554F-B043-548B485E42D6}"/>
                  </a:ext>
                </a:extLst>
              </p:cNvPr>
              <p:cNvSpPr/>
              <p:nvPr/>
            </p:nvSpPr>
            <p:spPr bwMode="auto">
              <a:xfrm>
                <a:off x="4721412" y="1277470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 w="9525" cap="flat" cmpd="sng" algn="ctr">
                <a:solidFill>
                  <a:srgbClr val="008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5" name="TextBox 874">
                <a:extLst>
                  <a:ext uri="{FF2B5EF4-FFF2-40B4-BE49-F238E27FC236}">
                    <a16:creationId xmlns="" xmlns:a16="http://schemas.microsoft.com/office/drawing/2014/main" id="{8832E712-F1F9-5E47-90F8-8A9C1FCF21E9}"/>
                  </a:ext>
                </a:extLst>
              </p:cNvPr>
              <p:cNvSpPr txBox="1"/>
              <p:nvPr/>
            </p:nvSpPr>
            <p:spPr>
              <a:xfrm>
                <a:off x="4792385" y="1374585"/>
                <a:ext cx="890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routing</a:t>
                </a:r>
              </a:p>
            </p:txBody>
          </p:sp>
        </p:grpSp>
        <p:grpSp>
          <p:nvGrpSpPr>
            <p:cNvPr id="860" name="Group 859">
              <a:extLst>
                <a:ext uri="{FF2B5EF4-FFF2-40B4-BE49-F238E27FC236}">
                  <a16:creationId xmlns="" xmlns:a16="http://schemas.microsoft.com/office/drawing/2014/main" id="{94FF35AA-DC45-2445-BD7D-65CD25F3EB23}"/>
                </a:ext>
              </a:extLst>
            </p:cNvPr>
            <p:cNvGrpSpPr/>
            <p:nvPr/>
          </p:nvGrpSpPr>
          <p:grpSpPr>
            <a:xfrm>
              <a:off x="6000628" y="1798416"/>
              <a:ext cx="1023471" cy="590176"/>
              <a:chOff x="6106459" y="1967753"/>
              <a:chExt cx="1023471" cy="590176"/>
            </a:xfrm>
          </p:grpSpPr>
          <p:sp>
            <p:nvSpPr>
              <p:cNvPr id="872" name="Oval 871">
                <a:extLst>
                  <a:ext uri="{FF2B5EF4-FFF2-40B4-BE49-F238E27FC236}">
                    <a16:creationId xmlns="" xmlns:a16="http://schemas.microsoft.com/office/drawing/2014/main" id="{3821BD45-E196-1B47-B58A-8DE288ED4A33}"/>
                  </a:ext>
                </a:extLst>
              </p:cNvPr>
              <p:cNvSpPr/>
              <p:nvPr/>
            </p:nvSpPr>
            <p:spPr bwMode="auto">
              <a:xfrm>
                <a:off x="6106459" y="1967753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 w="9525" cap="flat" cmpd="sng" algn="ctr">
                <a:solidFill>
                  <a:srgbClr val="008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3" name="TextBox 872">
                <a:extLst>
                  <a:ext uri="{FF2B5EF4-FFF2-40B4-BE49-F238E27FC236}">
                    <a16:creationId xmlns="" xmlns:a16="http://schemas.microsoft.com/office/drawing/2014/main" id="{09503A04-2C2E-F941-9ED5-3A37B498CDA9}"/>
                  </a:ext>
                </a:extLst>
              </p:cNvPr>
              <p:cNvSpPr txBox="1"/>
              <p:nvPr/>
            </p:nvSpPr>
            <p:spPr>
              <a:xfrm>
                <a:off x="6177429" y="1997637"/>
                <a:ext cx="903087" cy="54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access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control</a:t>
                </a:r>
              </a:p>
            </p:txBody>
          </p:sp>
        </p:grpSp>
        <p:grpSp>
          <p:nvGrpSpPr>
            <p:cNvPr id="861" name="Group 860">
              <a:extLst>
                <a:ext uri="{FF2B5EF4-FFF2-40B4-BE49-F238E27FC236}">
                  <a16:creationId xmlns="" xmlns:a16="http://schemas.microsoft.com/office/drawing/2014/main" id="{F4CEBF5F-0D71-6B41-996D-0354922EB612}"/>
                </a:ext>
              </a:extLst>
            </p:cNvPr>
            <p:cNvGrpSpPr/>
            <p:nvPr/>
          </p:nvGrpSpPr>
          <p:grpSpPr>
            <a:xfrm>
              <a:off x="7230837" y="1756871"/>
              <a:ext cx="1023471" cy="590176"/>
              <a:chOff x="6938682" y="977153"/>
              <a:chExt cx="1023471" cy="590176"/>
            </a:xfrm>
          </p:grpSpPr>
          <p:sp>
            <p:nvSpPr>
              <p:cNvPr id="870" name="Oval 869">
                <a:extLst>
                  <a:ext uri="{FF2B5EF4-FFF2-40B4-BE49-F238E27FC236}">
                    <a16:creationId xmlns="" xmlns:a16="http://schemas.microsoft.com/office/drawing/2014/main" id="{2D855133-90E2-7042-AF1B-8352C3CC5BF7}"/>
                  </a:ext>
                </a:extLst>
              </p:cNvPr>
              <p:cNvSpPr/>
              <p:nvPr/>
            </p:nvSpPr>
            <p:spPr bwMode="auto">
              <a:xfrm>
                <a:off x="6938682" y="977153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 w="9525" cap="flat" cmpd="sng" algn="ctr">
                <a:solidFill>
                  <a:srgbClr val="008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1" name="TextBox 870">
                <a:extLst>
                  <a:ext uri="{FF2B5EF4-FFF2-40B4-BE49-F238E27FC236}">
                    <a16:creationId xmlns="" xmlns:a16="http://schemas.microsoft.com/office/drawing/2014/main" id="{3D7D80F7-46BE-EC48-B7D7-3C763154D621}"/>
                  </a:ext>
                </a:extLst>
              </p:cNvPr>
              <p:cNvSpPr txBox="1"/>
              <p:nvPr/>
            </p:nvSpPr>
            <p:spPr>
              <a:xfrm>
                <a:off x="6964568" y="1007037"/>
                <a:ext cx="993256" cy="54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load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balance</a:t>
                </a:r>
              </a:p>
            </p:txBody>
          </p:sp>
        </p:grpSp>
        <p:cxnSp>
          <p:nvCxnSpPr>
            <p:cNvPr id="862" name="Straight Arrow Connector 861">
              <a:extLst>
                <a:ext uri="{FF2B5EF4-FFF2-40B4-BE49-F238E27FC236}">
                  <a16:creationId xmlns="" xmlns:a16="http://schemas.microsoft.com/office/drawing/2014/main" id="{7BDC462A-14A0-764C-A672-5D241FEED1DE}"/>
                </a:ext>
              </a:extLst>
            </p:cNvPr>
            <p:cNvCxnSpPr/>
            <p:nvPr/>
          </p:nvCxnSpPr>
          <p:spPr bwMode="auto">
            <a:xfrm flipV="1">
              <a:off x="8627245" y="1217948"/>
              <a:ext cx="0" cy="1248832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3" name="Straight Arrow Connector 862">
              <a:extLst>
                <a:ext uri="{FF2B5EF4-FFF2-40B4-BE49-F238E27FC236}">
                  <a16:creationId xmlns="" xmlns:a16="http://schemas.microsoft.com/office/drawing/2014/main" id="{456B3B86-566B-B74B-A02C-E7472619477F}"/>
                </a:ext>
              </a:extLst>
            </p:cNvPr>
            <p:cNvCxnSpPr/>
            <p:nvPr/>
          </p:nvCxnSpPr>
          <p:spPr bwMode="auto">
            <a:xfrm>
              <a:off x="8652645" y="2966181"/>
              <a:ext cx="0" cy="1524424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4" name="Straight Arrow Connector 863">
              <a:extLst>
                <a:ext uri="{FF2B5EF4-FFF2-40B4-BE49-F238E27FC236}">
                  <a16:creationId xmlns="" xmlns:a16="http://schemas.microsoft.com/office/drawing/2014/main" id="{8EE09DB2-3F15-2A46-A79B-D24A8CF3014A}"/>
                </a:ext>
              </a:extLst>
            </p:cNvPr>
            <p:cNvCxnSpPr/>
            <p:nvPr/>
          </p:nvCxnSpPr>
          <p:spPr bwMode="auto">
            <a:xfrm>
              <a:off x="8661016" y="5381629"/>
              <a:ext cx="0" cy="414864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5" name="Straight Arrow Connector 864">
              <a:extLst>
                <a:ext uri="{FF2B5EF4-FFF2-40B4-BE49-F238E27FC236}">
                  <a16:creationId xmlns="" xmlns:a16="http://schemas.microsoft.com/office/drawing/2014/main" id="{602E5161-3933-E44A-A9CD-F172C848B87B}"/>
                </a:ext>
              </a:extLst>
            </p:cNvPr>
            <p:cNvCxnSpPr/>
            <p:nvPr/>
          </p:nvCxnSpPr>
          <p:spPr bwMode="auto">
            <a:xfrm flipV="1">
              <a:off x="8653320" y="4546025"/>
              <a:ext cx="0" cy="414864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66" name="TextBox 399">
              <a:extLst>
                <a:ext uri="{FF2B5EF4-FFF2-40B4-BE49-F238E27FC236}">
                  <a16:creationId xmlns="" xmlns:a16="http://schemas.microsoft.com/office/drawing/2014/main" id="{7DE1AEF7-BBBD-CE47-95BE-236511149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0715" y="4235599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southbound API</a:t>
              </a:r>
            </a:p>
          </p:txBody>
        </p:sp>
        <p:sp>
          <p:nvSpPr>
            <p:cNvPr id="867" name="TextBox 399">
              <a:extLst>
                <a:ext uri="{FF2B5EF4-FFF2-40B4-BE49-F238E27FC236}">
                  <a16:creationId xmlns="" xmlns:a16="http://schemas.microsoft.com/office/drawing/2014/main" id="{033F372B-9E56-9B43-9893-2EBEDF887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6778" y="2717781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northbound API</a:t>
              </a:r>
            </a:p>
          </p:txBody>
        </p:sp>
        <p:sp>
          <p:nvSpPr>
            <p:cNvPr id="868" name="TextBox 399">
              <a:extLst>
                <a:ext uri="{FF2B5EF4-FFF2-40B4-BE49-F238E27FC236}">
                  <a16:creationId xmlns="" xmlns:a16="http://schemas.microsoft.com/office/drawing/2014/main" id="{16B44057-72D3-5E46-935C-9EED28D7F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7651" y="5795718"/>
              <a:ext cx="2302688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SDN-controlled switches</a:t>
              </a:r>
            </a:p>
          </p:txBody>
        </p:sp>
        <p:sp>
          <p:nvSpPr>
            <p:cNvPr id="869" name="TextBox 399">
              <a:extLst>
                <a:ext uri="{FF2B5EF4-FFF2-40B4-BE49-F238E27FC236}">
                  <a16:creationId xmlns="" xmlns:a16="http://schemas.microsoft.com/office/drawing/2014/main" id="{862C44EB-1706-6C4E-AFA2-ACADCAC1D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907" y="910464"/>
              <a:ext cx="238165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network-control applications</a:t>
              </a:r>
            </a:p>
          </p:txBody>
        </p:sp>
      </p:grpSp>
      <p:sp>
        <p:nvSpPr>
          <p:cNvPr id="971" name="Rectangle 970">
            <a:extLst>
              <a:ext uri="{FF2B5EF4-FFF2-40B4-BE49-F238E27FC236}">
                <a16:creationId xmlns="" xmlns:a16="http://schemas.microsoft.com/office/drawing/2014/main" id="{CF79C9C5-C35F-9D4D-A4B3-C17F7845845A}"/>
              </a:ext>
            </a:extLst>
          </p:cNvPr>
          <p:cNvSpPr/>
          <p:nvPr/>
        </p:nvSpPr>
        <p:spPr bwMode="auto">
          <a:xfrm>
            <a:off x="6602169" y="1209232"/>
            <a:ext cx="4134334" cy="1797015"/>
          </a:xfrm>
          <a:prstGeom prst="rect">
            <a:avLst/>
          </a:prstGeom>
          <a:solidFill>
            <a:srgbClr val="FFFFFF">
              <a:alpha val="77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C8ACC79C-3DA0-964D-9E40-DA4E67217D81}"/>
              </a:ext>
            </a:extLst>
          </p:cNvPr>
          <p:cNvSpPr/>
          <p:nvPr/>
        </p:nvSpPr>
        <p:spPr bwMode="auto">
          <a:xfrm>
            <a:off x="6929934" y="5060985"/>
            <a:ext cx="3767293" cy="1527705"/>
          </a:xfrm>
          <a:prstGeom prst="rect">
            <a:avLst/>
          </a:prstGeom>
          <a:solidFill>
            <a:srgbClr val="FFFFFF">
              <a:alpha val="77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29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39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Software defined networking (SDN)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50" name="Content Placeholder 6">
            <a:extLst>
              <a:ext uri="{FF2B5EF4-FFF2-40B4-BE49-F238E27FC236}">
                <a16:creationId xmlns="" xmlns:a16="http://schemas.microsoft.com/office/drawing/2014/main" id="{BCBBA01E-E6B7-6244-BCD8-8FA9A6E5AB79}"/>
              </a:ext>
            </a:extLst>
          </p:cNvPr>
          <p:cNvSpPr txBox="1">
            <a:spLocks/>
          </p:cNvSpPr>
          <p:nvPr/>
        </p:nvSpPr>
        <p:spPr bwMode="auto">
          <a:xfrm>
            <a:off x="826718" y="1581356"/>
            <a:ext cx="5010411" cy="361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0000A8"/>
                </a:solidFill>
              </a:rPr>
              <a:t>network-control apps:</a:t>
            </a:r>
          </a:p>
          <a:p>
            <a:pPr>
              <a:lnSpc>
                <a:spcPct val="100000"/>
              </a:lnSpc>
            </a:pPr>
            <a:r>
              <a:rPr lang="en-US" dirty="0"/>
              <a:t>“brains” of control:  implement control functions using lower-level services, API provided by SDN controller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rgbClr val="000000"/>
                </a:solidFill>
              </a:rPr>
              <a:t>unbundled: </a:t>
            </a:r>
            <a:r>
              <a:rPr lang="en-US" dirty="0"/>
              <a:t>can be provided by 3</a:t>
            </a:r>
            <a:r>
              <a:rPr lang="en-US" baseline="30000" dirty="0"/>
              <a:t>rd</a:t>
            </a:r>
            <a:r>
              <a:rPr lang="en-US" dirty="0"/>
              <a:t> party: distinct from routing vendor, or SDN controller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</a:endParaRPr>
          </a:p>
        </p:txBody>
      </p:sp>
      <p:grpSp>
        <p:nvGrpSpPr>
          <p:cNvPr id="851" name="Group 850">
            <a:extLst>
              <a:ext uri="{FF2B5EF4-FFF2-40B4-BE49-F238E27FC236}">
                <a16:creationId xmlns="" xmlns:a16="http://schemas.microsoft.com/office/drawing/2014/main" id="{CE55C0D3-06CC-DF41-88F6-A273370E03E8}"/>
              </a:ext>
            </a:extLst>
          </p:cNvPr>
          <p:cNvGrpSpPr/>
          <p:nvPr/>
        </p:nvGrpSpPr>
        <p:grpSpPr>
          <a:xfrm>
            <a:off x="6806501" y="1476134"/>
            <a:ext cx="3846765" cy="5169840"/>
            <a:chOff x="4990227" y="910464"/>
            <a:chExt cx="3846765" cy="5169840"/>
          </a:xfrm>
        </p:grpSpPr>
        <p:sp>
          <p:nvSpPr>
            <p:cNvPr id="852" name="TextBox 399">
              <a:extLst>
                <a:ext uri="{FF2B5EF4-FFF2-40B4-BE49-F238E27FC236}">
                  <a16:creationId xmlns="" xmlns:a16="http://schemas.microsoft.com/office/drawing/2014/main" id="{5EA34F1E-D60F-4E46-99D4-53221197B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8490" y="4936685"/>
              <a:ext cx="286930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</a:p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plane</a:t>
              </a:r>
            </a:p>
          </p:txBody>
        </p:sp>
        <p:sp>
          <p:nvSpPr>
            <p:cNvPr id="853" name="TextBox 400">
              <a:extLst>
                <a:ext uri="{FF2B5EF4-FFF2-40B4-BE49-F238E27FC236}">
                  <a16:creationId xmlns="" xmlns:a16="http://schemas.microsoft.com/office/drawing/2014/main" id="{DE759E4F-F356-5946-9CC4-A4E5C9A1D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4972" y="2474327"/>
              <a:ext cx="342020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</a:t>
              </a:r>
            </a:p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plane</a:t>
              </a:r>
            </a:p>
          </p:txBody>
        </p:sp>
        <p:cxnSp>
          <p:nvCxnSpPr>
            <p:cNvPr id="854" name="Straight Connector 853">
              <a:extLst>
                <a:ext uri="{FF2B5EF4-FFF2-40B4-BE49-F238E27FC236}">
                  <a16:creationId xmlns="" xmlns:a16="http://schemas.microsoft.com/office/drawing/2014/main" id="{1A2102D6-7949-1844-8DED-B73B0057D3CF}"/>
                </a:ext>
              </a:extLst>
            </p:cNvPr>
            <p:cNvCxnSpPr/>
            <p:nvPr/>
          </p:nvCxnSpPr>
          <p:spPr bwMode="auto">
            <a:xfrm flipV="1">
              <a:off x="5272718" y="4529666"/>
              <a:ext cx="2791783" cy="14329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  <p:cxnSp>
          <p:nvCxnSpPr>
            <p:cNvPr id="855" name="Straight Connector 854">
              <a:extLst>
                <a:ext uri="{FF2B5EF4-FFF2-40B4-BE49-F238E27FC236}">
                  <a16:creationId xmlns="" xmlns:a16="http://schemas.microsoft.com/office/drawing/2014/main" id="{41F5119B-91DF-204A-A96B-FEEB6C0969E0}"/>
                </a:ext>
              </a:extLst>
            </p:cNvPr>
            <p:cNvCxnSpPr/>
            <p:nvPr/>
          </p:nvCxnSpPr>
          <p:spPr bwMode="auto">
            <a:xfrm flipV="1">
              <a:off x="5192283" y="2709335"/>
              <a:ext cx="3041550" cy="18563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  <p:grpSp>
          <p:nvGrpSpPr>
            <p:cNvPr id="856" name="Group 855">
              <a:extLst>
                <a:ext uri="{FF2B5EF4-FFF2-40B4-BE49-F238E27FC236}">
                  <a16:creationId xmlns="" xmlns:a16="http://schemas.microsoft.com/office/drawing/2014/main" id="{4A072938-7333-B54B-8E85-AA4AB0118ED1}"/>
                </a:ext>
              </a:extLst>
            </p:cNvPr>
            <p:cNvGrpSpPr/>
            <p:nvPr/>
          </p:nvGrpSpPr>
          <p:grpSpPr>
            <a:xfrm>
              <a:off x="5164667" y="4826000"/>
              <a:ext cx="2979208" cy="973667"/>
              <a:chOff x="2592388" y="5601756"/>
              <a:chExt cx="4027487" cy="939800"/>
            </a:xfrm>
          </p:grpSpPr>
          <p:sp>
            <p:nvSpPr>
              <p:cNvPr id="912" name="Freeform 2">
                <a:extLst>
                  <a:ext uri="{FF2B5EF4-FFF2-40B4-BE49-F238E27FC236}">
                    <a16:creationId xmlns="" xmlns:a16="http://schemas.microsoft.com/office/drawing/2014/main" id="{71DEC372-158B-D843-AAA9-444950279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388" y="5601756"/>
                <a:ext cx="4027487" cy="939800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001" h="10125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913" name="Straight Connector 912">
                <a:extLst>
                  <a:ext uri="{FF2B5EF4-FFF2-40B4-BE49-F238E27FC236}">
                    <a16:creationId xmlns="" xmlns:a16="http://schemas.microsoft.com/office/drawing/2014/main" id="{B0A5E970-BE5B-924E-8E27-2F517326B70B}"/>
                  </a:ext>
                </a:extLst>
              </p:cNvPr>
              <p:cNvCxnSpPr/>
              <p:nvPr/>
            </p:nvCxnSpPr>
            <p:spPr>
              <a:xfrm flipV="1">
                <a:off x="3262941" y="5752569"/>
                <a:ext cx="1316038" cy="13176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4" name="Straight Connector 913">
                <a:extLst>
                  <a:ext uri="{FF2B5EF4-FFF2-40B4-BE49-F238E27FC236}">
                    <a16:creationId xmlns="" xmlns:a16="http://schemas.microsoft.com/office/drawing/2014/main" id="{4BCA3B8C-279D-E840-87D5-1E0642D09387}"/>
                  </a:ext>
                </a:extLst>
              </p:cNvPr>
              <p:cNvCxnSpPr/>
              <p:nvPr/>
            </p:nvCxnSpPr>
            <p:spPr>
              <a:xfrm>
                <a:off x="3151816" y="5939894"/>
                <a:ext cx="2259013" cy="29845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5" name="Straight Connector 914">
                <a:extLst>
                  <a:ext uri="{FF2B5EF4-FFF2-40B4-BE49-F238E27FC236}">
                    <a16:creationId xmlns="" xmlns:a16="http://schemas.microsoft.com/office/drawing/2014/main" id="{CD10DAC3-DC6D-E045-A194-1C410416865B}"/>
                  </a:ext>
                </a:extLst>
              </p:cNvPr>
              <p:cNvCxnSpPr/>
              <p:nvPr/>
            </p:nvCxnSpPr>
            <p:spPr>
              <a:xfrm>
                <a:off x="3164516" y="6044669"/>
                <a:ext cx="714375" cy="27622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="" xmlns:a16="http://schemas.microsoft.com/office/drawing/2014/main" id="{E2A8FB26-91FF-3E4C-8347-A2AE524A00A4}"/>
                  </a:ext>
                </a:extLst>
              </p:cNvPr>
              <p:cNvCxnSpPr/>
              <p:nvPr/>
            </p:nvCxnSpPr>
            <p:spPr>
              <a:xfrm flipV="1">
                <a:off x="4182104" y="6238344"/>
                <a:ext cx="1247775" cy="8255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="" xmlns:a16="http://schemas.microsoft.com/office/drawing/2014/main" id="{FC84CD0A-6A0B-954A-A0C2-9433ED84E08F}"/>
                  </a:ext>
                </a:extLst>
              </p:cNvPr>
              <p:cNvCxnSpPr/>
              <p:nvPr/>
            </p:nvCxnSpPr>
            <p:spPr>
              <a:xfrm>
                <a:off x="4842504" y="5785906"/>
                <a:ext cx="1057275" cy="12382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8" name="Straight Connector 917">
                <a:extLst>
                  <a:ext uri="{FF2B5EF4-FFF2-40B4-BE49-F238E27FC236}">
                    <a16:creationId xmlns="" xmlns:a16="http://schemas.microsoft.com/office/drawing/2014/main" id="{F20F73DF-CC1A-414D-AA37-5C7FA5314FCC}"/>
                  </a:ext>
                </a:extLst>
              </p:cNvPr>
              <p:cNvCxnSpPr/>
              <p:nvPr/>
            </p:nvCxnSpPr>
            <p:spPr>
              <a:xfrm flipV="1">
                <a:off x="4126541" y="5939894"/>
                <a:ext cx="1790700" cy="29845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9" name="Straight Connector 918">
                <a:extLst>
                  <a:ext uri="{FF2B5EF4-FFF2-40B4-BE49-F238E27FC236}">
                    <a16:creationId xmlns="" xmlns:a16="http://schemas.microsoft.com/office/drawing/2014/main" id="{AC31F3CF-B52D-E042-B7DB-4F44E715F9A8}"/>
                  </a:ext>
                </a:extLst>
              </p:cNvPr>
              <p:cNvCxnSpPr/>
              <p:nvPr/>
            </p:nvCxnSpPr>
            <p:spPr>
              <a:xfrm flipV="1">
                <a:off x="5453691" y="5968469"/>
                <a:ext cx="588963" cy="26987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="" xmlns:a16="http://schemas.microsoft.com/office/drawing/2014/main" id="{48C7DC80-D2A7-B248-9A8F-1B651F5CEB39}"/>
                  </a:ext>
                </a:extLst>
              </p:cNvPr>
              <p:cNvCxnSpPr/>
              <p:nvPr/>
            </p:nvCxnSpPr>
            <p:spPr>
              <a:xfrm>
                <a:off x="4596441" y="5752569"/>
                <a:ext cx="814388" cy="401637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grpSp>
            <p:nvGrpSpPr>
              <p:cNvPr id="921" name="Group 347">
                <a:extLst>
                  <a:ext uri="{FF2B5EF4-FFF2-40B4-BE49-F238E27FC236}">
                    <a16:creationId xmlns="" xmlns:a16="http://schemas.microsoft.com/office/drawing/2014/main" id="{A2DC2A2D-4327-FB49-8F37-6B6A7EBE1D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56401" y="5796097"/>
                <a:ext cx="588970" cy="242608"/>
                <a:chOff x="1871277" y="1576300"/>
                <a:chExt cx="1128371" cy="437861"/>
              </a:xfrm>
            </p:grpSpPr>
            <p:sp>
              <p:nvSpPr>
                <p:cNvPr id="962" name="Oval 961">
                  <a:extLst>
                    <a:ext uri="{FF2B5EF4-FFF2-40B4-BE49-F238E27FC236}">
                      <a16:creationId xmlns="" xmlns:a16="http://schemas.microsoft.com/office/drawing/2014/main" id="{9B6F5CD8-4D1E-1A4F-9507-95200A73998A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3" name="Rectangle 962">
                  <a:extLst>
                    <a:ext uri="{FF2B5EF4-FFF2-40B4-BE49-F238E27FC236}">
                      <a16:creationId xmlns="" xmlns:a16="http://schemas.microsoft.com/office/drawing/2014/main" id="{C28B8F5B-8431-1A46-AAE4-9B0ED530F25B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Oval 963">
                  <a:extLst>
                    <a:ext uri="{FF2B5EF4-FFF2-40B4-BE49-F238E27FC236}">
                      <a16:creationId xmlns="" xmlns:a16="http://schemas.microsoft.com/office/drawing/2014/main" id="{F1F79620-841F-DD4E-87FC-51E7153EC005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Freeform 964">
                  <a:extLst>
                    <a:ext uri="{FF2B5EF4-FFF2-40B4-BE49-F238E27FC236}">
                      <a16:creationId xmlns="" xmlns:a16="http://schemas.microsoft.com/office/drawing/2014/main" id="{E98A7BEC-9D56-6B49-8125-0F5CDE1FC0B8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="" xmlns:a16="http://schemas.microsoft.com/office/drawing/2014/main" id="{6905DB74-EB71-3644-AC3F-2EDDA70861AB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="" xmlns:a16="http://schemas.microsoft.com/office/drawing/2014/main" id="{62D3DDB5-3EA7-214C-8C31-BA38971C9A74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="" xmlns:a16="http://schemas.microsoft.com/office/drawing/2014/main" id="{B71B4E2A-E351-6C49-9DFD-6BB4843D451F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69" name="Straight Connector 968">
                  <a:extLst>
                    <a:ext uri="{FF2B5EF4-FFF2-40B4-BE49-F238E27FC236}">
                      <a16:creationId xmlns="" xmlns:a16="http://schemas.microsoft.com/office/drawing/2014/main" id="{7146C111-B5B3-8141-95C1-2CADFE9B32BF}"/>
                    </a:ext>
                  </a:extLst>
                </p:cNvPr>
                <p:cNvCxnSpPr>
                  <a:endCxn id="964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70" name="Straight Connector 969">
                  <a:extLst>
                    <a:ext uri="{FF2B5EF4-FFF2-40B4-BE49-F238E27FC236}">
                      <a16:creationId xmlns="" xmlns:a16="http://schemas.microsoft.com/office/drawing/2014/main" id="{DFA6A355-A08F-F241-92FA-D0E6992CE4F5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2" name="Group 347">
                <a:extLst>
                  <a:ext uri="{FF2B5EF4-FFF2-40B4-BE49-F238E27FC236}">
                    <a16:creationId xmlns="" xmlns:a16="http://schemas.microsoft.com/office/drawing/2014/main" id="{46EDC75E-59E6-4645-85A7-E2C58E5451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5328" y="5654000"/>
                <a:ext cx="588970" cy="242608"/>
                <a:chOff x="1871277" y="1576300"/>
                <a:chExt cx="1128371" cy="437861"/>
              </a:xfrm>
            </p:grpSpPr>
            <p:sp>
              <p:nvSpPr>
                <p:cNvPr id="953" name="Oval 952">
                  <a:extLst>
                    <a:ext uri="{FF2B5EF4-FFF2-40B4-BE49-F238E27FC236}">
                      <a16:creationId xmlns="" xmlns:a16="http://schemas.microsoft.com/office/drawing/2014/main" id="{9DACA189-A149-9949-BCF3-95B569BB6477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Rectangle 953">
                  <a:extLst>
                    <a:ext uri="{FF2B5EF4-FFF2-40B4-BE49-F238E27FC236}">
                      <a16:creationId xmlns="" xmlns:a16="http://schemas.microsoft.com/office/drawing/2014/main" id="{08EC0937-ACA9-3840-8439-8223BB848980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5" name="Oval 954">
                  <a:extLst>
                    <a:ext uri="{FF2B5EF4-FFF2-40B4-BE49-F238E27FC236}">
                      <a16:creationId xmlns="" xmlns:a16="http://schemas.microsoft.com/office/drawing/2014/main" id="{E17B98F5-9CEF-6F4F-BBA9-BB8DE0D91B36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6" name="Freeform 955">
                  <a:extLst>
                    <a:ext uri="{FF2B5EF4-FFF2-40B4-BE49-F238E27FC236}">
                      <a16:creationId xmlns="" xmlns:a16="http://schemas.microsoft.com/office/drawing/2014/main" id="{61234B09-DC44-7342-A70C-06AC8A581E23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7" name="Freeform 956">
                  <a:extLst>
                    <a:ext uri="{FF2B5EF4-FFF2-40B4-BE49-F238E27FC236}">
                      <a16:creationId xmlns="" xmlns:a16="http://schemas.microsoft.com/office/drawing/2014/main" id="{03AF34FD-E240-F04C-9158-920D29213255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8" name="Freeform 957">
                  <a:extLst>
                    <a:ext uri="{FF2B5EF4-FFF2-40B4-BE49-F238E27FC236}">
                      <a16:creationId xmlns="" xmlns:a16="http://schemas.microsoft.com/office/drawing/2014/main" id="{526E50F3-60FD-0E45-BC3A-3C6066FB7D8A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9" name="Freeform 958">
                  <a:extLst>
                    <a:ext uri="{FF2B5EF4-FFF2-40B4-BE49-F238E27FC236}">
                      <a16:creationId xmlns="" xmlns:a16="http://schemas.microsoft.com/office/drawing/2014/main" id="{FEE1E3A7-C090-734C-9180-457004D9D039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60" name="Straight Connector 959">
                  <a:extLst>
                    <a:ext uri="{FF2B5EF4-FFF2-40B4-BE49-F238E27FC236}">
                      <a16:creationId xmlns="" xmlns:a16="http://schemas.microsoft.com/office/drawing/2014/main" id="{99A3F99A-570C-8A42-9492-3585D770DA95}"/>
                    </a:ext>
                  </a:extLst>
                </p:cNvPr>
                <p:cNvCxnSpPr>
                  <a:endCxn id="955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61" name="Straight Connector 960">
                  <a:extLst>
                    <a:ext uri="{FF2B5EF4-FFF2-40B4-BE49-F238E27FC236}">
                      <a16:creationId xmlns="" xmlns:a16="http://schemas.microsoft.com/office/drawing/2014/main" id="{5F18512F-CA24-4444-95DF-016FA49178DB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3" name="Group 347">
                <a:extLst>
                  <a:ext uri="{FF2B5EF4-FFF2-40B4-BE49-F238E27FC236}">
                    <a16:creationId xmlns="" xmlns:a16="http://schemas.microsoft.com/office/drawing/2014/main" id="{4B02C431-99D3-6D48-8159-7B4877B83A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8241" y="5847813"/>
                <a:ext cx="588970" cy="242608"/>
                <a:chOff x="1871277" y="1576300"/>
                <a:chExt cx="1128371" cy="437861"/>
              </a:xfrm>
            </p:grpSpPr>
            <p:sp>
              <p:nvSpPr>
                <p:cNvPr id="944" name="Oval 943">
                  <a:extLst>
                    <a:ext uri="{FF2B5EF4-FFF2-40B4-BE49-F238E27FC236}">
                      <a16:creationId xmlns="" xmlns:a16="http://schemas.microsoft.com/office/drawing/2014/main" id="{0FF0DF6F-D87B-2346-B35F-0DD610115E22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Rectangle 944">
                  <a:extLst>
                    <a:ext uri="{FF2B5EF4-FFF2-40B4-BE49-F238E27FC236}">
                      <a16:creationId xmlns="" xmlns:a16="http://schemas.microsoft.com/office/drawing/2014/main" id="{0A88A3D0-6A43-9C4F-B2B8-C62A5B975479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6" name="Oval 945">
                  <a:extLst>
                    <a:ext uri="{FF2B5EF4-FFF2-40B4-BE49-F238E27FC236}">
                      <a16:creationId xmlns="" xmlns:a16="http://schemas.microsoft.com/office/drawing/2014/main" id="{A97EE425-A6D3-754D-B745-A46539A9BCE9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="" xmlns:a16="http://schemas.microsoft.com/office/drawing/2014/main" id="{D4B205B1-4191-B84B-8CA4-DD171806AD2E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="" xmlns:a16="http://schemas.microsoft.com/office/drawing/2014/main" id="{1BBBF1EF-3ED2-5848-B3F0-7F8463BE28C7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="" xmlns:a16="http://schemas.microsoft.com/office/drawing/2014/main" id="{AE727D85-0B80-AB43-A858-E12A22DEF74E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0" name="Freeform 949">
                  <a:extLst>
                    <a:ext uri="{FF2B5EF4-FFF2-40B4-BE49-F238E27FC236}">
                      <a16:creationId xmlns="" xmlns:a16="http://schemas.microsoft.com/office/drawing/2014/main" id="{E087DF11-E1FC-A24A-A90A-56EFAAF5ED33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1" name="Straight Connector 950">
                  <a:extLst>
                    <a:ext uri="{FF2B5EF4-FFF2-40B4-BE49-F238E27FC236}">
                      <a16:creationId xmlns="" xmlns:a16="http://schemas.microsoft.com/office/drawing/2014/main" id="{63B2769E-5BF0-4C43-BDCD-E08BBCA40A60}"/>
                    </a:ext>
                  </a:extLst>
                </p:cNvPr>
                <p:cNvCxnSpPr>
                  <a:endCxn id="946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52" name="Straight Connector 951">
                  <a:extLst>
                    <a:ext uri="{FF2B5EF4-FFF2-40B4-BE49-F238E27FC236}">
                      <a16:creationId xmlns="" xmlns:a16="http://schemas.microsoft.com/office/drawing/2014/main" id="{D9643885-03AC-8C44-B9B3-97EEFAB93F7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4" name="Group 347">
                <a:extLst>
                  <a:ext uri="{FF2B5EF4-FFF2-40B4-BE49-F238E27FC236}">
                    <a16:creationId xmlns="" xmlns:a16="http://schemas.microsoft.com/office/drawing/2014/main" id="{59383640-B92E-3B49-9F91-B00C1816C4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66757" y="6114152"/>
                <a:ext cx="588970" cy="242608"/>
                <a:chOff x="1871277" y="1576300"/>
                <a:chExt cx="1128371" cy="437861"/>
              </a:xfrm>
            </p:grpSpPr>
            <p:sp>
              <p:nvSpPr>
                <p:cNvPr id="935" name="Oval 934">
                  <a:extLst>
                    <a:ext uri="{FF2B5EF4-FFF2-40B4-BE49-F238E27FC236}">
                      <a16:creationId xmlns="" xmlns:a16="http://schemas.microsoft.com/office/drawing/2014/main" id="{5018BF36-5D40-234D-B43E-166D4365DFC7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6" name="Rectangle 935">
                  <a:extLst>
                    <a:ext uri="{FF2B5EF4-FFF2-40B4-BE49-F238E27FC236}">
                      <a16:creationId xmlns="" xmlns:a16="http://schemas.microsoft.com/office/drawing/2014/main" id="{F3CF2F53-1F91-DA4A-B9DD-A5E958F02DF9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7" name="Oval 936">
                  <a:extLst>
                    <a:ext uri="{FF2B5EF4-FFF2-40B4-BE49-F238E27FC236}">
                      <a16:creationId xmlns="" xmlns:a16="http://schemas.microsoft.com/office/drawing/2014/main" id="{DE201E6A-02EE-B14D-8F1B-DC21CC87BE80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8" name="Freeform 937">
                  <a:extLst>
                    <a:ext uri="{FF2B5EF4-FFF2-40B4-BE49-F238E27FC236}">
                      <a16:creationId xmlns="" xmlns:a16="http://schemas.microsoft.com/office/drawing/2014/main" id="{FB05CF2E-83B0-2640-93AB-853D8763B115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9" name="Freeform 938">
                  <a:extLst>
                    <a:ext uri="{FF2B5EF4-FFF2-40B4-BE49-F238E27FC236}">
                      <a16:creationId xmlns="" xmlns:a16="http://schemas.microsoft.com/office/drawing/2014/main" id="{E2067AB0-285F-1D49-84B3-34E74A8258AC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0" name="Freeform 939">
                  <a:extLst>
                    <a:ext uri="{FF2B5EF4-FFF2-40B4-BE49-F238E27FC236}">
                      <a16:creationId xmlns="" xmlns:a16="http://schemas.microsoft.com/office/drawing/2014/main" id="{E1588A39-233E-9A43-89F2-A2C023D3DD50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1" name="Freeform 940">
                  <a:extLst>
                    <a:ext uri="{FF2B5EF4-FFF2-40B4-BE49-F238E27FC236}">
                      <a16:creationId xmlns="" xmlns:a16="http://schemas.microsoft.com/office/drawing/2014/main" id="{7E4670CD-E442-5648-B94B-92AF3B894755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42" name="Straight Connector 941">
                  <a:extLst>
                    <a:ext uri="{FF2B5EF4-FFF2-40B4-BE49-F238E27FC236}">
                      <a16:creationId xmlns="" xmlns:a16="http://schemas.microsoft.com/office/drawing/2014/main" id="{759AD6F2-B641-0B45-9023-2F9E18420F9E}"/>
                    </a:ext>
                  </a:extLst>
                </p:cNvPr>
                <p:cNvCxnSpPr>
                  <a:endCxn id="937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43" name="Straight Connector 942">
                  <a:extLst>
                    <a:ext uri="{FF2B5EF4-FFF2-40B4-BE49-F238E27FC236}">
                      <a16:creationId xmlns="" xmlns:a16="http://schemas.microsoft.com/office/drawing/2014/main" id="{BD308E44-0EFE-944D-83E1-D1B7C02C298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5" name="Group 347">
                <a:extLst>
                  <a:ext uri="{FF2B5EF4-FFF2-40B4-BE49-F238E27FC236}">
                    <a16:creationId xmlns="" xmlns:a16="http://schemas.microsoft.com/office/drawing/2014/main" id="{885312C2-0E07-194B-BEF1-237808F2C1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4088" y="6206732"/>
                <a:ext cx="588970" cy="242608"/>
                <a:chOff x="1871277" y="1576300"/>
                <a:chExt cx="1128371" cy="437861"/>
              </a:xfrm>
            </p:grpSpPr>
            <p:sp>
              <p:nvSpPr>
                <p:cNvPr id="926" name="Oval 925">
                  <a:extLst>
                    <a:ext uri="{FF2B5EF4-FFF2-40B4-BE49-F238E27FC236}">
                      <a16:creationId xmlns="" xmlns:a16="http://schemas.microsoft.com/office/drawing/2014/main" id="{DB1F6E96-DE25-304B-B7D0-FD1D59509C9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27" name="Rectangle 926">
                  <a:extLst>
                    <a:ext uri="{FF2B5EF4-FFF2-40B4-BE49-F238E27FC236}">
                      <a16:creationId xmlns="" xmlns:a16="http://schemas.microsoft.com/office/drawing/2014/main" id="{C6F722AF-47B6-754C-8E9E-EFEB45831A89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28" name="Oval 927">
                  <a:extLst>
                    <a:ext uri="{FF2B5EF4-FFF2-40B4-BE49-F238E27FC236}">
                      <a16:creationId xmlns="" xmlns:a16="http://schemas.microsoft.com/office/drawing/2014/main" id="{B7EFF65E-E3E4-7743-90E8-6E0DED7FF48C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29" name="Freeform 928">
                  <a:extLst>
                    <a:ext uri="{FF2B5EF4-FFF2-40B4-BE49-F238E27FC236}">
                      <a16:creationId xmlns="" xmlns:a16="http://schemas.microsoft.com/office/drawing/2014/main" id="{A6419AFD-CC26-B146-A541-B565AEA3805C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0" name="Freeform 929">
                  <a:extLst>
                    <a:ext uri="{FF2B5EF4-FFF2-40B4-BE49-F238E27FC236}">
                      <a16:creationId xmlns="" xmlns:a16="http://schemas.microsoft.com/office/drawing/2014/main" id="{0147F8D3-CAD7-8542-B967-4F72DDDE3A54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1" name="Freeform 930">
                  <a:extLst>
                    <a:ext uri="{FF2B5EF4-FFF2-40B4-BE49-F238E27FC236}">
                      <a16:creationId xmlns="" xmlns:a16="http://schemas.microsoft.com/office/drawing/2014/main" id="{AAF1E1A5-D576-1A4A-9BFD-6C323830CFC5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2" name="Freeform 931">
                  <a:extLst>
                    <a:ext uri="{FF2B5EF4-FFF2-40B4-BE49-F238E27FC236}">
                      <a16:creationId xmlns="" xmlns:a16="http://schemas.microsoft.com/office/drawing/2014/main" id="{00B23D7F-A468-7B41-B882-C74692A46B5A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33" name="Straight Connector 932">
                  <a:extLst>
                    <a:ext uri="{FF2B5EF4-FFF2-40B4-BE49-F238E27FC236}">
                      <a16:creationId xmlns="" xmlns:a16="http://schemas.microsoft.com/office/drawing/2014/main" id="{A710DADF-5A66-4E4D-9212-3DB6E5790B57}"/>
                    </a:ext>
                  </a:extLst>
                </p:cNvPr>
                <p:cNvCxnSpPr>
                  <a:endCxn id="928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34" name="Straight Connector 933">
                  <a:extLst>
                    <a:ext uri="{FF2B5EF4-FFF2-40B4-BE49-F238E27FC236}">
                      <a16:creationId xmlns="" xmlns:a16="http://schemas.microsoft.com/office/drawing/2014/main" id="{59A3775F-4767-2F47-9662-6CCEC729A7A8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857" name="Group 856">
              <a:extLst>
                <a:ext uri="{FF2B5EF4-FFF2-40B4-BE49-F238E27FC236}">
                  <a16:creationId xmlns="" xmlns:a16="http://schemas.microsoft.com/office/drawing/2014/main" id="{54A52462-5258-B74E-939D-5568EFF6BF9A}"/>
                </a:ext>
              </a:extLst>
            </p:cNvPr>
            <p:cNvGrpSpPr/>
            <p:nvPr/>
          </p:nvGrpSpPr>
          <p:grpSpPr>
            <a:xfrm>
              <a:off x="4990227" y="3046752"/>
              <a:ext cx="3116606" cy="1053561"/>
              <a:chOff x="4990227" y="2877416"/>
              <a:chExt cx="3116606" cy="1053561"/>
            </a:xfrm>
          </p:grpSpPr>
          <p:sp>
            <p:nvSpPr>
              <p:cNvPr id="876" name="Rectangle 875">
                <a:extLst>
                  <a:ext uri="{FF2B5EF4-FFF2-40B4-BE49-F238E27FC236}">
                    <a16:creationId xmlns="" xmlns:a16="http://schemas.microsoft.com/office/drawing/2014/main" id="{A13ADE3B-72C2-1D43-B7E3-53ACC236F401}"/>
                  </a:ext>
                </a:extLst>
              </p:cNvPr>
              <p:cNvSpPr/>
              <p:nvPr/>
            </p:nvSpPr>
            <p:spPr bwMode="auto">
              <a:xfrm>
                <a:off x="5418665" y="2913389"/>
                <a:ext cx="2688168" cy="1017588"/>
              </a:xfrm>
              <a:prstGeom prst="rect">
                <a:avLst/>
              </a:prstGeom>
              <a:solidFill>
                <a:srgbClr val="2D2DB9">
                  <a:lumMod val="20000"/>
                  <a:lumOff val="80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7" name="Freeform 876">
                <a:extLst>
                  <a:ext uri="{FF2B5EF4-FFF2-40B4-BE49-F238E27FC236}">
                    <a16:creationId xmlns="" xmlns:a16="http://schemas.microsoft.com/office/drawing/2014/main" id="{8479C132-9D4A-964F-A8E8-7EB2EAA9863B}"/>
                  </a:ext>
                </a:extLst>
              </p:cNvPr>
              <p:cNvSpPr/>
              <p:nvPr/>
            </p:nvSpPr>
            <p:spPr bwMode="auto">
              <a:xfrm>
                <a:off x="5218221" y="2877416"/>
                <a:ext cx="213773" cy="1028160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  <a:gd name="connsiteX0" fmla="*/ 20385 w 220240"/>
                  <a:gd name="connsiteY0" fmla="*/ 745656 h 1058154"/>
                  <a:gd name="connsiteX1" fmla="*/ 214305 w 220240"/>
                  <a:gd name="connsiteY1" fmla="*/ 0 h 1058154"/>
                  <a:gd name="connsiteX2" fmla="*/ 220240 w 220240"/>
                  <a:gd name="connsiteY2" fmla="*/ 1027869 h 1058154"/>
                  <a:gd name="connsiteX3" fmla="*/ 68 w 220240"/>
                  <a:gd name="connsiteY3" fmla="*/ 986902 h 1058154"/>
                  <a:gd name="connsiteX4" fmla="*/ 20385 w 220240"/>
                  <a:gd name="connsiteY4" fmla="*/ 745656 h 1058154"/>
                  <a:gd name="connsiteX0" fmla="*/ 20385 w 220240"/>
                  <a:gd name="connsiteY0" fmla="*/ 745656 h 1068836"/>
                  <a:gd name="connsiteX1" fmla="*/ 214305 w 220240"/>
                  <a:gd name="connsiteY1" fmla="*/ 0 h 1068836"/>
                  <a:gd name="connsiteX2" fmla="*/ 220240 w 220240"/>
                  <a:gd name="connsiteY2" fmla="*/ 1027869 h 1068836"/>
                  <a:gd name="connsiteX3" fmla="*/ 68 w 220240"/>
                  <a:gd name="connsiteY3" fmla="*/ 986902 h 1068836"/>
                  <a:gd name="connsiteX4" fmla="*/ 20385 w 220240"/>
                  <a:gd name="connsiteY4" fmla="*/ 745656 h 1068836"/>
                  <a:gd name="connsiteX0" fmla="*/ 15446 w 215301"/>
                  <a:gd name="connsiteY0" fmla="*/ 745656 h 1057581"/>
                  <a:gd name="connsiteX1" fmla="*/ 209366 w 215301"/>
                  <a:gd name="connsiteY1" fmla="*/ 0 h 1057581"/>
                  <a:gd name="connsiteX2" fmla="*/ 215301 w 215301"/>
                  <a:gd name="connsiteY2" fmla="*/ 1027869 h 1057581"/>
                  <a:gd name="connsiteX3" fmla="*/ 87 w 215301"/>
                  <a:gd name="connsiteY3" fmla="*/ 888484 h 1057581"/>
                  <a:gd name="connsiteX4" fmla="*/ 15446 w 215301"/>
                  <a:gd name="connsiteY4" fmla="*/ 745656 h 1057581"/>
                  <a:gd name="connsiteX0" fmla="*/ 15446 w 215301"/>
                  <a:gd name="connsiteY0" fmla="*/ 745656 h 1063397"/>
                  <a:gd name="connsiteX1" fmla="*/ 209366 w 215301"/>
                  <a:gd name="connsiteY1" fmla="*/ 0 h 1063397"/>
                  <a:gd name="connsiteX2" fmla="*/ 215301 w 215301"/>
                  <a:gd name="connsiteY2" fmla="*/ 1027869 h 1063397"/>
                  <a:gd name="connsiteX3" fmla="*/ 87 w 215301"/>
                  <a:gd name="connsiteY3" fmla="*/ 888484 h 1063397"/>
                  <a:gd name="connsiteX4" fmla="*/ 15446 w 215301"/>
                  <a:gd name="connsiteY4" fmla="*/ 745656 h 1063397"/>
                  <a:gd name="connsiteX0" fmla="*/ 15446 w 215301"/>
                  <a:gd name="connsiteY0" fmla="*/ 745656 h 1027869"/>
                  <a:gd name="connsiteX1" fmla="*/ 209366 w 215301"/>
                  <a:gd name="connsiteY1" fmla="*/ 0 h 1027869"/>
                  <a:gd name="connsiteX2" fmla="*/ 215301 w 215301"/>
                  <a:gd name="connsiteY2" fmla="*/ 1027869 h 1027869"/>
                  <a:gd name="connsiteX3" fmla="*/ 87 w 215301"/>
                  <a:gd name="connsiteY3" fmla="*/ 888484 h 1027869"/>
                  <a:gd name="connsiteX4" fmla="*/ 15446 w 215301"/>
                  <a:gd name="connsiteY4" fmla="*/ 745656 h 102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1" h="1027869">
                    <a:moveTo>
                      <a:pt x="15446" y="745656"/>
                    </a:moveTo>
                    <a:lnTo>
                      <a:pt x="209366" y="0"/>
                    </a:lnTo>
                    <a:cubicBezTo>
                      <a:pt x="211344" y="342623"/>
                      <a:pt x="213323" y="685246"/>
                      <a:pt x="215301" y="1027869"/>
                    </a:cubicBezTo>
                    <a:cubicBezTo>
                      <a:pt x="115469" y="960083"/>
                      <a:pt x="99918" y="931665"/>
                      <a:pt x="87" y="888484"/>
                    </a:cubicBezTo>
                    <a:cubicBezTo>
                      <a:pt x="-1403" y="675204"/>
                      <a:pt x="16936" y="958936"/>
                      <a:pt x="15446" y="74565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2D2DB9">
                      <a:lumMod val="20000"/>
                      <a:lumOff val="80000"/>
                    </a:srgbClr>
                  </a:gs>
                </a:gsLst>
                <a:lin ang="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878" name="Group 950">
                <a:extLst>
                  <a:ext uri="{FF2B5EF4-FFF2-40B4-BE49-F238E27FC236}">
                    <a16:creationId xmlns="" xmlns:a16="http://schemas.microsoft.com/office/drawing/2014/main" id="{6265B51A-C625-0E46-B1CD-1B0CC4EAE2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0227" y="3351862"/>
                <a:ext cx="251561" cy="564103"/>
                <a:chOff x="4140" y="429"/>
                <a:chExt cx="1425" cy="2396"/>
              </a:xfrm>
            </p:grpSpPr>
            <p:sp>
              <p:nvSpPr>
                <p:cNvPr id="880" name="Freeform 951">
                  <a:extLst>
                    <a:ext uri="{FF2B5EF4-FFF2-40B4-BE49-F238E27FC236}">
                      <a16:creationId xmlns="" xmlns:a16="http://schemas.microsoft.com/office/drawing/2014/main" id="{A5BA354F-B231-C647-9049-264E94760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1" name="Rectangle 952">
                  <a:extLst>
                    <a:ext uri="{FF2B5EF4-FFF2-40B4-BE49-F238E27FC236}">
                      <a16:creationId xmlns="" xmlns:a16="http://schemas.microsoft.com/office/drawing/2014/main" id="{4CD802A5-F6DB-4B4A-9C9B-E57940A6A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2" name="Freeform 953">
                  <a:extLst>
                    <a:ext uri="{FF2B5EF4-FFF2-40B4-BE49-F238E27FC236}">
                      <a16:creationId xmlns="" xmlns:a16="http://schemas.microsoft.com/office/drawing/2014/main" id="{79259F7C-2EC8-F74E-9E7F-4095E5E5CF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3" name="Freeform 954">
                  <a:extLst>
                    <a:ext uri="{FF2B5EF4-FFF2-40B4-BE49-F238E27FC236}">
                      <a16:creationId xmlns="" xmlns:a16="http://schemas.microsoft.com/office/drawing/2014/main" id="{451FA157-6D0F-9145-8122-26E1DA1A23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4" name="Rectangle 955">
                  <a:extLst>
                    <a:ext uri="{FF2B5EF4-FFF2-40B4-BE49-F238E27FC236}">
                      <a16:creationId xmlns="" xmlns:a16="http://schemas.microsoft.com/office/drawing/2014/main" id="{C2607605-6DA4-EE4D-8DD3-849C75A05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85" name="Group 956">
                  <a:extLst>
                    <a:ext uri="{FF2B5EF4-FFF2-40B4-BE49-F238E27FC236}">
                      <a16:creationId xmlns="" xmlns:a16="http://schemas.microsoft.com/office/drawing/2014/main" id="{9869AF7B-AAFD-8D4B-8E7F-90CCD37556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910" name="AutoShape 957">
                    <a:extLst>
                      <a:ext uri="{FF2B5EF4-FFF2-40B4-BE49-F238E27FC236}">
                        <a16:creationId xmlns="" xmlns:a16="http://schemas.microsoft.com/office/drawing/2014/main" id="{C9AB02AE-DBB7-4942-87E6-03EAC872AF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1" name="AutoShape 958">
                    <a:extLst>
                      <a:ext uri="{FF2B5EF4-FFF2-40B4-BE49-F238E27FC236}">
                        <a16:creationId xmlns="" xmlns:a16="http://schemas.microsoft.com/office/drawing/2014/main" id="{A1397CEF-8A99-9C43-984B-80BD60AFF6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86" name="Rectangle 959">
                  <a:extLst>
                    <a:ext uri="{FF2B5EF4-FFF2-40B4-BE49-F238E27FC236}">
                      <a16:creationId xmlns="" xmlns:a16="http://schemas.microsoft.com/office/drawing/2014/main" id="{E8594A77-9042-2641-ABFC-F29E8FF40D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87" name="Group 960">
                  <a:extLst>
                    <a:ext uri="{FF2B5EF4-FFF2-40B4-BE49-F238E27FC236}">
                      <a16:creationId xmlns="" xmlns:a16="http://schemas.microsoft.com/office/drawing/2014/main" id="{1262AD39-4096-D741-A742-CED9CF146D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908" name="AutoShape 961">
                    <a:extLst>
                      <a:ext uri="{FF2B5EF4-FFF2-40B4-BE49-F238E27FC236}">
                        <a16:creationId xmlns="" xmlns:a16="http://schemas.microsoft.com/office/drawing/2014/main" id="{59E4897D-95E8-2A4B-9BA9-0B7172ED7B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09" name="AutoShape 962">
                    <a:extLst>
                      <a:ext uri="{FF2B5EF4-FFF2-40B4-BE49-F238E27FC236}">
                        <a16:creationId xmlns="" xmlns:a16="http://schemas.microsoft.com/office/drawing/2014/main" id="{2382242C-86DC-C04B-94D5-2B4545FC2A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88" name="Rectangle 963">
                  <a:extLst>
                    <a:ext uri="{FF2B5EF4-FFF2-40B4-BE49-F238E27FC236}">
                      <a16:creationId xmlns="" xmlns:a16="http://schemas.microsoft.com/office/drawing/2014/main" id="{CBBEA7CF-B701-8748-AA95-11773F086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9" name="Rectangle 964">
                  <a:extLst>
                    <a:ext uri="{FF2B5EF4-FFF2-40B4-BE49-F238E27FC236}">
                      <a16:creationId xmlns="" xmlns:a16="http://schemas.microsoft.com/office/drawing/2014/main" id="{2840794F-AC07-854C-A963-38CAEB859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90" name="Group 965">
                  <a:extLst>
                    <a:ext uri="{FF2B5EF4-FFF2-40B4-BE49-F238E27FC236}">
                      <a16:creationId xmlns="" xmlns:a16="http://schemas.microsoft.com/office/drawing/2014/main" id="{00D85896-AE73-FC4F-A921-B401C2ABE6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906" name="AutoShape 966">
                    <a:extLst>
                      <a:ext uri="{FF2B5EF4-FFF2-40B4-BE49-F238E27FC236}">
                        <a16:creationId xmlns="" xmlns:a16="http://schemas.microsoft.com/office/drawing/2014/main" id="{924B40FA-21E3-834D-911F-D56CADE5EC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07" name="AutoShape 967">
                    <a:extLst>
                      <a:ext uri="{FF2B5EF4-FFF2-40B4-BE49-F238E27FC236}">
                        <a16:creationId xmlns="" xmlns:a16="http://schemas.microsoft.com/office/drawing/2014/main" id="{47F8F0C4-6D37-9543-9F00-43D5F28FB2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91" name="Freeform 968">
                  <a:extLst>
                    <a:ext uri="{FF2B5EF4-FFF2-40B4-BE49-F238E27FC236}">
                      <a16:creationId xmlns="" xmlns:a16="http://schemas.microsoft.com/office/drawing/2014/main" id="{1DAD0535-0585-3A48-B18F-8CFD540AD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92" name="Group 969">
                  <a:extLst>
                    <a:ext uri="{FF2B5EF4-FFF2-40B4-BE49-F238E27FC236}">
                      <a16:creationId xmlns="" xmlns:a16="http://schemas.microsoft.com/office/drawing/2014/main" id="{66D816ED-1F9A-D04E-95EE-62CBF7E44E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904" name="AutoShape 970">
                    <a:extLst>
                      <a:ext uri="{FF2B5EF4-FFF2-40B4-BE49-F238E27FC236}">
                        <a16:creationId xmlns="" xmlns:a16="http://schemas.microsoft.com/office/drawing/2014/main" id="{8C0B4415-0AC2-3945-92F3-A694CD6600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05" name="AutoShape 971">
                    <a:extLst>
                      <a:ext uri="{FF2B5EF4-FFF2-40B4-BE49-F238E27FC236}">
                        <a16:creationId xmlns="" xmlns:a16="http://schemas.microsoft.com/office/drawing/2014/main" id="{0B3FE1DC-EC1B-BE41-BD3D-DA207D617D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93" name="Rectangle 972">
                  <a:extLst>
                    <a:ext uri="{FF2B5EF4-FFF2-40B4-BE49-F238E27FC236}">
                      <a16:creationId xmlns="" xmlns:a16="http://schemas.microsoft.com/office/drawing/2014/main" id="{D76687F0-DEBC-0F4A-B4AF-5C24DB379F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4" name="Freeform 973">
                  <a:extLst>
                    <a:ext uri="{FF2B5EF4-FFF2-40B4-BE49-F238E27FC236}">
                      <a16:creationId xmlns="" xmlns:a16="http://schemas.microsoft.com/office/drawing/2014/main" id="{9E9FD877-5F4F-754A-87E4-3CF2A2B868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5" name="Freeform 974">
                  <a:extLst>
                    <a:ext uri="{FF2B5EF4-FFF2-40B4-BE49-F238E27FC236}">
                      <a16:creationId xmlns="" xmlns:a16="http://schemas.microsoft.com/office/drawing/2014/main" id="{42A0B2EC-7CC7-B240-8E62-08161F369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6" name="Oval 975">
                  <a:extLst>
                    <a:ext uri="{FF2B5EF4-FFF2-40B4-BE49-F238E27FC236}">
                      <a16:creationId xmlns="" xmlns:a16="http://schemas.microsoft.com/office/drawing/2014/main" id="{924FB68E-8166-014C-89D3-D4305C34F3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7" name="Freeform 976">
                  <a:extLst>
                    <a:ext uri="{FF2B5EF4-FFF2-40B4-BE49-F238E27FC236}">
                      <a16:creationId xmlns="" xmlns:a16="http://schemas.microsoft.com/office/drawing/2014/main" id="{97FE5EBC-22BA-6044-8980-CAE0308120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8" name="AutoShape 977">
                  <a:extLst>
                    <a:ext uri="{FF2B5EF4-FFF2-40B4-BE49-F238E27FC236}">
                      <a16:creationId xmlns="" xmlns:a16="http://schemas.microsoft.com/office/drawing/2014/main" id="{A5F87333-9B58-984B-975F-83AEC14824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9" name="AutoShape 978">
                  <a:extLst>
                    <a:ext uri="{FF2B5EF4-FFF2-40B4-BE49-F238E27FC236}">
                      <a16:creationId xmlns="" xmlns:a16="http://schemas.microsoft.com/office/drawing/2014/main" id="{A819AAE6-0355-8D4F-8137-BD2B7A2B72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0" name="Oval 979">
                  <a:extLst>
                    <a:ext uri="{FF2B5EF4-FFF2-40B4-BE49-F238E27FC236}">
                      <a16:creationId xmlns="" xmlns:a16="http://schemas.microsoft.com/office/drawing/2014/main" id="{7425A734-37C7-AE46-A20A-FA4A59767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1" name="Oval 980">
                  <a:extLst>
                    <a:ext uri="{FF2B5EF4-FFF2-40B4-BE49-F238E27FC236}">
                      <a16:creationId xmlns="" xmlns:a16="http://schemas.microsoft.com/office/drawing/2014/main" id="{820B07E3-33AF-1341-B1D5-46C41ACB7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2" name="Oval 981">
                  <a:extLst>
                    <a:ext uri="{FF2B5EF4-FFF2-40B4-BE49-F238E27FC236}">
                      <a16:creationId xmlns="" xmlns:a16="http://schemas.microsoft.com/office/drawing/2014/main" id="{44036096-87EC-A746-8FE7-7773B3B32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3" name="Rectangle 982">
                  <a:extLst>
                    <a:ext uri="{FF2B5EF4-FFF2-40B4-BE49-F238E27FC236}">
                      <a16:creationId xmlns="" xmlns:a16="http://schemas.microsoft.com/office/drawing/2014/main" id="{4C8AA049-B48E-C24E-91A9-8455F58271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79" name="TextBox 878">
                <a:extLst>
                  <a:ext uri="{FF2B5EF4-FFF2-40B4-BE49-F238E27FC236}">
                    <a16:creationId xmlns="" xmlns:a16="http://schemas.microsoft.com/office/drawing/2014/main" id="{BD391945-30B0-AF4B-9B16-8435026C785B}"/>
                  </a:ext>
                </a:extLst>
              </p:cNvPr>
              <p:cNvSpPr txBox="1"/>
              <p:nvPr/>
            </p:nvSpPr>
            <p:spPr>
              <a:xfrm>
                <a:off x="5377031" y="3090332"/>
                <a:ext cx="265920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SDN Controller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(network operating system)</a:t>
                </a:r>
              </a:p>
            </p:txBody>
          </p:sp>
        </p:grpSp>
        <p:sp>
          <p:nvSpPr>
            <p:cNvPr id="858" name="TextBox 857">
              <a:extLst>
                <a:ext uri="{FF2B5EF4-FFF2-40B4-BE49-F238E27FC236}">
                  <a16:creationId xmlns="" xmlns:a16="http://schemas.microsoft.com/office/drawing/2014/main" id="{460A62D4-F61E-134D-905E-F48547E04AB7}"/>
                </a:ext>
              </a:extLst>
            </p:cNvPr>
            <p:cNvSpPr txBox="1"/>
            <p:nvPr/>
          </p:nvSpPr>
          <p:spPr>
            <a:xfrm>
              <a:off x="6837708" y="1058305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…</a:t>
              </a:r>
            </a:p>
          </p:txBody>
        </p:sp>
        <p:grpSp>
          <p:nvGrpSpPr>
            <p:cNvPr id="859" name="Group 858">
              <a:extLst>
                <a:ext uri="{FF2B5EF4-FFF2-40B4-BE49-F238E27FC236}">
                  <a16:creationId xmlns="" xmlns:a16="http://schemas.microsoft.com/office/drawing/2014/main" id="{C04C3E74-140C-174C-86ED-F87FDFEFCDEE}"/>
                </a:ext>
              </a:extLst>
            </p:cNvPr>
            <p:cNvGrpSpPr/>
            <p:nvPr/>
          </p:nvGrpSpPr>
          <p:grpSpPr>
            <a:xfrm>
              <a:off x="5165914" y="1277466"/>
              <a:ext cx="1023471" cy="590176"/>
              <a:chOff x="4721412" y="1277470"/>
              <a:chExt cx="1023471" cy="590176"/>
            </a:xfrm>
          </p:grpSpPr>
          <p:sp>
            <p:nvSpPr>
              <p:cNvPr id="874" name="Oval 873">
                <a:extLst>
                  <a:ext uri="{FF2B5EF4-FFF2-40B4-BE49-F238E27FC236}">
                    <a16:creationId xmlns="" xmlns:a16="http://schemas.microsoft.com/office/drawing/2014/main" id="{4ECE1B24-7462-554F-B043-548B485E42D6}"/>
                  </a:ext>
                </a:extLst>
              </p:cNvPr>
              <p:cNvSpPr/>
              <p:nvPr/>
            </p:nvSpPr>
            <p:spPr bwMode="auto">
              <a:xfrm>
                <a:off x="4721412" y="1277470"/>
                <a:ext cx="1023471" cy="59017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  <a:ln w="9525" cap="flat" cmpd="sng" algn="ctr">
                <a:solidFill>
                  <a:srgbClr val="008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5" name="TextBox 874">
                <a:extLst>
                  <a:ext uri="{FF2B5EF4-FFF2-40B4-BE49-F238E27FC236}">
                    <a16:creationId xmlns="" xmlns:a16="http://schemas.microsoft.com/office/drawing/2014/main" id="{8832E712-F1F9-5E47-90F8-8A9C1FCF21E9}"/>
                  </a:ext>
                </a:extLst>
              </p:cNvPr>
              <p:cNvSpPr txBox="1"/>
              <p:nvPr/>
            </p:nvSpPr>
            <p:spPr>
              <a:xfrm>
                <a:off x="4792385" y="1374585"/>
                <a:ext cx="890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routing</a:t>
                </a:r>
              </a:p>
            </p:txBody>
          </p:sp>
        </p:grpSp>
        <p:grpSp>
          <p:nvGrpSpPr>
            <p:cNvPr id="860" name="Group 859">
              <a:extLst>
                <a:ext uri="{FF2B5EF4-FFF2-40B4-BE49-F238E27FC236}">
                  <a16:creationId xmlns="" xmlns:a16="http://schemas.microsoft.com/office/drawing/2014/main" id="{94FF35AA-DC45-2445-BD7D-65CD25F3EB23}"/>
                </a:ext>
              </a:extLst>
            </p:cNvPr>
            <p:cNvGrpSpPr/>
            <p:nvPr/>
          </p:nvGrpSpPr>
          <p:grpSpPr>
            <a:xfrm>
              <a:off x="6000628" y="1798416"/>
              <a:ext cx="1023471" cy="590176"/>
              <a:chOff x="6106459" y="1967753"/>
              <a:chExt cx="1023471" cy="590176"/>
            </a:xfrm>
          </p:grpSpPr>
          <p:sp>
            <p:nvSpPr>
              <p:cNvPr id="872" name="Oval 871">
                <a:extLst>
                  <a:ext uri="{FF2B5EF4-FFF2-40B4-BE49-F238E27FC236}">
                    <a16:creationId xmlns="" xmlns:a16="http://schemas.microsoft.com/office/drawing/2014/main" id="{3821BD45-E196-1B47-B58A-8DE288ED4A33}"/>
                  </a:ext>
                </a:extLst>
              </p:cNvPr>
              <p:cNvSpPr/>
              <p:nvPr/>
            </p:nvSpPr>
            <p:spPr bwMode="auto">
              <a:xfrm>
                <a:off x="6106459" y="1967753"/>
                <a:ext cx="1023471" cy="59017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  <a:ln w="9525" cap="flat" cmpd="sng" algn="ctr">
                <a:solidFill>
                  <a:srgbClr val="008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3" name="TextBox 872">
                <a:extLst>
                  <a:ext uri="{FF2B5EF4-FFF2-40B4-BE49-F238E27FC236}">
                    <a16:creationId xmlns="" xmlns:a16="http://schemas.microsoft.com/office/drawing/2014/main" id="{09503A04-2C2E-F941-9ED5-3A37B498CDA9}"/>
                  </a:ext>
                </a:extLst>
              </p:cNvPr>
              <p:cNvSpPr txBox="1"/>
              <p:nvPr/>
            </p:nvSpPr>
            <p:spPr>
              <a:xfrm>
                <a:off x="6177429" y="1997637"/>
                <a:ext cx="903087" cy="54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access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control</a:t>
                </a:r>
              </a:p>
            </p:txBody>
          </p:sp>
        </p:grpSp>
        <p:grpSp>
          <p:nvGrpSpPr>
            <p:cNvPr id="861" name="Group 860">
              <a:extLst>
                <a:ext uri="{FF2B5EF4-FFF2-40B4-BE49-F238E27FC236}">
                  <a16:creationId xmlns="" xmlns:a16="http://schemas.microsoft.com/office/drawing/2014/main" id="{F4CEBF5F-0D71-6B41-996D-0354922EB612}"/>
                </a:ext>
              </a:extLst>
            </p:cNvPr>
            <p:cNvGrpSpPr/>
            <p:nvPr/>
          </p:nvGrpSpPr>
          <p:grpSpPr>
            <a:xfrm>
              <a:off x="7230837" y="1756871"/>
              <a:ext cx="1023471" cy="590176"/>
              <a:chOff x="6938682" y="977153"/>
              <a:chExt cx="1023471" cy="590176"/>
            </a:xfrm>
          </p:grpSpPr>
          <p:sp>
            <p:nvSpPr>
              <p:cNvPr id="870" name="Oval 869">
                <a:extLst>
                  <a:ext uri="{FF2B5EF4-FFF2-40B4-BE49-F238E27FC236}">
                    <a16:creationId xmlns="" xmlns:a16="http://schemas.microsoft.com/office/drawing/2014/main" id="{2D855133-90E2-7042-AF1B-8352C3CC5BF7}"/>
                  </a:ext>
                </a:extLst>
              </p:cNvPr>
              <p:cNvSpPr/>
              <p:nvPr/>
            </p:nvSpPr>
            <p:spPr bwMode="auto">
              <a:xfrm>
                <a:off x="6938682" y="977153"/>
                <a:ext cx="1023471" cy="59017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  <a:ln w="9525" cap="flat" cmpd="sng" algn="ctr">
                <a:solidFill>
                  <a:srgbClr val="008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1" name="TextBox 870">
                <a:extLst>
                  <a:ext uri="{FF2B5EF4-FFF2-40B4-BE49-F238E27FC236}">
                    <a16:creationId xmlns="" xmlns:a16="http://schemas.microsoft.com/office/drawing/2014/main" id="{3D7D80F7-46BE-EC48-B7D7-3C763154D621}"/>
                  </a:ext>
                </a:extLst>
              </p:cNvPr>
              <p:cNvSpPr txBox="1"/>
              <p:nvPr/>
            </p:nvSpPr>
            <p:spPr>
              <a:xfrm>
                <a:off x="6964568" y="1007037"/>
                <a:ext cx="993256" cy="54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load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balance</a:t>
                </a:r>
              </a:p>
            </p:txBody>
          </p:sp>
        </p:grpSp>
        <p:cxnSp>
          <p:nvCxnSpPr>
            <p:cNvPr id="862" name="Straight Arrow Connector 861">
              <a:extLst>
                <a:ext uri="{FF2B5EF4-FFF2-40B4-BE49-F238E27FC236}">
                  <a16:creationId xmlns="" xmlns:a16="http://schemas.microsoft.com/office/drawing/2014/main" id="{7BDC462A-14A0-764C-A672-5D241FEED1DE}"/>
                </a:ext>
              </a:extLst>
            </p:cNvPr>
            <p:cNvCxnSpPr/>
            <p:nvPr/>
          </p:nvCxnSpPr>
          <p:spPr bwMode="auto">
            <a:xfrm flipV="1">
              <a:off x="8627245" y="1217948"/>
              <a:ext cx="0" cy="1248832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3" name="Straight Arrow Connector 862">
              <a:extLst>
                <a:ext uri="{FF2B5EF4-FFF2-40B4-BE49-F238E27FC236}">
                  <a16:creationId xmlns="" xmlns:a16="http://schemas.microsoft.com/office/drawing/2014/main" id="{456B3B86-566B-B74B-A02C-E7472619477F}"/>
                </a:ext>
              </a:extLst>
            </p:cNvPr>
            <p:cNvCxnSpPr/>
            <p:nvPr/>
          </p:nvCxnSpPr>
          <p:spPr bwMode="auto">
            <a:xfrm>
              <a:off x="8652645" y="2966181"/>
              <a:ext cx="0" cy="1524424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4" name="Straight Arrow Connector 863">
              <a:extLst>
                <a:ext uri="{FF2B5EF4-FFF2-40B4-BE49-F238E27FC236}">
                  <a16:creationId xmlns="" xmlns:a16="http://schemas.microsoft.com/office/drawing/2014/main" id="{8EE09DB2-3F15-2A46-A79B-D24A8CF3014A}"/>
                </a:ext>
              </a:extLst>
            </p:cNvPr>
            <p:cNvCxnSpPr/>
            <p:nvPr/>
          </p:nvCxnSpPr>
          <p:spPr bwMode="auto">
            <a:xfrm>
              <a:off x="8661016" y="5381629"/>
              <a:ext cx="0" cy="414864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5" name="Straight Arrow Connector 864">
              <a:extLst>
                <a:ext uri="{FF2B5EF4-FFF2-40B4-BE49-F238E27FC236}">
                  <a16:creationId xmlns="" xmlns:a16="http://schemas.microsoft.com/office/drawing/2014/main" id="{602E5161-3933-E44A-A9CD-F172C848B87B}"/>
                </a:ext>
              </a:extLst>
            </p:cNvPr>
            <p:cNvCxnSpPr/>
            <p:nvPr/>
          </p:nvCxnSpPr>
          <p:spPr bwMode="auto">
            <a:xfrm flipV="1">
              <a:off x="8653320" y="4546025"/>
              <a:ext cx="0" cy="414864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66" name="TextBox 399">
              <a:extLst>
                <a:ext uri="{FF2B5EF4-FFF2-40B4-BE49-F238E27FC236}">
                  <a16:creationId xmlns="" xmlns:a16="http://schemas.microsoft.com/office/drawing/2014/main" id="{7DE1AEF7-BBBD-CE47-95BE-236511149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0715" y="4235599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southbound API</a:t>
              </a:r>
            </a:p>
          </p:txBody>
        </p:sp>
        <p:sp>
          <p:nvSpPr>
            <p:cNvPr id="867" name="TextBox 399">
              <a:extLst>
                <a:ext uri="{FF2B5EF4-FFF2-40B4-BE49-F238E27FC236}">
                  <a16:creationId xmlns="" xmlns:a16="http://schemas.microsoft.com/office/drawing/2014/main" id="{033F372B-9E56-9B43-9893-2EBEDF887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6778" y="2717781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northbound API</a:t>
              </a:r>
            </a:p>
          </p:txBody>
        </p:sp>
        <p:sp>
          <p:nvSpPr>
            <p:cNvPr id="868" name="TextBox 399">
              <a:extLst>
                <a:ext uri="{FF2B5EF4-FFF2-40B4-BE49-F238E27FC236}">
                  <a16:creationId xmlns="" xmlns:a16="http://schemas.microsoft.com/office/drawing/2014/main" id="{16B44057-72D3-5E46-935C-9EED28D7F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7651" y="5795718"/>
              <a:ext cx="2302688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SDN-controlled switches</a:t>
              </a:r>
            </a:p>
          </p:txBody>
        </p:sp>
        <p:sp>
          <p:nvSpPr>
            <p:cNvPr id="869" name="TextBox 399">
              <a:extLst>
                <a:ext uri="{FF2B5EF4-FFF2-40B4-BE49-F238E27FC236}">
                  <a16:creationId xmlns="" xmlns:a16="http://schemas.microsoft.com/office/drawing/2014/main" id="{862C44EB-1706-6C4E-AFA2-ACADCAC1D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907" y="910464"/>
              <a:ext cx="238165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network-control applications</a:t>
              </a:r>
            </a:p>
          </p:txBody>
        </p:sp>
      </p:grpSp>
      <p:sp>
        <p:nvSpPr>
          <p:cNvPr id="971" name="Rectangle 970">
            <a:extLst>
              <a:ext uri="{FF2B5EF4-FFF2-40B4-BE49-F238E27FC236}">
                <a16:creationId xmlns="" xmlns:a16="http://schemas.microsoft.com/office/drawing/2014/main" id="{CF79C9C5-C35F-9D4D-A4B3-C17F7845845A}"/>
              </a:ext>
            </a:extLst>
          </p:cNvPr>
          <p:cNvSpPr/>
          <p:nvPr/>
        </p:nvSpPr>
        <p:spPr bwMode="auto">
          <a:xfrm>
            <a:off x="6727429" y="3557392"/>
            <a:ext cx="4134334" cy="1167008"/>
          </a:xfrm>
          <a:prstGeom prst="rect">
            <a:avLst/>
          </a:prstGeom>
          <a:solidFill>
            <a:srgbClr val="FFFFFF">
              <a:alpha val="77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C8ACC79C-3DA0-964D-9E40-DA4E67217D81}"/>
              </a:ext>
            </a:extLst>
          </p:cNvPr>
          <p:cNvSpPr/>
          <p:nvPr/>
        </p:nvSpPr>
        <p:spPr bwMode="auto">
          <a:xfrm>
            <a:off x="6929934" y="5060985"/>
            <a:ext cx="3767293" cy="1527705"/>
          </a:xfrm>
          <a:prstGeom prst="rect">
            <a:avLst/>
          </a:prstGeom>
          <a:solidFill>
            <a:srgbClr val="FFFFFF">
              <a:alpha val="77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8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39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Components of SDN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85" name="Rectangle 284">
            <a:extLst>
              <a:ext uri="{FF2B5EF4-FFF2-40B4-BE49-F238E27FC236}">
                <a16:creationId xmlns="" xmlns:a16="http://schemas.microsoft.com/office/drawing/2014/main" id="{944E854B-8227-5B4D-85A7-A109A955A3A0}"/>
              </a:ext>
            </a:extLst>
          </p:cNvPr>
          <p:cNvSpPr/>
          <p:nvPr/>
        </p:nvSpPr>
        <p:spPr bwMode="auto">
          <a:xfrm>
            <a:off x="4808857" y="2082088"/>
            <a:ext cx="5228030" cy="3568673"/>
          </a:xfrm>
          <a:prstGeom prst="rect">
            <a:avLst/>
          </a:prstGeom>
          <a:solidFill>
            <a:srgbClr val="2D2DB9">
              <a:lumMod val="20000"/>
              <a:lumOff val="80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cxnSp>
        <p:nvCxnSpPr>
          <p:cNvPr id="286" name="Straight Connector 285">
            <a:extLst>
              <a:ext uri="{FF2B5EF4-FFF2-40B4-BE49-F238E27FC236}">
                <a16:creationId xmlns="" xmlns:a16="http://schemas.microsoft.com/office/drawing/2014/main" id="{DCAD6B67-C824-F345-91DB-5A5B5F846C20}"/>
              </a:ext>
            </a:extLst>
          </p:cNvPr>
          <p:cNvCxnSpPr>
            <a:endCxn id="401" idx="4"/>
          </p:cNvCxnSpPr>
          <p:nvPr/>
        </p:nvCxnSpPr>
        <p:spPr bwMode="auto">
          <a:xfrm flipH="1" flipV="1">
            <a:off x="8244907" y="1910774"/>
            <a:ext cx="605" cy="407737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808080">
                <a:lumMod val="75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" name="Rounded Rectangle 286">
            <a:extLst>
              <a:ext uri="{FF2B5EF4-FFF2-40B4-BE49-F238E27FC236}">
                <a16:creationId xmlns="" xmlns:a16="http://schemas.microsoft.com/office/drawing/2014/main" id="{B0C05023-542D-7B4C-94D1-9A99FB8BB403}"/>
              </a:ext>
            </a:extLst>
          </p:cNvPr>
          <p:cNvSpPr/>
          <p:nvPr/>
        </p:nvSpPr>
        <p:spPr>
          <a:xfrm>
            <a:off x="4947365" y="3165861"/>
            <a:ext cx="4945030" cy="1553784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88" name="Rounded Rectangle 287">
            <a:extLst>
              <a:ext uri="{FF2B5EF4-FFF2-40B4-BE49-F238E27FC236}">
                <a16:creationId xmlns="" xmlns:a16="http://schemas.microsoft.com/office/drawing/2014/main" id="{287C38A3-0850-C44D-B7B8-A9745DE5768E}"/>
              </a:ext>
            </a:extLst>
          </p:cNvPr>
          <p:cNvSpPr/>
          <p:nvPr/>
        </p:nvSpPr>
        <p:spPr>
          <a:xfrm>
            <a:off x="4947365" y="4779178"/>
            <a:ext cx="4959028" cy="737977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289" name="Straight Connector 288">
            <a:extLst>
              <a:ext uri="{FF2B5EF4-FFF2-40B4-BE49-F238E27FC236}">
                <a16:creationId xmlns="" xmlns:a16="http://schemas.microsoft.com/office/drawing/2014/main" id="{1BA3E4C1-2167-2941-8758-AC27C65BF336}"/>
              </a:ext>
            </a:extLst>
          </p:cNvPr>
          <p:cNvCxnSpPr/>
          <p:nvPr/>
        </p:nvCxnSpPr>
        <p:spPr bwMode="auto">
          <a:xfrm>
            <a:off x="5032372" y="5687428"/>
            <a:ext cx="4860022" cy="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0" name="TextBox 289">
            <a:extLst>
              <a:ext uri="{FF2B5EF4-FFF2-40B4-BE49-F238E27FC236}">
                <a16:creationId xmlns="" xmlns:a16="http://schemas.microsoft.com/office/drawing/2014/main" id="{FEF8BDCE-10A3-4945-890E-07302A2DDCE0}"/>
              </a:ext>
            </a:extLst>
          </p:cNvPr>
          <p:cNvSpPr txBox="1"/>
          <p:nvPr/>
        </p:nvSpPr>
        <p:spPr>
          <a:xfrm>
            <a:off x="4964055" y="3773215"/>
            <a:ext cx="5089063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Network-wide distributed, robust  state management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="" xmlns:a16="http://schemas.microsoft.com/office/drawing/2014/main" id="{1233DE24-DE17-EB41-94D3-7D3C67F566A0}"/>
              </a:ext>
            </a:extLst>
          </p:cNvPr>
          <p:cNvSpPr txBox="1"/>
          <p:nvPr/>
        </p:nvSpPr>
        <p:spPr>
          <a:xfrm>
            <a:off x="5352533" y="5171961"/>
            <a:ext cx="4033912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Communication to/from controlled devices</a:t>
            </a:r>
          </a:p>
        </p:txBody>
      </p:sp>
      <p:grpSp>
        <p:nvGrpSpPr>
          <p:cNvPr id="292" name="Group 291">
            <a:extLst>
              <a:ext uri="{FF2B5EF4-FFF2-40B4-BE49-F238E27FC236}">
                <a16:creationId xmlns="" xmlns:a16="http://schemas.microsoft.com/office/drawing/2014/main" id="{A4106C39-6826-F649-8BAE-952782ACDF47}"/>
              </a:ext>
            </a:extLst>
          </p:cNvPr>
          <p:cNvGrpSpPr/>
          <p:nvPr/>
        </p:nvGrpSpPr>
        <p:grpSpPr>
          <a:xfrm>
            <a:off x="5266463" y="4140643"/>
            <a:ext cx="1244650" cy="459826"/>
            <a:chOff x="3128876" y="457817"/>
            <a:chExt cx="1432326" cy="459826"/>
          </a:xfrm>
        </p:grpSpPr>
        <p:sp>
          <p:nvSpPr>
            <p:cNvPr id="293" name="Rounded Rectangle 292">
              <a:extLst>
                <a:ext uri="{FF2B5EF4-FFF2-40B4-BE49-F238E27FC236}">
                  <a16:creationId xmlns="" xmlns:a16="http://schemas.microsoft.com/office/drawing/2014/main" id="{785F579F-89F0-D849-A148-DA31C29E0478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rgbClr val="00CC99">
                <a:lumMod val="60000"/>
                <a:lumOff val="40000"/>
              </a:srgbClr>
            </a:solidFill>
            <a:ln w="12700">
              <a:solidFill>
                <a:srgbClr val="00CC99">
                  <a:lumMod val="20000"/>
                  <a:lumOff val="80000"/>
                </a:srgbClr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="" xmlns:a16="http://schemas.microsoft.com/office/drawing/2014/main" id="{1B01F0F3-3B0B-D24E-8AFF-8E64FA3EA2AD}"/>
                </a:ext>
              </a:extLst>
            </p:cNvPr>
            <p:cNvSpPr txBox="1"/>
            <p:nvPr/>
          </p:nvSpPr>
          <p:spPr>
            <a:xfrm>
              <a:off x="3198388" y="541671"/>
              <a:ext cx="130238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Link-state info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="" xmlns:a16="http://schemas.microsoft.com/office/drawing/2014/main" id="{B35AF95D-2A6B-4940-967F-D3EC1899BFE0}"/>
              </a:ext>
            </a:extLst>
          </p:cNvPr>
          <p:cNvGrpSpPr/>
          <p:nvPr/>
        </p:nvGrpSpPr>
        <p:grpSpPr>
          <a:xfrm>
            <a:off x="8350067" y="4140643"/>
            <a:ext cx="1022824" cy="459826"/>
            <a:chOff x="3086839" y="457817"/>
            <a:chExt cx="1525489" cy="459826"/>
          </a:xfrm>
        </p:grpSpPr>
        <p:sp>
          <p:nvSpPr>
            <p:cNvPr id="296" name="Rounded Rectangle 295">
              <a:extLst>
                <a:ext uri="{FF2B5EF4-FFF2-40B4-BE49-F238E27FC236}">
                  <a16:creationId xmlns="" xmlns:a16="http://schemas.microsoft.com/office/drawing/2014/main" id="{8817EFC4-E482-D24A-BC32-D4E6D7FB0BEB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rgbClr val="00CC99">
                <a:lumMod val="60000"/>
                <a:lumOff val="40000"/>
              </a:srgbClr>
            </a:solidFill>
            <a:ln w="12700">
              <a:solidFill>
                <a:srgbClr val="00CC99">
                  <a:lumMod val="20000"/>
                  <a:lumOff val="80000"/>
                </a:srgbClr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="" xmlns:a16="http://schemas.microsoft.com/office/drawing/2014/main" id="{D6EF1E4C-EDB2-F241-A1EC-CF4C0EFEB0B3}"/>
                </a:ext>
              </a:extLst>
            </p:cNvPr>
            <p:cNvSpPr txBox="1"/>
            <p:nvPr/>
          </p:nvSpPr>
          <p:spPr>
            <a:xfrm>
              <a:off x="3086839" y="541671"/>
              <a:ext cx="1525489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switch info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="" xmlns:a16="http://schemas.microsoft.com/office/drawing/2014/main" id="{B962C98D-D27D-1643-B4D4-A64979111543}"/>
              </a:ext>
            </a:extLst>
          </p:cNvPr>
          <p:cNvGrpSpPr/>
          <p:nvPr/>
        </p:nvGrpSpPr>
        <p:grpSpPr>
          <a:xfrm>
            <a:off x="6658595" y="4140643"/>
            <a:ext cx="960359" cy="459826"/>
            <a:chOff x="3128876" y="457817"/>
            <a:chExt cx="1432326" cy="459826"/>
          </a:xfrm>
        </p:grpSpPr>
        <p:sp>
          <p:nvSpPr>
            <p:cNvPr id="299" name="Rounded Rectangle 298">
              <a:extLst>
                <a:ext uri="{FF2B5EF4-FFF2-40B4-BE49-F238E27FC236}">
                  <a16:creationId xmlns="" xmlns:a16="http://schemas.microsoft.com/office/drawing/2014/main" id="{0C279289-40E0-5040-BA32-5B9616160FE8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rgbClr val="00CC99">
                <a:lumMod val="60000"/>
                <a:lumOff val="40000"/>
              </a:srgbClr>
            </a:solidFill>
            <a:ln w="12700">
              <a:solidFill>
                <a:srgbClr val="00CC99">
                  <a:lumMod val="20000"/>
                  <a:lumOff val="80000"/>
                </a:srgbClr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="" xmlns:a16="http://schemas.microsoft.com/office/drawing/2014/main" id="{A7C14CC9-7CB6-7649-8072-8CBF922116B8}"/>
                </a:ext>
              </a:extLst>
            </p:cNvPr>
            <p:cNvSpPr txBox="1"/>
            <p:nvPr/>
          </p:nvSpPr>
          <p:spPr>
            <a:xfrm>
              <a:off x="3205754" y="541671"/>
              <a:ext cx="1287660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host info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="" xmlns:a16="http://schemas.microsoft.com/office/drawing/2014/main" id="{6A5844DE-E6C0-BB4D-9B7E-4CF779271B24}"/>
              </a:ext>
            </a:extLst>
          </p:cNvPr>
          <p:cNvGrpSpPr/>
          <p:nvPr/>
        </p:nvGrpSpPr>
        <p:grpSpPr>
          <a:xfrm>
            <a:off x="6114701" y="3277496"/>
            <a:ext cx="889706" cy="459826"/>
            <a:chOff x="3128876" y="457817"/>
            <a:chExt cx="1432326" cy="459826"/>
          </a:xfrm>
        </p:grpSpPr>
        <p:sp>
          <p:nvSpPr>
            <p:cNvPr id="302" name="Rounded Rectangle 301">
              <a:extLst>
                <a:ext uri="{FF2B5EF4-FFF2-40B4-BE49-F238E27FC236}">
                  <a16:creationId xmlns="" xmlns:a16="http://schemas.microsoft.com/office/drawing/2014/main" id="{72A6745C-527A-3346-B849-6DEC25931482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rgbClr val="00CC99">
                <a:lumMod val="60000"/>
                <a:lumOff val="40000"/>
              </a:srgbClr>
            </a:solidFill>
            <a:ln w="12700">
              <a:solidFill>
                <a:srgbClr val="00CC99">
                  <a:lumMod val="20000"/>
                  <a:lumOff val="80000"/>
                </a:srgbClr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="" xmlns:a16="http://schemas.microsoft.com/office/drawing/2014/main" id="{2ECECAEC-466F-424C-8A9E-2E1366735B04}"/>
                </a:ext>
              </a:extLst>
            </p:cNvPr>
            <p:cNvSpPr txBox="1"/>
            <p:nvPr/>
          </p:nvSpPr>
          <p:spPr>
            <a:xfrm>
              <a:off x="3198565" y="541671"/>
              <a:ext cx="130204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statistics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="" xmlns:a16="http://schemas.microsoft.com/office/drawing/2014/main" id="{B6AF6F6C-63E0-B641-814D-98A200A1FD88}"/>
              </a:ext>
            </a:extLst>
          </p:cNvPr>
          <p:cNvGrpSpPr/>
          <p:nvPr/>
        </p:nvGrpSpPr>
        <p:grpSpPr>
          <a:xfrm>
            <a:off x="7912675" y="3289355"/>
            <a:ext cx="1032905" cy="459826"/>
            <a:chOff x="3079326" y="457817"/>
            <a:chExt cx="1540525" cy="459826"/>
          </a:xfrm>
        </p:grpSpPr>
        <p:sp>
          <p:nvSpPr>
            <p:cNvPr id="305" name="Rounded Rectangle 304">
              <a:extLst>
                <a:ext uri="{FF2B5EF4-FFF2-40B4-BE49-F238E27FC236}">
                  <a16:creationId xmlns="" xmlns:a16="http://schemas.microsoft.com/office/drawing/2014/main" id="{E293BA32-8AD1-2E4F-BF8B-655127670D8C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rgbClr val="00CC99">
                <a:lumMod val="60000"/>
                <a:lumOff val="40000"/>
              </a:srgbClr>
            </a:solidFill>
            <a:ln w="12700">
              <a:solidFill>
                <a:srgbClr val="00CC99">
                  <a:lumMod val="20000"/>
                  <a:lumOff val="80000"/>
                </a:srgbClr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="" xmlns:a16="http://schemas.microsoft.com/office/drawing/2014/main" id="{6AB6CD59-D22E-8349-864F-6C31B0E9C461}"/>
                </a:ext>
              </a:extLst>
            </p:cNvPr>
            <p:cNvSpPr txBox="1"/>
            <p:nvPr/>
          </p:nvSpPr>
          <p:spPr>
            <a:xfrm>
              <a:off x="3079326" y="541671"/>
              <a:ext cx="154052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flow tables</a:t>
              </a:r>
            </a:p>
          </p:txBody>
        </p:sp>
      </p:grpSp>
      <p:sp>
        <p:nvSpPr>
          <p:cNvPr id="307" name="TextBox 306">
            <a:extLst>
              <a:ext uri="{FF2B5EF4-FFF2-40B4-BE49-F238E27FC236}">
                <a16:creationId xmlns="" xmlns:a16="http://schemas.microsoft.com/office/drawing/2014/main" id="{9CB3D047-79BA-D64C-96E0-34616543CDAB}"/>
              </a:ext>
            </a:extLst>
          </p:cNvPr>
          <p:cNvSpPr txBox="1"/>
          <p:nvPr/>
        </p:nvSpPr>
        <p:spPr>
          <a:xfrm>
            <a:off x="7135050" y="3073206"/>
            <a:ext cx="570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="" xmlns:a16="http://schemas.microsoft.com/office/drawing/2014/main" id="{0FE2F351-A5BF-7E4A-BD31-F4DFA935F67B}"/>
              </a:ext>
            </a:extLst>
          </p:cNvPr>
          <p:cNvSpPr txBox="1"/>
          <p:nvPr/>
        </p:nvSpPr>
        <p:spPr>
          <a:xfrm>
            <a:off x="7681571" y="3979419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grpSp>
        <p:nvGrpSpPr>
          <p:cNvPr id="309" name="Group 308">
            <a:extLst>
              <a:ext uri="{FF2B5EF4-FFF2-40B4-BE49-F238E27FC236}">
                <a16:creationId xmlns="" xmlns:a16="http://schemas.microsoft.com/office/drawing/2014/main" id="{C901DDE8-8F94-DF4E-AEA7-AB34CE631912}"/>
              </a:ext>
            </a:extLst>
          </p:cNvPr>
          <p:cNvGrpSpPr/>
          <p:nvPr/>
        </p:nvGrpSpPr>
        <p:grpSpPr>
          <a:xfrm>
            <a:off x="5868362" y="4871857"/>
            <a:ext cx="1257452" cy="286824"/>
            <a:chOff x="3128876" y="457775"/>
            <a:chExt cx="1432326" cy="459868"/>
          </a:xfrm>
        </p:grpSpPr>
        <p:sp>
          <p:nvSpPr>
            <p:cNvPr id="310" name="Rounded Rectangle 309">
              <a:extLst>
                <a:ext uri="{FF2B5EF4-FFF2-40B4-BE49-F238E27FC236}">
                  <a16:creationId xmlns="" xmlns:a16="http://schemas.microsoft.com/office/drawing/2014/main" id="{D70B5B43-83B8-D248-A4C5-56B1B99D7540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rgbClr val="00CC99">
                <a:lumMod val="60000"/>
                <a:lumOff val="40000"/>
              </a:srgbClr>
            </a:solidFill>
            <a:ln w="12700">
              <a:solidFill>
                <a:srgbClr val="00CC99">
                  <a:lumMod val="20000"/>
                  <a:lumOff val="80000"/>
                </a:srgbClr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="" xmlns:a16="http://schemas.microsoft.com/office/drawing/2014/main" id="{707CFE23-BA4A-304C-8158-B6005BD4628C}"/>
                </a:ext>
              </a:extLst>
            </p:cNvPr>
            <p:cNvSpPr txBox="1"/>
            <p:nvPr/>
          </p:nvSpPr>
          <p:spPr>
            <a:xfrm>
              <a:off x="3278378" y="457775"/>
              <a:ext cx="1142401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OpenFlow</a:t>
              </a: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="" xmlns:a16="http://schemas.microsoft.com/office/drawing/2014/main" id="{225246EF-DB30-AC4C-B08B-6E7F57977112}"/>
              </a:ext>
            </a:extLst>
          </p:cNvPr>
          <p:cNvGrpSpPr/>
          <p:nvPr/>
        </p:nvGrpSpPr>
        <p:grpSpPr>
          <a:xfrm>
            <a:off x="7737594" y="4876640"/>
            <a:ext cx="1244650" cy="307410"/>
            <a:chOff x="3128876" y="457817"/>
            <a:chExt cx="1432326" cy="459826"/>
          </a:xfrm>
        </p:grpSpPr>
        <p:sp>
          <p:nvSpPr>
            <p:cNvPr id="313" name="Rounded Rectangle 312">
              <a:extLst>
                <a:ext uri="{FF2B5EF4-FFF2-40B4-BE49-F238E27FC236}">
                  <a16:creationId xmlns="" xmlns:a16="http://schemas.microsoft.com/office/drawing/2014/main" id="{85D1F457-4FAB-1547-8FDB-F99750CAEB89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rgbClr val="00CC99">
                <a:lumMod val="60000"/>
                <a:lumOff val="40000"/>
              </a:srgbClr>
            </a:solidFill>
            <a:ln w="12700">
              <a:solidFill>
                <a:srgbClr val="00CC99">
                  <a:lumMod val="20000"/>
                  <a:lumOff val="80000"/>
                </a:srgbClr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="" xmlns:a16="http://schemas.microsoft.com/office/drawing/2014/main" id="{6EFCEB90-AD54-3A47-8F53-87BD63754EA5}"/>
                </a:ext>
              </a:extLst>
            </p:cNvPr>
            <p:cNvSpPr txBox="1"/>
            <p:nvPr/>
          </p:nvSpPr>
          <p:spPr>
            <a:xfrm>
              <a:off x="3446730" y="484746"/>
              <a:ext cx="80570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SNMP</a:t>
              </a: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="" xmlns:a16="http://schemas.microsoft.com/office/drawing/2014/main" id="{B03FB035-AB1A-294C-B7DD-352BD9267278}"/>
              </a:ext>
            </a:extLst>
          </p:cNvPr>
          <p:cNvSpPr txBox="1"/>
          <p:nvPr/>
        </p:nvSpPr>
        <p:spPr>
          <a:xfrm>
            <a:off x="7120351" y="4585147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cxnSp>
        <p:nvCxnSpPr>
          <p:cNvPr id="316" name="Straight Connector 315">
            <a:extLst>
              <a:ext uri="{FF2B5EF4-FFF2-40B4-BE49-F238E27FC236}">
                <a16:creationId xmlns="" xmlns:a16="http://schemas.microsoft.com/office/drawing/2014/main" id="{CD1F0B93-D931-0C4E-87E4-C4619ADB5AA2}"/>
              </a:ext>
            </a:extLst>
          </p:cNvPr>
          <p:cNvCxnSpPr>
            <a:endCxn id="395" idx="4"/>
          </p:cNvCxnSpPr>
          <p:nvPr/>
        </p:nvCxnSpPr>
        <p:spPr bwMode="auto">
          <a:xfrm flipV="1">
            <a:off x="5836375" y="1866354"/>
            <a:ext cx="4943" cy="388092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808080">
                <a:lumMod val="75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" name="Straight Connector 316">
            <a:extLst>
              <a:ext uri="{FF2B5EF4-FFF2-40B4-BE49-F238E27FC236}">
                <a16:creationId xmlns="" xmlns:a16="http://schemas.microsoft.com/office/drawing/2014/main" id="{DBD16687-671D-8E4F-AC2B-6CA2B1C9791D}"/>
              </a:ext>
            </a:extLst>
          </p:cNvPr>
          <p:cNvCxnSpPr>
            <a:endCxn id="399" idx="2"/>
          </p:cNvCxnSpPr>
          <p:nvPr/>
        </p:nvCxnSpPr>
        <p:spPr bwMode="auto">
          <a:xfrm flipH="1" flipV="1">
            <a:off x="7065792" y="1876324"/>
            <a:ext cx="5609" cy="302391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808080">
                <a:lumMod val="75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" name="Straight Connector 317">
            <a:extLst>
              <a:ext uri="{FF2B5EF4-FFF2-40B4-BE49-F238E27FC236}">
                <a16:creationId xmlns="" xmlns:a16="http://schemas.microsoft.com/office/drawing/2014/main" id="{AAC72143-3408-7D48-BDA7-B08476C2E2F1}"/>
              </a:ext>
            </a:extLst>
          </p:cNvPr>
          <p:cNvCxnSpPr/>
          <p:nvPr/>
        </p:nvCxnSpPr>
        <p:spPr bwMode="auto">
          <a:xfrm>
            <a:off x="5074063" y="2342893"/>
            <a:ext cx="4818331" cy="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9" name="Rounded Rectangle 318">
            <a:extLst>
              <a:ext uri="{FF2B5EF4-FFF2-40B4-BE49-F238E27FC236}">
                <a16:creationId xmlns="" xmlns:a16="http://schemas.microsoft.com/office/drawing/2014/main" id="{9FC19565-BA27-CF4F-9461-F1C46FCA8EEF}"/>
              </a:ext>
            </a:extLst>
          </p:cNvPr>
          <p:cNvSpPr/>
          <p:nvPr/>
        </p:nvSpPr>
        <p:spPr>
          <a:xfrm>
            <a:off x="4947365" y="2182258"/>
            <a:ext cx="4951677" cy="932987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20" name="Group 319">
            <a:extLst>
              <a:ext uri="{FF2B5EF4-FFF2-40B4-BE49-F238E27FC236}">
                <a16:creationId xmlns="" xmlns:a16="http://schemas.microsoft.com/office/drawing/2014/main" id="{5CF34090-DC88-0F4E-91D9-F0247D2A62D6}"/>
              </a:ext>
            </a:extLst>
          </p:cNvPr>
          <p:cNvGrpSpPr/>
          <p:nvPr/>
        </p:nvGrpSpPr>
        <p:grpSpPr>
          <a:xfrm>
            <a:off x="5436759" y="2550631"/>
            <a:ext cx="1033900" cy="504412"/>
            <a:chOff x="3103238" y="432317"/>
            <a:chExt cx="1461287" cy="504412"/>
          </a:xfrm>
        </p:grpSpPr>
        <p:sp>
          <p:nvSpPr>
            <p:cNvPr id="321" name="Rounded Rectangle 320">
              <a:extLst>
                <a:ext uri="{FF2B5EF4-FFF2-40B4-BE49-F238E27FC236}">
                  <a16:creationId xmlns="" xmlns:a16="http://schemas.microsoft.com/office/drawing/2014/main" id="{70508080-4FED-294C-9D0D-78B9AED5A157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rgbClr val="00CC99">
                <a:lumMod val="60000"/>
                <a:lumOff val="40000"/>
              </a:srgbClr>
            </a:solidFill>
            <a:ln w="12700">
              <a:solidFill>
                <a:srgbClr val="00CC99">
                  <a:lumMod val="20000"/>
                  <a:lumOff val="80000"/>
                </a:srgbClr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2" name="TextBox 321">
              <a:extLst>
                <a:ext uri="{FF2B5EF4-FFF2-40B4-BE49-F238E27FC236}">
                  <a16:creationId xmlns="" xmlns:a16="http://schemas.microsoft.com/office/drawing/2014/main" id="{279335A2-63A5-2348-BB92-942367EA7593}"/>
                </a:ext>
              </a:extLst>
            </p:cNvPr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network graph</a:t>
              </a: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="" xmlns:a16="http://schemas.microsoft.com/office/drawing/2014/main" id="{18C6437C-95C3-4D46-A63F-C3C9819DF5E5}"/>
              </a:ext>
            </a:extLst>
          </p:cNvPr>
          <p:cNvGrpSpPr/>
          <p:nvPr/>
        </p:nvGrpSpPr>
        <p:grpSpPr>
          <a:xfrm>
            <a:off x="8404313" y="2596585"/>
            <a:ext cx="1033900" cy="459826"/>
            <a:chOff x="3103238" y="457817"/>
            <a:chExt cx="1461287" cy="459826"/>
          </a:xfrm>
        </p:grpSpPr>
        <p:sp>
          <p:nvSpPr>
            <p:cNvPr id="324" name="Rounded Rectangle 323">
              <a:extLst>
                <a:ext uri="{FF2B5EF4-FFF2-40B4-BE49-F238E27FC236}">
                  <a16:creationId xmlns="" xmlns:a16="http://schemas.microsoft.com/office/drawing/2014/main" id="{238BD2F6-10FC-6749-9824-BF523F2C8381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rgbClr val="00CC99">
                <a:lumMod val="60000"/>
                <a:lumOff val="40000"/>
              </a:srgbClr>
            </a:solidFill>
            <a:ln w="12700">
              <a:solidFill>
                <a:srgbClr val="00CC99">
                  <a:lumMod val="20000"/>
                  <a:lumOff val="80000"/>
                </a:srgbClr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="" xmlns:a16="http://schemas.microsoft.com/office/drawing/2014/main" id="{2DD75364-1DD6-0C40-8C94-2D6B3B0AE27B}"/>
                </a:ext>
              </a:extLst>
            </p:cNvPr>
            <p:cNvSpPr txBox="1"/>
            <p:nvPr/>
          </p:nvSpPr>
          <p:spPr>
            <a:xfrm>
              <a:off x="3103238" y="553253"/>
              <a:ext cx="1461287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intent</a:t>
              </a: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="" xmlns:a16="http://schemas.microsoft.com/office/drawing/2014/main" id="{B351C480-6414-DF4C-984A-5F6B5B95B110}"/>
              </a:ext>
            </a:extLst>
          </p:cNvPr>
          <p:cNvGrpSpPr/>
          <p:nvPr/>
        </p:nvGrpSpPr>
        <p:grpSpPr>
          <a:xfrm>
            <a:off x="6628386" y="2549087"/>
            <a:ext cx="1033900" cy="504412"/>
            <a:chOff x="3103238" y="432317"/>
            <a:chExt cx="1461287" cy="504412"/>
          </a:xfrm>
        </p:grpSpPr>
        <p:sp>
          <p:nvSpPr>
            <p:cNvPr id="327" name="Rounded Rectangle 326">
              <a:extLst>
                <a:ext uri="{FF2B5EF4-FFF2-40B4-BE49-F238E27FC236}">
                  <a16:creationId xmlns="" xmlns:a16="http://schemas.microsoft.com/office/drawing/2014/main" id="{F5B67F4E-4B50-0049-AB26-880C7EF3F117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rgbClr val="00CC99">
                <a:lumMod val="60000"/>
                <a:lumOff val="40000"/>
              </a:srgbClr>
            </a:solidFill>
            <a:ln w="12700">
              <a:solidFill>
                <a:srgbClr val="00CC99">
                  <a:lumMod val="20000"/>
                  <a:lumOff val="80000"/>
                </a:srgbClr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8" name="TextBox 327">
              <a:extLst>
                <a:ext uri="{FF2B5EF4-FFF2-40B4-BE49-F238E27FC236}">
                  <a16:creationId xmlns="" xmlns:a16="http://schemas.microsoft.com/office/drawing/2014/main" id="{61B5B352-7E46-F74D-8F6E-F72F87CAA4F9}"/>
                </a:ext>
              </a:extLst>
            </p:cNvPr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RESTful</a:t>
              </a:r>
            </a:p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API</a:t>
              </a:r>
            </a:p>
          </p:txBody>
        </p:sp>
      </p:grpSp>
      <p:sp>
        <p:nvSpPr>
          <p:cNvPr id="329" name="TextBox 328">
            <a:extLst>
              <a:ext uri="{FF2B5EF4-FFF2-40B4-BE49-F238E27FC236}">
                <a16:creationId xmlns="" xmlns:a16="http://schemas.microsoft.com/office/drawing/2014/main" id="{38B852BE-9C6C-474A-AD5F-393039D0D661}"/>
              </a:ext>
            </a:extLst>
          </p:cNvPr>
          <p:cNvSpPr txBox="1"/>
          <p:nvPr/>
        </p:nvSpPr>
        <p:spPr>
          <a:xfrm>
            <a:off x="7750348" y="2399633"/>
            <a:ext cx="6279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="" xmlns:a16="http://schemas.microsoft.com/office/drawing/2014/main" id="{CD58AB62-EE81-684F-AAAA-1262DCBC90EF}"/>
              </a:ext>
            </a:extLst>
          </p:cNvPr>
          <p:cNvSpPr txBox="1"/>
          <p:nvPr/>
        </p:nvSpPr>
        <p:spPr>
          <a:xfrm>
            <a:off x="5178244" y="2216488"/>
            <a:ext cx="4914815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Interface, abstractions for network control apps</a:t>
            </a:r>
          </a:p>
        </p:txBody>
      </p:sp>
      <p:cxnSp>
        <p:nvCxnSpPr>
          <p:cNvPr id="331" name="Straight Connector 330">
            <a:extLst>
              <a:ext uri="{FF2B5EF4-FFF2-40B4-BE49-F238E27FC236}">
                <a16:creationId xmlns="" xmlns:a16="http://schemas.microsoft.com/office/drawing/2014/main" id="{B8830464-03B5-0F4C-9648-5F38F26A43A3}"/>
              </a:ext>
            </a:extLst>
          </p:cNvPr>
          <p:cNvCxnSpPr/>
          <p:nvPr/>
        </p:nvCxnSpPr>
        <p:spPr bwMode="auto">
          <a:xfrm>
            <a:off x="5028809" y="2010842"/>
            <a:ext cx="4753400" cy="19546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" name="TextBox 331">
            <a:extLst>
              <a:ext uri="{FF2B5EF4-FFF2-40B4-BE49-F238E27FC236}">
                <a16:creationId xmlns="" xmlns:a16="http://schemas.microsoft.com/office/drawing/2014/main" id="{F10FE23D-E107-B445-859B-E6027DF19076}"/>
              </a:ext>
            </a:extLst>
          </p:cNvPr>
          <p:cNvSpPr txBox="1"/>
          <p:nvPr/>
        </p:nvSpPr>
        <p:spPr>
          <a:xfrm>
            <a:off x="10299705" y="3308646"/>
            <a:ext cx="1787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SDN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controller</a:t>
            </a:r>
          </a:p>
        </p:txBody>
      </p:sp>
      <p:grpSp>
        <p:nvGrpSpPr>
          <p:cNvPr id="333" name="Group 332">
            <a:extLst>
              <a:ext uri="{FF2B5EF4-FFF2-40B4-BE49-F238E27FC236}">
                <a16:creationId xmlns="" xmlns:a16="http://schemas.microsoft.com/office/drawing/2014/main" id="{6F122871-9C9E-8742-A165-2E8D5CBDC4DB}"/>
              </a:ext>
            </a:extLst>
          </p:cNvPr>
          <p:cNvGrpSpPr/>
          <p:nvPr/>
        </p:nvGrpSpPr>
        <p:grpSpPr>
          <a:xfrm>
            <a:off x="5939083" y="5780474"/>
            <a:ext cx="2979208" cy="973667"/>
            <a:chOff x="2592388" y="5601756"/>
            <a:chExt cx="4027487" cy="939800"/>
          </a:xfrm>
        </p:grpSpPr>
        <p:sp>
          <p:nvSpPr>
            <p:cNvPr id="334" name="Freeform 2">
              <a:extLst>
                <a:ext uri="{FF2B5EF4-FFF2-40B4-BE49-F238E27FC236}">
                  <a16:creationId xmlns="" xmlns:a16="http://schemas.microsoft.com/office/drawing/2014/main" id="{8F556373-6AC3-BC46-B91B-948F5051B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388" y="5601756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="" xmlns:a16="http://schemas.microsoft.com/office/drawing/2014/main" id="{0BB78303-17DC-B343-9F0D-F9A7ED581968}"/>
                </a:ext>
              </a:extLst>
            </p:cNvPr>
            <p:cNvCxnSpPr/>
            <p:nvPr/>
          </p:nvCxnSpPr>
          <p:spPr>
            <a:xfrm flipV="1">
              <a:off x="3262941" y="5752569"/>
              <a:ext cx="1316038" cy="1317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36" name="Straight Connector 335">
              <a:extLst>
                <a:ext uri="{FF2B5EF4-FFF2-40B4-BE49-F238E27FC236}">
                  <a16:creationId xmlns="" xmlns:a16="http://schemas.microsoft.com/office/drawing/2014/main" id="{378BCE47-94A6-AD4D-9534-753D35D83682}"/>
                </a:ext>
              </a:extLst>
            </p:cNvPr>
            <p:cNvCxnSpPr/>
            <p:nvPr/>
          </p:nvCxnSpPr>
          <p:spPr>
            <a:xfrm>
              <a:off x="3151816" y="5939894"/>
              <a:ext cx="2259013" cy="2984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37" name="Straight Connector 336">
              <a:extLst>
                <a:ext uri="{FF2B5EF4-FFF2-40B4-BE49-F238E27FC236}">
                  <a16:creationId xmlns="" xmlns:a16="http://schemas.microsoft.com/office/drawing/2014/main" id="{0966C145-EBBB-3E46-AE1C-E53119D51C33}"/>
                </a:ext>
              </a:extLst>
            </p:cNvPr>
            <p:cNvCxnSpPr/>
            <p:nvPr/>
          </p:nvCxnSpPr>
          <p:spPr>
            <a:xfrm>
              <a:off x="3164516" y="6044669"/>
              <a:ext cx="714375" cy="2762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38" name="Straight Connector 337">
              <a:extLst>
                <a:ext uri="{FF2B5EF4-FFF2-40B4-BE49-F238E27FC236}">
                  <a16:creationId xmlns="" xmlns:a16="http://schemas.microsoft.com/office/drawing/2014/main" id="{FF1259B8-9E31-BF46-A4BD-B09A7F5E0970}"/>
                </a:ext>
              </a:extLst>
            </p:cNvPr>
            <p:cNvCxnSpPr/>
            <p:nvPr/>
          </p:nvCxnSpPr>
          <p:spPr>
            <a:xfrm flipV="1">
              <a:off x="4182104" y="6238344"/>
              <a:ext cx="1247775" cy="825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39" name="Straight Connector 338">
              <a:extLst>
                <a:ext uri="{FF2B5EF4-FFF2-40B4-BE49-F238E27FC236}">
                  <a16:creationId xmlns="" xmlns:a16="http://schemas.microsoft.com/office/drawing/2014/main" id="{4B27F46F-B544-0340-8CCB-C19A314BCE16}"/>
                </a:ext>
              </a:extLst>
            </p:cNvPr>
            <p:cNvCxnSpPr/>
            <p:nvPr/>
          </p:nvCxnSpPr>
          <p:spPr>
            <a:xfrm>
              <a:off x="4842504" y="5785906"/>
              <a:ext cx="1057275" cy="1238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40" name="Straight Connector 339">
              <a:extLst>
                <a:ext uri="{FF2B5EF4-FFF2-40B4-BE49-F238E27FC236}">
                  <a16:creationId xmlns="" xmlns:a16="http://schemas.microsoft.com/office/drawing/2014/main" id="{EDF02737-E9AA-8145-A607-2A6B9F09249E}"/>
                </a:ext>
              </a:extLst>
            </p:cNvPr>
            <p:cNvCxnSpPr/>
            <p:nvPr/>
          </p:nvCxnSpPr>
          <p:spPr>
            <a:xfrm flipV="1">
              <a:off x="4126541" y="5939894"/>
              <a:ext cx="1790700" cy="2984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41" name="Straight Connector 340">
              <a:extLst>
                <a:ext uri="{FF2B5EF4-FFF2-40B4-BE49-F238E27FC236}">
                  <a16:creationId xmlns="" xmlns:a16="http://schemas.microsoft.com/office/drawing/2014/main" id="{6360387A-0467-6343-B8B8-64CAC24C2FC9}"/>
                </a:ext>
              </a:extLst>
            </p:cNvPr>
            <p:cNvCxnSpPr/>
            <p:nvPr/>
          </p:nvCxnSpPr>
          <p:spPr>
            <a:xfrm flipV="1">
              <a:off x="5453691" y="5968469"/>
              <a:ext cx="588963" cy="26987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42" name="Straight Connector 341">
              <a:extLst>
                <a:ext uri="{FF2B5EF4-FFF2-40B4-BE49-F238E27FC236}">
                  <a16:creationId xmlns="" xmlns:a16="http://schemas.microsoft.com/office/drawing/2014/main" id="{22A8E4F5-F729-F544-B0FB-47A8F9669D90}"/>
                </a:ext>
              </a:extLst>
            </p:cNvPr>
            <p:cNvCxnSpPr/>
            <p:nvPr/>
          </p:nvCxnSpPr>
          <p:spPr>
            <a:xfrm>
              <a:off x="4596441" y="5752569"/>
              <a:ext cx="814388" cy="401637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343" name="Group 347">
              <a:extLst>
                <a:ext uri="{FF2B5EF4-FFF2-40B4-BE49-F238E27FC236}">
                  <a16:creationId xmlns="" xmlns:a16="http://schemas.microsoft.com/office/drawing/2014/main" id="{CA6931F2-3933-7741-856F-589301B986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6401" y="5796097"/>
              <a:ext cx="588970" cy="242608"/>
              <a:chOff x="1871277" y="1576300"/>
              <a:chExt cx="1128371" cy="437861"/>
            </a:xfrm>
          </p:grpSpPr>
          <p:sp>
            <p:nvSpPr>
              <p:cNvPr id="384" name="Oval 383">
                <a:extLst>
                  <a:ext uri="{FF2B5EF4-FFF2-40B4-BE49-F238E27FC236}">
                    <a16:creationId xmlns="" xmlns:a16="http://schemas.microsoft.com/office/drawing/2014/main" id="{48DB66FC-C226-214E-A3AD-816994155EA5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="" xmlns:a16="http://schemas.microsoft.com/office/drawing/2014/main" id="{6F1FB35D-4E67-0241-9D81-538E169881C2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="" xmlns:a16="http://schemas.microsoft.com/office/drawing/2014/main" id="{0B0777CF-F074-354A-B449-F61D52E9C711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87" name="Freeform 386">
                <a:extLst>
                  <a:ext uri="{FF2B5EF4-FFF2-40B4-BE49-F238E27FC236}">
                    <a16:creationId xmlns="" xmlns:a16="http://schemas.microsoft.com/office/drawing/2014/main" id="{40749788-4A07-1F45-921B-FB7E7B066A72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88" name="Freeform 387">
                <a:extLst>
                  <a:ext uri="{FF2B5EF4-FFF2-40B4-BE49-F238E27FC236}">
                    <a16:creationId xmlns="" xmlns:a16="http://schemas.microsoft.com/office/drawing/2014/main" id="{4B69D8B0-A3DF-A64E-A30E-5C0D05CBABD5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89" name="Freeform 388">
                <a:extLst>
                  <a:ext uri="{FF2B5EF4-FFF2-40B4-BE49-F238E27FC236}">
                    <a16:creationId xmlns="" xmlns:a16="http://schemas.microsoft.com/office/drawing/2014/main" id="{37894BB3-6720-8B4C-8987-B8BD549D8243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90" name="Freeform 389">
                <a:extLst>
                  <a:ext uri="{FF2B5EF4-FFF2-40B4-BE49-F238E27FC236}">
                    <a16:creationId xmlns="" xmlns:a16="http://schemas.microsoft.com/office/drawing/2014/main" id="{088D6419-9EB3-664B-A8BD-39BF61462CFF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91" name="Straight Connector 390">
                <a:extLst>
                  <a:ext uri="{FF2B5EF4-FFF2-40B4-BE49-F238E27FC236}">
                    <a16:creationId xmlns="" xmlns:a16="http://schemas.microsoft.com/office/drawing/2014/main" id="{0093B11F-AF87-4346-9F4A-0300F556B11D}"/>
                  </a:ext>
                </a:extLst>
              </p:cNvPr>
              <p:cNvCxnSpPr>
                <a:endCxn id="386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92" name="Straight Connector 391">
                <a:extLst>
                  <a:ext uri="{FF2B5EF4-FFF2-40B4-BE49-F238E27FC236}">
                    <a16:creationId xmlns="" xmlns:a16="http://schemas.microsoft.com/office/drawing/2014/main" id="{80794115-B184-A04B-AD5C-ACFDEA80333C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44" name="Group 347">
              <a:extLst>
                <a:ext uri="{FF2B5EF4-FFF2-40B4-BE49-F238E27FC236}">
                  <a16:creationId xmlns="" xmlns:a16="http://schemas.microsoft.com/office/drawing/2014/main" id="{053AA106-8CA6-6647-A8AF-DC27A47964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5328" y="5654000"/>
              <a:ext cx="588970" cy="242608"/>
              <a:chOff x="1871277" y="1576300"/>
              <a:chExt cx="1128371" cy="437861"/>
            </a:xfrm>
          </p:grpSpPr>
          <p:sp>
            <p:nvSpPr>
              <p:cNvPr id="375" name="Oval 374">
                <a:extLst>
                  <a:ext uri="{FF2B5EF4-FFF2-40B4-BE49-F238E27FC236}">
                    <a16:creationId xmlns="" xmlns:a16="http://schemas.microsoft.com/office/drawing/2014/main" id="{7653AF3D-D35F-FD4C-B735-F75B497459B7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="" xmlns:a16="http://schemas.microsoft.com/office/drawing/2014/main" id="{A5FF5362-BFCE-014B-8FF8-38A939FB6131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="" xmlns:a16="http://schemas.microsoft.com/office/drawing/2014/main" id="{AE891AB1-8072-4E4A-B919-4175A357BF24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="" xmlns:a16="http://schemas.microsoft.com/office/drawing/2014/main" id="{8F02B480-0020-064C-9816-2B563E830AC3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79" name="Freeform 378">
                <a:extLst>
                  <a:ext uri="{FF2B5EF4-FFF2-40B4-BE49-F238E27FC236}">
                    <a16:creationId xmlns="" xmlns:a16="http://schemas.microsoft.com/office/drawing/2014/main" id="{2009FB24-534D-EB44-8BB9-69D3DFCDAD41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80" name="Freeform 379">
                <a:extLst>
                  <a:ext uri="{FF2B5EF4-FFF2-40B4-BE49-F238E27FC236}">
                    <a16:creationId xmlns="" xmlns:a16="http://schemas.microsoft.com/office/drawing/2014/main" id="{9F418A13-C33D-1643-A7D9-7927114050A7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81" name="Freeform 380">
                <a:extLst>
                  <a:ext uri="{FF2B5EF4-FFF2-40B4-BE49-F238E27FC236}">
                    <a16:creationId xmlns="" xmlns:a16="http://schemas.microsoft.com/office/drawing/2014/main" id="{B3989D97-22F3-1542-8DA4-F63BD5051A18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82" name="Straight Connector 381">
                <a:extLst>
                  <a:ext uri="{FF2B5EF4-FFF2-40B4-BE49-F238E27FC236}">
                    <a16:creationId xmlns="" xmlns:a16="http://schemas.microsoft.com/office/drawing/2014/main" id="{3CA87B05-0DAB-F946-AAC8-B471385201F1}"/>
                  </a:ext>
                </a:extLst>
              </p:cNvPr>
              <p:cNvCxnSpPr>
                <a:endCxn id="377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83" name="Straight Connector 382">
                <a:extLst>
                  <a:ext uri="{FF2B5EF4-FFF2-40B4-BE49-F238E27FC236}">
                    <a16:creationId xmlns="" xmlns:a16="http://schemas.microsoft.com/office/drawing/2014/main" id="{A916D2A4-0DB9-D74D-8538-C35B39DCF98F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45" name="Group 347">
              <a:extLst>
                <a:ext uri="{FF2B5EF4-FFF2-40B4-BE49-F238E27FC236}">
                  <a16:creationId xmlns="" xmlns:a16="http://schemas.microsoft.com/office/drawing/2014/main" id="{8FB35C13-917B-4A4A-A204-F46152658E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8241" y="5847813"/>
              <a:ext cx="588970" cy="242608"/>
              <a:chOff x="1871277" y="1576300"/>
              <a:chExt cx="1128371" cy="437861"/>
            </a:xfrm>
          </p:grpSpPr>
          <p:sp>
            <p:nvSpPr>
              <p:cNvPr id="366" name="Oval 365">
                <a:extLst>
                  <a:ext uri="{FF2B5EF4-FFF2-40B4-BE49-F238E27FC236}">
                    <a16:creationId xmlns="" xmlns:a16="http://schemas.microsoft.com/office/drawing/2014/main" id="{C4D3AE02-4ED8-F84D-84D8-6CC7BB3D5EA7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="" xmlns:a16="http://schemas.microsoft.com/office/drawing/2014/main" id="{3D39641A-0CCF-0F4A-8403-25F548A37BB2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="" xmlns:a16="http://schemas.microsoft.com/office/drawing/2014/main" id="{E0250449-6C02-FD4F-AB7A-5573C2BCFD2F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="" xmlns:a16="http://schemas.microsoft.com/office/drawing/2014/main" id="{269FA8FF-6E3D-4344-B115-9D21E37CD2EE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="" xmlns:a16="http://schemas.microsoft.com/office/drawing/2014/main" id="{45EC1E83-559B-E64C-87B3-E40B9BE6ECCA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71" name="Freeform 370">
                <a:extLst>
                  <a:ext uri="{FF2B5EF4-FFF2-40B4-BE49-F238E27FC236}">
                    <a16:creationId xmlns="" xmlns:a16="http://schemas.microsoft.com/office/drawing/2014/main" id="{11688BC8-FCED-4845-9FAC-107EE9A389C8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72" name="Freeform 371">
                <a:extLst>
                  <a:ext uri="{FF2B5EF4-FFF2-40B4-BE49-F238E27FC236}">
                    <a16:creationId xmlns="" xmlns:a16="http://schemas.microsoft.com/office/drawing/2014/main" id="{3CBE5CCC-CB5E-FD4B-8983-D6A89E8CC059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73" name="Straight Connector 372">
                <a:extLst>
                  <a:ext uri="{FF2B5EF4-FFF2-40B4-BE49-F238E27FC236}">
                    <a16:creationId xmlns="" xmlns:a16="http://schemas.microsoft.com/office/drawing/2014/main" id="{70D3FB1B-60FC-EE42-BD50-0FC40F8CE64C}"/>
                  </a:ext>
                </a:extLst>
              </p:cNvPr>
              <p:cNvCxnSpPr>
                <a:endCxn id="368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74" name="Straight Connector 373">
                <a:extLst>
                  <a:ext uri="{FF2B5EF4-FFF2-40B4-BE49-F238E27FC236}">
                    <a16:creationId xmlns="" xmlns:a16="http://schemas.microsoft.com/office/drawing/2014/main" id="{44533DD3-DC46-F74A-9F05-7B7AF127E05B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46" name="Group 347">
              <a:extLst>
                <a:ext uri="{FF2B5EF4-FFF2-40B4-BE49-F238E27FC236}">
                  <a16:creationId xmlns="" xmlns:a16="http://schemas.microsoft.com/office/drawing/2014/main" id="{866BBC8A-DA7A-BF4D-ADA1-043BFD712A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6757" y="6114152"/>
              <a:ext cx="588970" cy="242608"/>
              <a:chOff x="1871277" y="1576300"/>
              <a:chExt cx="1128371" cy="437861"/>
            </a:xfrm>
          </p:grpSpPr>
          <p:sp>
            <p:nvSpPr>
              <p:cNvPr id="357" name="Oval 356">
                <a:extLst>
                  <a:ext uri="{FF2B5EF4-FFF2-40B4-BE49-F238E27FC236}">
                    <a16:creationId xmlns="" xmlns:a16="http://schemas.microsoft.com/office/drawing/2014/main" id="{E560D67C-D07B-FB4B-AD14-57E0C043ABA3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="" xmlns:a16="http://schemas.microsoft.com/office/drawing/2014/main" id="{83E3175C-0E27-0D46-9EBE-0BB7FC50E72D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="" xmlns:a16="http://schemas.microsoft.com/office/drawing/2014/main" id="{7D63531B-B1B4-BD40-8A9B-CB60BE4CFFD5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60" name="Freeform 359">
                <a:extLst>
                  <a:ext uri="{FF2B5EF4-FFF2-40B4-BE49-F238E27FC236}">
                    <a16:creationId xmlns="" xmlns:a16="http://schemas.microsoft.com/office/drawing/2014/main" id="{BCF2A578-96C9-E24A-9FFD-9B4B6CBEBAC6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61" name="Freeform 360">
                <a:extLst>
                  <a:ext uri="{FF2B5EF4-FFF2-40B4-BE49-F238E27FC236}">
                    <a16:creationId xmlns="" xmlns:a16="http://schemas.microsoft.com/office/drawing/2014/main" id="{A3198C2C-5107-694D-BA7D-15A1D5D9F806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62" name="Freeform 361">
                <a:extLst>
                  <a:ext uri="{FF2B5EF4-FFF2-40B4-BE49-F238E27FC236}">
                    <a16:creationId xmlns="" xmlns:a16="http://schemas.microsoft.com/office/drawing/2014/main" id="{10E1F221-C7E5-4B4B-A17A-BB3D255FA2E9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63" name="Freeform 362">
                <a:extLst>
                  <a:ext uri="{FF2B5EF4-FFF2-40B4-BE49-F238E27FC236}">
                    <a16:creationId xmlns="" xmlns:a16="http://schemas.microsoft.com/office/drawing/2014/main" id="{7AE6CC35-5E36-4F4A-ADBA-8FAD8BB3BAC6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="" xmlns:a16="http://schemas.microsoft.com/office/drawing/2014/main" id="{0A44EE1A-BA03-AD4A-94FE-845895881C99}"/>
                  </a:ext>
                </a:extLst>
              </p:cNvPr>
              <p:cNvCxnSpPr>
                <a:endCxn id="359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65" name="Straight Connector 364">
                <a:extLst>
                  <a:ext uri="{FF2B5EF4-FFF2-40B4-BE49-F238E27FC236}">
                    <a16:creationId xmlns="" xmlns:a16="http://schemas.microsoft.com/office/drawing/2014/main" id="{82195786-42DD-904D-A897-7E003292A476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47" name="Group 347">
              <a:extLst>
                <a:ext uri="{FF2B5EF4-FFF2-40B4-BE49-F238E27FC236}">
                  <a16:creationId xmlns="" xmlns:a16="http://schemas.microsoft.com/office/drawing/2014/main" id="{FF036DA1-84A3-F442-B64F-08E07A13D8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4088" y="6206732"/>
              <a:ext cx="588970" cy="242608"/>
              <a:chOff x="1871277" y="1576300"/>
              <a:chExt cx="1128371" cy="437861"/>
            </a:xfrm>
          </p:grpSpPr>
          <p:sp>
            <p:nvSpPr>
              <p:cNvPr id="348" name="Oval 347">
                <a:extLst>
                  <a:ext uri="{FF2B5EF4-FFF2-40B4-BE49-F238E27FC236}">
                    <a16:creationId xmlns="" xmlns:a16="http://schemas.microsoft.com/office/drawing/2014/main" id="{F1068B44-FB9D-CD44-AA1B-DDD653525B39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="" xmlns:a16="http://schemas.microsoft.com/office/drawing/2014/main" id="{94C8193D-0579-714E-A8A8-46350B76C947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="" xmlns:a16="http://schemas.microsoft.com/office/drawing/2014/main" id="{D811CDBE-BBD6-654D-978B-33DCF1AD67DC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51" name="Freeform 350">
                <a:extLst>
                  <a:ext uri="{FF2B5EF4-FFF2-40B4-BE49-F238E27FC236}">
                    <a16:creationId xmlns="" xmlns:a16="http://schemas.microsoft.com/office/drawing/2014/main" id="{26CEB383-ECE8-9144-8160-823E88728B7F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52" name="Freeform 351">
                <a:extLst>
                  <a:ext uri="{FF2B5EF4-FFF2-40B4-BE49-F238E27FC236}">
                    <a16:creationId xmlns="" xmlns:a16="http://schemas.microsoft.com/office/drawing/2014/main" id="{53A4B417-9A2E-904E-A597-2EA9919C9F8D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53" name="Freeform 352">
                <a:extLst>
                  <a:ext uri="{FF2B5EF4-FFF2-40B4-BE49-F238E27FC236}">
                    <a16:creationId xmlns="" xmlns:a16="http://schemas.microsoft.com/office/drawing/2014/main" id="{DD57B720-5F7D-504F-8573-3A28FCC16067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54" name="Freeform 353">
                <a:extLst>
                  <a:ext uri="{FF2B5EF4-FFF2-40B4-BE49-F238E27FC236}">
                    <a16:creationId xmlns="" xmlns:a16="http://schemas.microsoft.com/office/drawing/2014/main" id="{AA6C51CF-2638-7845-9E9C-2485530B8934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55" name="Straight Connector 354">
                <a:extLst>
                  <a:ext uri="{FF2B5EF4-FFF2-40B4-BE49-F238E27FC236}">
                    <a16:creationId xmlns="" xmlns:a16="http://schemas.microsoft.com/office/drawing/2014/main" id="{D39CE6BF-A688-D547-B314-CB4669EEEF09}"/>
                  </a:ext>
                </a:extLst>
              </p:cNvPr>
              <p:cNvCxnSpPr>
                <a:endCxn id="350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56" name="Straight Connector 355">
                <a:extLst>
                  <a:ext uri="{FF2B5EF4-FFF2-40B4-BE49-F238E27FC236}">
                    <a16:creationId xmlns="" xmlns:a16="http://schemas.microsoft.com/office/drawing/2014/main" id="{0C46B6DE-6006-AD4F-838A-60B5C8E9300E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sp>
        <p:nvSpPr>
          <p:cNvPr id="393" name="Rectangle 392">
            <a:extLst>
              <a:ext uri="{FF2B5EF4-FFF2-40B4-BE49-F238E27FC236}">
                <a16:creationId xmlns="" xmlns:a16="http://schemas.microsoft.com/office/drawing/2014/main" id="{55267C50-DB8C-4F4C-AB99-A2AA1F869909}"/>
              </a:ext>
            </a:extLst>
          </p:cNvPr>
          <p:cNvSpPr/>
          <p:nvPr/>
        </p:nvSpPr>
        <p:spPr>
          <a:xfrm>
            <a:off x="5074486" y="5724971"/>
            <a:ext cx="5334198" cy="1133029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94" name="Group 393">
            <a:extLst>
              <a:ext uri="{FF2B5EF4-FFF2-40B4-BE49-F238E27FC236}">
                <a16:creationId xmlns="" xmlns:a16="http://schemas.microsoft.com/office/drawing/2014/main" id="{6F7A3894-18C1-8A4D-8806-6A0BF48BF4AD}"/>
              </a:ext>
            </a:extLst>
          </p:cNvPr>
          <p:cNvGrpSpPr/>
          <p:nvPr/>
        </p:nvGrpSpPr>
        <p:grpSpPr>
          <a:xfrm>
            <a:off x="5329582" y="1276178"/>
            <a:ext cx="1023471" cy="590176"/>
            <a:chOff x="4721412" y="1277470"/>
            <a:chExt cx="1023471" cy="590176"/>
          </a:xfrm>
        </p:grpSpPr>
        <p:sp>
          <p:nvSpPr>
            <p:cNvPr id="395" name="Oval 394">
              <a:extLst>
                <a:ext uri="{FF2B5EF4-FFF2-40B4-BE49-F238E27FC236}">
                  <a16:creationId xmlns="" xmlns:a16="http://schemas.microsoft.com/office/drawing/2014/main" id="{D21295F4-CBC3-D74D-91E9-84EB0A8312B3}"/>
                </a:ext>
              </a:extLst>
            </p:cNvPr>
            <p:cNvSpPr/>
            <p:nvPr/>
          </p:nvSpPr>
          <p:spPr bwMode="auto">
            <a:xfrm>
              <a:off x="4721412" y="1277470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 w="9525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="" xmlns:a16="http://schemas.microsoft.com/office/drawing/2014/main" id="{9709A8B2-452F-074F-9A07-F4CEB75B0EC1}"/>
                </a:ext>
              </a:extLst>
            </p:cNvPr>
            <p:cNvSpPr txBox="1"/>
            <p:nvPr/>
          </p:nvSpPr>
          <p:spPr>
            <a:xfrm>
              <a:off x="4792385" y="1374585"/>
              <a:ext cx="8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routing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="" xmlns:a16="http://schemas.microsoft.com/office/drawing/2014/main" id="{832BB644-26F9-EB49-B2B9-F35C18A9794E}"/>
              </a:ext>
            </a:extLst>
          </p:cNvPr>
          <p:cNvGrpSpPr/>
          <p:nvPr/>
        </p:nvGrpSpPr>
        <p:grpSpPr>
          <a:xfrm>
            <a:off x="6543278" y="1301675"/>
            <a:ext cx="1023471" cy="590176"/>
            <a:chOff x="6106459" y="1967753"/>
            <a:chExt cx="1023471" cy="590176"/>
          </a:xfrm>
        </p:grpSpPr>
        <p:sp>
          <p:nvSpPr>
            <p:cNvPr id="398" name="Oval 397">
              <a:extLst>
                <a:ext uri="{FF2B5EF4-FFF2-40B4-BE49-F238E27FC236}">
                  <a16:creationId xmlns="" xmlns:a16="http://schemas.microsoft.com/office/drawing/2014/main" id="{0FD850DE-43F1-404C-8812-C9CBCEABB43C}"/>
                </a:ext>
              </a:extLst>
            </p:cNvPr>
            <p:cNvSpPr/>
            <p:nvPr/>
          </p:nvSpPr>
          <p:spPr bwMode="auto">
            <a:xfrm>
              <a:off x="6106459" y="19677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 w="9525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399" name="TextBox 398">
              <a:extLst>
                <a:ext uri="{FF2B5EF4-FFF2-40B4-BE49-F238E27FC236}">
                  <a16:creationId xmlns="" xmlns:a16="http://schemas.microsoft.com/office/drawing/2014/main" id="{F822B2FB-C8DC-DC4C-9085-9658B29E1669}"/>
                </a:ext>
              </a:extLst>
            </p:cNvPr>
            <p:cNvSpPr txBox="1"/>
            <p:nvPr/>
          </p:nvSpPr>
          <p:spPr>
            <a:xfrm>
              <a:off x="6177429" y="1997637"/>
              <a:ext cx="903087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access 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="" xmlns:a16="http://schemas.microsoft.com/office/drawing/2014/main" id="{DA2CF06A-DF85-0143-ACE7-1A34A68C8B3F}"/>
              </a:ext>
            </a:extLst>
          </p:cNvPr>
          <p:cNvGrpSpPr/>
          <p:nvPr/>
        </p:nvGrpSpPr>
        <p:grpSpPr>
          <a:xfrm>
            <a:off x="7733171" y="1320598"/>
            <a:ext cx="1023471" cy="590176"/>
            <a:chOff x="6938682" y="977153"/>
            <a:chExt cx="1023471" cy="590176"/>
          </a:xfrm>
        </p:grpSpPr>
        <p:sp>
          <p:nvSpPr>
            <p:cNvPr id="401" name="Oval 400">
              <a:extLst>
                <a:ext uri="{FF2B5EF4-FFF2-40B4-BE49-F238E27FC236}">
                  <a16:creationId xmlns="" xmlns:a16="http://schemas.microsoft.com/office/drawing/2014/main" id="{4D110F55-2027-6B4C-BB63-6FA816C4CABE}"/>
                </a:ext>
              </a:extLst>
            </p:cNvPr>
            <p:cNvSpPr/>
            <p:nvPr/>
          </p:nvSpPr>
          <p:spPr bwMode="auto">
            <a:xfrm>
              <a:off x="6938682" y="9771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 w="9525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="" xmlns:a16="http://schemas.microsoft.com/office/drawing/2014/main" id="{FD86D31D-1B63-D042-8A15-34502F51C96A}"/>
                </a:ext>
              </a:extLst>
            </p:cNvPr>
            <p:cNvSpPr txBox="1"/>
            <p:nvPr/>
          </p:nvSpPr>
          <p:spPr>
            <a:xfrm>
              <a:off x="6964568" y="1007037"/>
              <a:ext cx="993256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load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balance</a:t>
              </a:r>
            </a:p>
          </p:txBody>
        </p:sp>
      </p:grpSp>
      <p:sp>
        <p:nvSpPr>
          <p:cNvPr id="403" name="Rectangle 402">
            <a:extLst>
              <a:ext uri="{FF2B5EF4-FFF2-40B4-BE49-F238E27FC236}">
                <a16:creationId xmlns="" xmlns:a16="http://schemas.microsoft.com/office/drawing/2014/main" id="{A5E34BB8-C23B-0F4C-98F2-59913F2820C7}"/>
              </a:ext>
            </a:extLst>
          </p:cNvPr>
          <p:cNvSpPr/>
          <p:nvPr/>
        </p:nvSpPr>
        <p:spPr>
          <a:xfrm>
            <a:off x="4711309" y="1143000"/>
            <a:ext cx="4965002" cy="7835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04" name="Freeform 403">
            <a:extLst>
              <a:ext uri="{FF2B5EF4-FFF2-40B4-BE49-F238E27FC236}">
                <a16:creationId xmlns="" xmlns:a16="http://schemas.microsoft.com/office/drawing/2014/main" id="{44A4BE97-C4AC-5C44-9AA1-75DF573B3767}"/>
              </a:ext>
            </a:extLst>
          </p:cNvPr>
          <p:cNvSpPr/>
          <p:nvPr/>
        </p:nvSpPr>
        <p:spPr bwMode="auto">
          <a:xfrm rot="10800000">
            <a:off x="10030194" y="4626242"/>
            <a:ext cx="222179" cy="1166655"/>
          </a:xfrm>
          <a:custGeom>
            <a:avLst/>
            <a:gdLst>
              <a:gd name="connsiteX0" fmla="*/ 0 w 312616"/>
              <a:gd name="connsiteY0" fmla="*/ 644770 h 1367693"/>
              <a:gd name="connsiteX1" fmla="*/ 312616 w 312616"/>
              <a:gd name="connsiteY1" fmla="*/ 0 h 1367693"/>
              <a:gd name="connsiteX2" fmla="*/ 312616 w 312616"/>
              <a:gd name="connsiteY2" fmla="*/ 1016000 h 1367693"/>
              <a:gd name="connsiteX3" fmla="*/ 117231 w 312616"/>
              <a:gd name="connsiteY3" fmla="*/ 1367693 h 1367693"/>
              <a:gd name="connsiteX4" fmla="*/ 0 w 312616"/>
              <a:gd name="connsiteY4" fmla="*/ 644770 h 1367693"/>
              <a:gd name="connsiteX0" fmla="*/ 0 w 199855"/>
              <a:gd name="connsiteY0" fmla="*/ 733787 h 1367693"/>
              <a:gd name="connsiteX1" fmla="*/ 199855 w 199855"/>
              <a:gd name="connsiteY1" fmla="*/ 0 h 1367693"/>
              <a:gd name="connsiteX2" fmla="*/ 199855 w 199855"/>
              <a:gd name="connsiteY2" fmla="*/ 1016000 h 1367693"/>
              <a:gd name="connsiteX3" fmla="*/ 4470 w 199855"/>
              <a:gd name="connsiteY3" fmla="*/ 1367693 h 1367693"/>
              <a:gd name="connsiteX4" fmla="*/ 0 w 199855"/>
              <a:gd name="connsiteY4" fmla="*/ 733787 h 1367693"/>
              <a:gd name="connsiteX0" fmla="*/ 25203 w 225058"/>
              <a:gd name="connsiteY0" fmla="*/ 733787 h 1361758"/>
              <a:gd name="connsiteX1" fmla="*/ 225058 w 225058"/>
              <a:gd name="connsiteY1" fmla="*/ 0 h 1361758"/>
              <a:gd name="connsiteX2" fmla="*/ 225058 w 225058"/>
              <a:gd name="connsiteY2" fmla="*/ 1016000 h 1361758"/>
              <a:gd name="connsiteX3" fmla="*/ 0 w 225058"/>
              <a:gd name="connsiteY3" fmla="*/ 1361758 h 1361758"/>
              <a:gd name="connsiteX4" fmla="*/ 25203 w 225058"/>
              <a:gd name="connsiteY4" fmla="*/ 733787 h 1361758"/>
              <a:gd name="connsiteX0" fmla="*/ 25203 w 230992"/>
              <a:gd name="connsiteY0" fmla="*/ 787197 h 1415168"/>
              <a:gd name="connsiteX1" fmla="*/ 230992 w 230992"/>
              <a:gd name="connsiteY1" fmla="*/ 0 h 1415168"/>
              <a:gd name="connsiteX2" fmla="*/ 225058 w 230992"/>
              <a:gd name="connsiteY2" fmla="*/ 1069410 h 1415168"/>
              <a:gd name="connsiteX3" fmla="*/ 0 w 230992"/>
              <a:gd name="connsiteY3" fmla="*/ 1415168 h 1415168"/>
              <a:gd name="connsiteX4" fmla="*/ 25203 w 230992"/>
              <a:gd name="connsiteY4" fmla="*/ 787197 h 1415168"/>
              <a:gd name="connsiteX0" fmla="*/ 0 w 205789"/>
              <a:gd name="connsiteY0" fmla="*/ 787197 h 1427037"/>
              <a:gd name="connsiteX1" fmla="*/ 205789 w 205789"/>
              <a:gd name="connsiteY1" fmla="*/ 0 h 1427037"/>
              <a:gd name="connsiteX2" fmla="*/ 199855 w 205789"/>
              <a:gd name="connsiteY2" fmla="*/ 1069410 h 1427037"/>
              <a:gd name="connsiteX3" fmla="*/ 4471 w 205789"/>
              <a:gd name="connsiteY3" fmla="*/ 1427037 h 1427037"/>
              <a:gd name="connsiteX4" fmla="*/ 0 w 205789"/>
              <a:gd name="connsiteY4" fmla="*/ 787197 h 1427037"/>
              <a:gd name="connsiteX0" fmla="*/ 0 w 199855"/>
              <a:gd name="connsiteY0" fmla="*/ 745656 h 1385496"/>
              <a:gd name="connsiteX1" fmla="*/ 193920 w 199855"/>
              <a:gd name="connsiteY1" fmla="*/ 0 h 1385496"/>
              <a:gd name="connsiteX2" fmla="*/ 199855 w 199855"/>
              <a:gd name="connsiteY2" fmla="*/ 1027869 h 1385496"/>
              <a:gd name="connsiteX3" fmla="*/ 4471 w 199855"/>
              <a:gd name="connsiteY3" fmla="*/ 1385496 h 1385496"/>
              <a:gd name="connsiteX4" fmla="*/ 0 w 199855"/>
              <a:gd name="connsiteY4" fmla="*/ 745656 h 1385496"/>
              <a:gd name="connsiteX0" fmla="*/ 20385 w 220240"/>
              <a:gd name="connsiteY0" fmla="*/ 745656 h 1058154"/>
              <a:gd name="connsiteX1" fmla="*/ 214305 w 220240"/>
              <a:gd name="connsiteY1" fmla="*/ 0 h 1058154"/>
              <a:gd name="connsiteX2" fmla="*/ 220240 w 220240"/>
              <a:gd name="connsiteY2" fmla="*/ 1027869 h 1058154"/>
              <a:gd name="connsiteX3" fmla="*/ 68 w 220240"/>
              <a:gd name="connsiteY3" fmla="*/ 986902 h 1058154"/>
              <a:gd name="connsiteX4" fmla="*/ 20385 w 220240"/>
              <a:gd name="connsiteY4" fmla="*/ 745656 h 1058154"/>
              <a:gd name="connsiteX0" fmla="*/ 20385 w 220240"/>
              <a:gd name="connsiteY0" fmla="*/ 745656 h 1068836"/>
              <a:gd name="connsiteX1" fmla="*/ 214305 w 220240"/>
              <a:gd name="connsiteY1" fmla="*/ 0 h 1068836"/>
              <a:gd name="connsiteX2" fmla="*/ 220240 w 220240"/>
              <a:gd name="connsiteY2" fmla="*/ 1027869 h 1068836"/>
              <a:gd name="connsiteX3" fmla="*/ 68 w 220240"/>
              <a:gd name="connsiteY3" fmla="*/ 986902 h 1068836"/>
              <a:gd name="connsiteX4" fmla="*/ 20385 w 220240"/>
              <a:gd name="connsiteY4" fmla="*/ 745656 h 1068836"/>
              <a:gd name="connsiteX0" fmla="*/ 15446 w 215301"/>
              <a:gd name="connsiteY0" fmla="*/ 745656 h 1057581"/>
              <a:gd name="connsiteX1" fmla="*/ 209366 w 215301"/>
              <a:gd name="connsiteY1" fmla="*/ 0 h 1057581"/>
              <a:gd name="connsiteX2" fmla="*/ 215301 w 215301"/>
              <a:gd name="connsiteY2" fmla="*/ 1027869 h 1057581"/>
              <a:gd name="connsiteX3" fmla="*/ 87 w 215301"/>
              <a:gd name="connsiteY3" fmla="*/ 888484 h 1057581"/>
              <a:gd name="connsiteX4" fmla="*/ 15446 w 215301"/>
              <a:gd name="connsiteY4" fmla="*/ 745656 h 1057581"/>
              <a:gd name="connsiteX0" fmla="*/ 15446 w 215301"/>
              <a:gd name="connsiteY0" fmla="*/ 745656 h 1063397"/>
              <a:gd name="connsiteX1" fmla="*/ 209366 w 215301"/>
              <a:gd name="connsiteY1" fmla="*/ 0 h 1063397"/>
              <a:gd name="connsiteX2" fmla="*/ 215301 w 215301"/>
              <a:gd name="connsiteY2" fmla="*/ 1027869 h 1063397"/>
              <a:gd name="connsiteX3" fmla="*/ 87 w 215301"/>
              <a:gd name="connsiteY3" fmla="*/ 888484 h 1063397"/>
              <a:gd name="connsiteX4" fmla="*/ 15446 w 215301"/>
              <a:gd name="connsiteY4" fmla="*/ 745656 h 1063397"/>
              <a:gd name="connsiteX0" fmla="*/ 15446 w 215301"/>
              <a:gd name="connsiteY0" fmla="*/ 745656 h 1027869"/>
              <a:gd name="connsiteX1" fmla="*/ 209366 w 215301"/>
              <a:gd name="connsiteY1" fmla="*/ 0 h 1027869"/>
              <a:gd name="connsiteX2" fmla="*/ 215301 w 215301"/>
              <a:gd name="connsiteY2" fmla="*/ 1027869 h 1027869"/>
              <a:gd name="connsiteX3" fmla="*/ 87 w 215301"/>
              <a:gd name="connsiteY3" fmla="*/ 888484 h 1027869"/>
              <a:gd name="connsiteX4" fmla="*/ 15446 w 215301"/>
              <a:gd name="connsiteY4" fmla="*/ 745656 h 1027869"/>
              <a:gd name="connsiteX0" fmla="*/ 2945 w 215465"/>
              <a:gd name="connsiteY0" fmla="*/ 0 h 1166325"/>
              <a:gd name="connsiteX1" fmla="*/ 209530 w 215465"/>
              <a:gd name="connsiteY1" fmla="*/ 138456 h 1166325"/>
              <a:gd name="connsiteX2" fmla="*/ 215465 w 215465"/>
              <a:gd name="connsiteY2" fmla="*/ 1166325 h 1166325"/>
              <a:gd name="connsiteX3" fmla="*/ 251 w 215465"/>
              <a:gd name="connsiteY3" fmla="*/ 1026940 h 1166325"/>
              <a:gd name="connsiteX4" fmla="*/ 2945 w 215465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67" h="1166325">
                <a:moveTo>
                  <a:pt x="11247" y="0"/>
                </a:moveTo>
                <a:lnTo>
                  <a:pt x="217832" y="138456"/>
                </a:lnTo>
                <a:cubicBezTo>
                  <a:pt x="219810" y="481079"/>
                  <a:pt x="221789" y="823702"/>
                  <a:pt x="223767" y="1166325"/>
                </a:cubicBezTo>
                <a:cubicBezTo>
                  <a:pt x="98607" y="641817"/>
                  <a:pt x="99941" y="672062"/>
                  <a:pt x="110" y="226631"/>
                </a:cubicBezTo>
                <a:cubicBezTo>
                  <a:pt x="-1380" y="13351"/>
                  <a:pt x="12737" y="213280"/>
                  <a:pt x="11247" y="0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lumMod val="95000"/>
                </a:srgbClr>
              </a:gs>
              <a:gs pos="100000">
                <a:srgbClr val="2D2DB9">
                  <a:lumMod val="20000"/>
                  <a:lumOff val="8000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pSp>
        <p:nvGrpSpPr>
          <p:cNvPr id="405" name="Group 950">
            <a:extLst>
              <a:ext uri="{FF2B5EF4-FFF2-40B4-BE49-F238E27FC236}">
                <a16:creationId xmlns="" xmlns:a16="http://schemas.microsoft.com/office/drawing/2014/main" id="{52617F47-C1D0-4D49-AE97-8CA391BBFFB0}"/>
              </a:ext>
            </a:extLst>
          </p:cNvPr>
          <p:cNvGrpSpPr>
            <a:grpSpLocks/>
          </p:cNvGrpSpPr>
          <p:nvPr/>
        </p:nvGrpSpPr>
        <p:grpSpPr bwMode="auto">
          <a:xfrm>
            <a:off x="10230703" y="5170004"/>
            <a:ext cx="251561" cy="564103"/>
            <a:chOff x="4140" y="429"/>
            <a:chExt cx="1425" cy="2396"/>
          </a:xfrm>
        </p:grpSpPr>
        <p:sp>
          <p:nvSpPr>
            <p:cNvPr id="406" name="Freeform 951">
              <a:extLst>
                <a:ext uri="{FF2B5EF4-FFF2-40B4-BE49-F238E27FC236}">
                  <a16:creationId xmlns="" xmlns:a16="http://schemas.microsoft.com/office/drawing/2014/main" id="{1877567D-590F-FF4B-A303-3A0911BFE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Rectangle 952">
              <a:extLst>
                <a:ext uri="{FF2B5EF4-FFF2-40B4-BE49-F238E27FC236}">
                  <a16:creationId xmlns="" xmlns:a16="http://schemas.microsoft.com/office/drawing/2014/main" id="{C193F19E-C53C-CB4D-8337-28B24D678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Freeform 953">
              <a:extLst>
                <a:ext uri="{FF2B5EF4-FFF2-40B4-BE49-F238E27FC236}">
                  <a16:creationId xmlns="" xmlns:a16="http://schemas.microsoft.com/office/drawing/2014/main" id="{A98C8085-6A07-3747-8DF9-BB2C3858E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9" name="Freeform 954">
              <a:extLst>
                <a:ext uri="{FF2B5EF4-FFF2-40B4-BE49-F238E27FC236}">
                  <a16:creationId xmlns="" xmlns:a16="http://schemas.microsoft.com/office/drawing/2014/main" id="{584A0456-C36C-224D-95CF-99F1C2856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0" name="Rectangle 955">
              <a:extLst>
                <a:ext uri="{FF2B5EF4-FFF2-40B4-BE49-F238E27FC236}">
                  <a16:creationId xmlns="" xmlns:a16="http://schemas.microsoft.com/office/drawing/2014/main" id="{34E86CA5-847C-E04D-A41A-6CBD1EDC5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11" name="Group 956">
              <a:extLst>
                <a:ext uri="{FF2B5EF4-FFF2-40B4-BE49-F238E27FC236}">
                  <a16:creationId xmlns="" xmlns:a16="http://schemas.microsoft.com/office/drawing/2014/main" id="{DBDC7094-4338-604D-B4E5-9801E831D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6" name="AutoShape 957">
                <a:extLst>
                  <a:ext uri="{FF2B5EF4-FFF2-40B4-BE49-F238E27FC236}">
                    <a16:creationId xmlns="" xmlns:a16="http://schemas.microsoft.com/office/drawing/2014/main" id="{7D10BCA5-BA18-1F4A-A591-F166F9AF3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7" name="AutoShape 958">
                <a:extLst>
                  <a:ext uri="{FF2B5EF4-FFF2-40B4-BE49-F238E27FC236}">
                    <a16:creationId xmlns="" xmlns:a16="http://schemas.microsoft.com/office/drawing/2014/main" id="{45689A41-20A9-1C4F-93E8-542BB62FA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12" name="Rectangle 959">
              <a:extLst>
                <a:ext uri="{FF2B5EF4-FFF2-40B4-BE49-F238E27FC236}">
                  <a16:creationId xmlns="" xmlns:a16="http://schemas.microsoft.com/office/drawing/2014/main" id="{853349CC-5FA4-6D44-8143-775B178D4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13" name="Group 960">
              <a:extLst>
                <a:ext uri="{FF2B5EF4-FFF2-40B4-BE49-F238E27FC236}">
                  <a16:creationId xmlns="" xmlns:a16="http://schemas.microsoft.com/office/drawing/2014/main" id="{56377391-0F55-D14D-948C-BC7E08C40F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4" name="AutoShape 961">
                <a:extLst>
                  <a:ext uri="{FF2B5EF4-FFF2-40B4-BE49-F238E27FC236}">
                    <a16:creationId xmlns="" xmlns:a16="http://schemas.microsoft.com/office/drawing/2014/main" id="{4C4AFD26-70F6-A941-A9F0-04DD1A226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5" name="AutoShape 962">
                <a:extLst>
                  <a:ext uri="{FF2B5EF4-FFF2-40B4-BE49-F238E27FC236}">
                    <a16:creationId xmlns="" xmlns:a16="http://schemas.microsoft.com/office/drawing/2014/main" id="{3C65D175-CAC7-8B43-988F-73D814A35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14" name="Rectangle 963">
              <a:extLst>
                <a:ext uri="{FF2B5EF4-FFF2-40B4-BE49-F238E27FC236}">
                  <a16:creationId xmlns="" xmlns:a16="http://schemas.microsoft.com/office/drawing/2014/main" id="{9A1F0DC2-3DCE-4649-A0D2-A22A6E9BA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Rectangle 964">
              <a:extLst>
                <a:ext uri="{FF2B5EF4-FFF2-40B4-BE49-F238E27FC236}">
                  <a16:creationId xmlns="" xmlns:a16="http://schemas.microsoft.com/office/drawing/2014/main" id="{FA6D6911-9874-F549-9C02-3608B7D22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16" name="Group 965">
              <a:extLst>
                <a:ext uri="{FF2B5EF4-FFF2-40B4-BE49-F238E27FC236}">
                  <a16:creationId xmlns="" xmlns:a16="http://schemas.microsoft.com/office/drawing/2014/main" id="{24CF5AC7-BF55-1348-ADA8-EB7A9C16E3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2" name="AutoShape 966">
                <a:extLst>
                  <a:ext uri="{FF2B5EF4-FFF2-40B4-BE49-F238E27FC236}">
                    <a16:creationId xmlns="" xmlns:a16="http://schemas.microsoft.com/office/drawing/2014/main" id="{58A87E0F-D5D2-3C41-BA13-970F26F91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" name="AutoShape 967">
                <a:extLst>
                  <a:ext uri="{FF2B5EF4-FFF2-40B4-BE49-F238E27FC236}">
                    <a16:creationId xmlns="" xmlns:a16="http://schemas.microsoft.com/office/drawing/2014/main" id="{787FF90A-D408-FE40-86E8-18D1D250E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17" name="Freeform 968">
              <a:extLst>
                <a:ext uri="{FF2B5EF4-FFF2-40B4-BE49-F238E27FC236}">
                  <a16:creationId xmlns="" xmlns:a16="http://schemas.microsoft.com/office/drawing/2014/main" id="{BED5794D-41F5-5A45-9EAD-C96FE37F8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18" name="Group 969">
              <a:extLst>
                <a:ext uri="{FF2B5EF4-FFF2-40B4-BE49-F238E27FC236}">
                  <a16:creationId xmlns="" xmlns:a16="http://schemas.microsoft.com/office/drawing/2014/main" id="{CDA75218-F78E-6247-A5D9-2F05D0CCEA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0" name="AutoShape 970">
                <a:extLst>
                  <a:ext uri="{FF2B5EF4-FFF2-40B4-BE49-F238E27FC236}">
                    <a16:creationId xmlns="" xmlns:a16="http://schemas.microsoft.com/office/drawing/2014/main" id="{CE06864D-BF8C-3F46-BEBA-C9D3E7C2D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" name="AutoShape 971">
                <a:extLst>
                  <a:ext uri="{FF2B5EF4-FFF2-40B4-BE49-F238E27FC236}">
                    <a16:creationId xmlns="" xmlns:a16="http://schemas.microsoft.com/office/drawing/2014/main" id="{F71E2E3D-084A-6E41-BFE8-203830EBC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19" name="Rectangle 972">
              <a:extLst>
                <a:ext uri="{FF2B5EF4-FFF2-40B4-BE49-F238E27FC236}">
                  <a16:creationId xmlns="" xmlns:a16="http://schemas.microsoft.com/office/drawing/2014/main" id="{3C21695C-3CBC-214E-B575-3A414E77F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0" name="Freeform 973">
              <a:extLst>
                <a:ext uri="{FF2B5EF4-FFF2-40B4-BE49-F238E27FC236}">
                  <a16:creationId xmlns="" xmlns:a16="http://schemas.microsoft.com/office/drawing/2014/main" id="{3DF132D8-92AF-704D-ADED-E54AD352C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1" name="Freeform 974">
              <a:extLst>
                <a:ext uri="{FF2B5EF4-FFF2-40B4-BE49-F238E27FC236}">
                  <a16:creationId xmlns="" xmlns:a16="http://schemas.microsoft.com/office/drawing/2014/main" id="{285BE7D0-0CB2-594F-9222-784EA37CC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2" name="Oval 975">
              <a:extLst>
                <a:ext uri="{FF2B5EF4-FFF2-40B4-BE49-F238E27FC236}">
                  <a16:creationId xmlns="" xmlns:a16="http://schemas.microsoft.com/office/drawing/2014/main" id="{376BBC3E-D29B-9A4F-A519-2571921C8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Freeform 976">
              <a:extLst>
                <a:ext uri="{FF2B5EF4-FFF2-40B4-BE49-F238E27FC236}">
                  <a16:creationId xmlns="" xmlns:a16="http://schemas.microsoft.com/office/drawing/2014/main" id="{8B3C1CC2-B0C4-E84C-BB19-E6C62641D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4" name="AutoShape 977">
              <a:extLst>
                <a:ext uri="{FF2B5EF4-FFF2-40B4-BE49-F238E27FC236}">
                  <a16:creationId xmlns="" xmlns:a16="http://schemas.microsoft.com/office/drawing/2014/main" id="{2941789A-2ED5-AF49-91BD-F70F5B12E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AutoShape 978">
              <a:extLst>
                <a:ext uri="{FF2B5EF4-FFF2-40B4-BE49-F238E27FC236}">
                  <a16:creationId xmlns="" xmlns:a16="http://schemas.microsoft.com/office/drawing/2014/main" id="{B1327524-6037-444C-B79A-1892DCAAD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6" name="Oval 979">
              <a:extLst>
                <a:ext uri="{FF2B5EF4-FFF2-40B4-BE49-F238E27FC236}">
                  <a16:creationId xmlns="" xmlns:a16="http://schemas.microsoft.com/office/drawing/2014/main" id="{95FF13D4-DE0B-9945-BC13-4A84638A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Oval 980">
              <a:extLst>
                <a:ext uri="{FF2B5EF4-FFF2-40B4-BE49-F238E27FC236}">
                  <a16:creationId xmlns="" xmlns:a16="http://schemas.microsoft.com/office/drawing/2014/main" id="{54E49FD3-0578-3040-8398-37DFF03FF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8" name="Oval 981">
              <a:extLst>
                <a:ext uri="{FF2B5EF4-FFF2-40B4-BE49-F238E27FC236}">
                  <a16:creationId xmlns="" xmlns:a16="http://schemas.microsoft.com/office/drawing/2014/main" id="{0A8BB100-B111-0847-A2AA-E6107BA58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9" name="Rectangle 982">
              <a:extLst>
                <a:ext uri="{FF2B5EF4-FFF2-40B4-BE49-F238E27FC236}">
                  <a16:creationId xmlns="" xmlns:a16="http://schemas.microsoft.com/office/drawing/2014/main" id="{D514F7EC-0F45-4744-BA7B-7CC3DE0E7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38" name="TextBox 437">
            <a:extLst>
              <a:ext uri="{FF2B5EF4-FFF2-40B4-BE49-F238E27FC236}">
                <a16:creationId xmlns="" xmlns:a16="http://schemas.microsoft.com/office/drawing/2014/main" id="{680C9B80-3207-1745-AC49-44A2EC7C04CE}"/>
              </a:ext>
            </a:extLst>
          </p:cNvPr>
          <p:cNvSpPr txBox="1"/>
          <p:nvPr/>
        </p:nvSpPr>
        <p:spPr>
          <a:xfrm>
            <a:off x="776613" y="4804221"/>
            <a:ext cx="403338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communication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: communicate between SDN controller and controlled switches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="" xmlns:a16="http://schemas.microsoft.com/office/drawing/2014/main" id="{F5135EA7-4D97-574F-9DD5-FBB4B7FF77AA}"/>
              </a:ext>
            </a:extLst>
          </p:cNvPr>
          <p:cNvSpPr txBox="1"/>
          <p:nvPr/>
        </p:nvSpPr>
        <p:spPr>
          <a:xfrm>
            <a:off x="764087" y="3239842"/>
            <a:ext cx="415864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C0000"/>
                </a:solidFill>
                <a:ea typeface="ＭＳ Ｐゴシック" charset="0"/>
              </a:rPr>
              <a:t>network-wide state management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: state of networks links, switches, services: a </a:t>
            </a:r>
            <a:r>
              <a:rPr lang="en-US" sz="2400" i="1" dirty="0">
                <a:solidFill>
                  <a:srgbClr val="000099"/>
                </a:solidFill>
                <a:ea typeface="ＭＳ Ｐゴシック" charset="0"/>
              </a:rPr>
              <a:t>distributed database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="" xmlns:a16="http://schemas.microsoft.com/office/drawing/2014/main" id="{DBC448FE-87C5-8449-B9FC-78D9333E9024}"/>
              </a:ext>
            </a:extLst>
          </p:cNvPr>
          <p:cNvSpPr txBox="1"/>
          <p:nvPr/>
        </p:nvSpPr>
        <p:spPr>
          <a:xfrm>
            <a:off x="764087" y="2232898"/>
            <a:ext cx="407333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C0000"/>
                </a:solidFill>
                <a:ea typeface="ＭＳ Ｐゴシック" charset="0"/>
              </a:rPr>
              <a:t>interface layer to network control apps: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abstractions API</a:t>
            </a:r>
            <a:endParaRPr lang="en-US" sz="2400" i="1" dirty="0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5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/>
      <p:bldP spid="439" grpId="0"/>
      <p:bldP spid="4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39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OpenFlow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7" name="Content Placeholder 3">
            <a:extLst>
              <a:ext uri="{FF2B5EF4-FFF2-40B4-BE49-F238E27FC236}">
                <a16:creationId xmlns="" xmlns:a16="http://schemas.microsoft.com/office/drawing/2014/main" id="{A2095929-467E-784A-A05A-6CE113CF3D5B}"/>
              </a:ext>
            </a:extLst>
          </p:cNvPr>
          <p:cNvSpPr txBox="1">
            <a:spLocks/>
          </p:cNvSpPr>
          <p:nvPr/>
        </p:nvSpPr>
        <p:spPr bwMode="auto">
          <a:xfrm>
            <a:off x="863251" y="1363220"/>
            <a:ext cx="6088694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R="0" lvl="0" indent="-2809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operates between controller, switch</a:t>
            </a:r>
          </a:p>
          <a:p>
            <a:pPr marR="0" lvl="0" indent="-2809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TCP used to exchange messages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optional encryption</a:t>
            </a:r>
          </a:p>
          <a:p>
            <a:pPr marR="0" lvl="0" indent="-2809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three classes of  OpenFlow messages: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controller-to-switch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asynchronous (switch to controller)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symmetric (misc.)</a:t>
            </a:r>
          </a:p>
          <a:p>
            <a:pPr marL="347663" indent="-285750">
              <a:lnSpc>
                <a:spcPct val="100000"/>
              </a:lnSpc>
              <a:buSzTx/>
              <a:buFont typeface="Wingdings" pitchFamily="2" charset="2"/>
              <a:buChar char="§"/>
            </a:pPr>
            <a:r>
              <a:rPr lang="en-US" kern="0" dirty="0">
                <a:solidFill>
                  <a:srgbClr val="000000"/>
                </a:solidFill>
              </a:rPr>
              <a:t>distinct from OpenFlow API</a:t>
            </a:r>
          </a:p>
          <a:p>
            <a:pPr marL="744538" lvl="1" indent="-2825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</a:rPr>
              <a:t>API used to specify  generalized forwarding actions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="" xmlns:a16="http://schemas.microsoft.com/office/drawing/2014/main" id="{BF49B015-168B-FE46-A826-60399DD149DA}"/>
              </a:ext>
            </a:extLst>
          </p:cNvPr>
          <p:cNvGrpSpPr/>
          <p:nvPr/>
        </p:nvGrpSpPr>
        <p:grpSpPr>
          <a:xfrm>
            <a:off x="7839227" y="1446146"/>
            <a:ext cx="3616623" cy="3732173"/>
            <a:chOff x="7686822" y="1446146"/>
            <a:chExt cx="3616623" cy="3732173"/>
          </a:xfrm>
        </p:grpSpPr>
        <p:grpSp>
          <p:nvGrpSpPr>
            <p:cNvPr id="129" name="Group 950">
              <a:extLst>
                <a:ext uri="{FF2B5EF4-FFF2-40B4-BE49-F238E27FC236}">
                  <a16:creationId xmlns="" xmlns:a16="http://schemas.microsoft.com/office/drawing/2014/main" id="{4EAEDFFF-3D36-3C46-916B-C2D3D9CB05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11490" y="2119745"/>
              <a:ext cx="440889" cy="845230"/>
              <a:chOff x="4140" y="429"/>
              <a:chExt cx="1425" cy="2396"/>
            </a:xfrm>
          </p:grpSpPr>
          <p:sp>
            <p:nvSpPr>
              <p:cNvPr id="174" name="Freeform 951">
                <a:extLst>
                  <a:ext uri="{FF2B5EF4-FFF2-40B4-BE49-F238E27FC236}">
                    <a16:creationId xmlns="" xmlns:a16="http://schemas.microsoft.com/office/drawing/2014/main" id="{E50181C5-B5C7-D144-8F88-D9495C027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Rectangle 952">
                <a:extLst>
                  <a:ext uri="{FF2B5EF4-FFF2-40B4-BE49-F238E27FC236}">
                    <a16:creationId xmlns="" xmlns:a16="http://schemas.microsoft.com/office/drawing/2014/main" id="{6D544F60-D94E-BF42-A834-2624BAF7E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Freeform 953">
                <a:extLst>
                  <a:ext uri="{FF2B5EF4-FFF2-40B4-BE49-F238E27FC236}">
                    <a16:creationId xmlns="" xmlns:a16="http://schemas.microsoft.com/office/drawing/2014/main" id="{6365F75B-01F3-BC49-8C0D-968B42419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Freeform 954">
                <a:extLst>
                  <a:ext uri="{FF2B5EF4-FFF2-40B4-BE49-F238E27FC236}">
                    <a16:creationId xmlns="" xmlns:a16="http://schemas.microsoft.com/office/drawing/2014/main" id="{AD10B147-8033-E449-A9CC-C6DA33E27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Rectangle 955">
                <a:extLst>
                  <a:ext uri="{FF2B5EF4-FFF2-40B4-BE49-F238E27FC236}">
                    <a16:creationId xmlns="" xmlns:a16="http://schemas.microsoft.com/office/drawing/2014/main" id="{CC48B4AE-5026-594F-8FAE-41F6043B7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79" name="Group 956">
                <a:extLst>
                  <a:ext uri="{FF2B5EF4-FFF2-40B4-BE49-F238E27FC236}">
                    <a16:creationId xmlns="" xmlns:a16="http://schemas.microsoft.com/office/drawing/2014/main" id="{D2E1673F-B93C-1148-8E72-90A5B78006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4" name="AutoShape 957">
                  <a:extLst>
                    <a:ext uri="{FF2B5EF4-FFF2-40B4-BE49-F238E27FC236}">
                      <a16:creationId xmlns="" xmlns:a16="http://schemas.microsoft.com/office/drawing/2014/main" id="{D8FC1F4B-C0C9-784D-A739-318F038F09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5" name="AutoShape 958">
                  <a:extLst>
                    <a:ext uri="{FF2B5EF4-FFF2-40B4-BE49-F238E27FC236}">
                      <a16:creationId xmlns="" xmlns:a16="http://schemas.microsoft.com/office/drawing/2014/main" id="{65BAD390-C86E-AA4A-983B-F2D1ADC47C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0" name="Rectangle 959">
                <a:extLst>
                  <a:ext uri="{FF2B5EF4-FFF2-40B4-BE49-F238E27FC236}">
                    <a16:creationId xmlns="" xmlns:a16="http://schemas.microsoft.com/office/drawing/2014/main" id="{8B5742DE-8AB6-FF46-B2CB-15394CEA9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81" name="Group 960">
                <a:extLst>
                  <a:ext uri="{FF2B5EF4-FFF2-40B4-BE49-F238E27FC236}">
                    <a16:creationId xmlns="" xmlns:a16="http://schemas.microsoft.com/office/drawing/2014/main" id="{CB198750-F812-314C-B037-7CB761A825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2" name="AutoShape 961">
                  <a:extLst>
                    <a:ext uri="{FF2B5EF4-FFF2-40B4-BE49-F238E27FC236}">
                      <a16:creationId xmlns="" xmlns:a16="http://schemas.microsoft.com/office/drawing/2014/main" id="{9A3CDB15-9708-D54E-AE51-5DCBE21432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AutoShape 962">
                  <a:extLst>
                    <a:ext uri="{FF2B5EF4-FFF2-40B4-BE49-F238E27FC236}">
                      <a16:creationId xmlns="" xmlns:a16="http://schemas.microsoft.com/office/drawing/2014/main" id="{1B614F73-328E-9B46-8372-C05FD228D8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2" name="Rectangle 963">
                <a:extLst>
                  <a:ext uri="{FF2B5EF4-FFF2-40B4-BE49-F238E27FC236}">
                    <a16:creationId xmlns="" xmlns:a16="http://schemas.microsoft.com/office/drawing/2014/main" id="{C7864970-6BAA-E749-8CC8-880FD6528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3" name="Rectangle 964">
                <a:extLst>
                  <a:ext uri="{FF2B5EF4-FFF2-40B4-BE49-F238E27FC236}">
                    <a16:creationId xmlns="" xmlns:a16="http://schemas.microsoft.com/office/drawing/2014/main" id="{C314F0FD-DD34-D049-9E08-214DAC6B2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84" name="Group 965">
                <a:extLst>
                  <a:ext uri="{FF2B5EF4-FFF2-40B4-BE49-F238E27FC236}">
                    <a16:creationId xmlns="" xmlns:a16="http://schemas.microsoft.com/office/drawing/2014/main" id="{57C2B453-F0FA-3047-A392-73DDDAC427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0" name="AutoShape 966">
                  <a:extLst>
                    <a:ext uri="{FF2B5EF4-FFF2-40B4-BE49-F238E27FC236}">
                      <a16:creationId xmlns="" xmlns:a16="http://schemas.microsoft.com/office/drawing/2014/main" id="{C3F05126-FC6A-734C-AD6D-6E1253A924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AutoShape 967">
                  <a:extLst>
                    <a:ext uri="{FF2B5EF4-FFF2-40B4-BE49-F238E27FC236}">
                      <a16:creationId xmlns="" xmlns:a16="http://schemas.microsoft.com/office/drawing/2014/main" id="{B3C3A5F4-977D-F84A-80F3-B37CF27DE5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5" name="Freeform 968">
                <a:extLst>
                  <a:ext uri="{FF2B5EF4-FFF2-40B4-BE49-F238E27FC236}">
                    <a16:creationId xmlns="" xmlns:a16="http://schemas.microsoft.com/office/drawing/2014/main" id="{43A2C07E-B17C-F445-8DBC-DDABEBD29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86" name="Group 969">
                <a:extLst>
                  <a:ext uri="{FF2B5EF4-FFF2-40B4-BE49-F238E27FC236}">
                    <a16:creationId xmlns="" xmlns:a16="http://schemas.microsoft.com/office/drawing/2014/main" id="{25DE9E61-3604-6F41-9F89-0E868DFA90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8" name="AutoShape 970">
                  <a:extLst>
                    <a:ext uri="{FF2B5EF4-FFF2-40B4-BE49-F238E27FC236}">
                      <a16:creationId xmlns="" xmlns:a16="http://schemas.microsoft.com/office/drawing/2014/main" id="{A3413F55-A30D-AC41-9350-CF1AD0C40A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AutoShape 971">
                  <a:extLst>
                    <a:ext uri="{FF2B5EF4-FFF2-40B4-BE49-F238E27FC236}">
                      <a16:creationId xmlns="" xmlns:a16="http://schemas.microsoft.com/office/drawing/2014/main" id="{B28D2635-07A0-7D49-B7EE-CBF050FB62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7" name="Rectangle 972">
                <a:extLst>
                  <a:ext uri="{FF2B5EF4-FFF2-40B4-BE49-F238E27FC236}">
                    <a16:creationId xmlns="" xmlns:a16="http://schemas.microsoft.com/office/drawing/2014/main" id="{10DF400F-0ACE-DB49-842A-73AB186E8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8" name="Freeform 973">
                <a:extLst>
                  <a:ext uri="{FF2B5EF4-FFF2-40B4-BE49-F238E27FC236}">
                    <a16:creationId xmlns="" xmlns:a16="http://schemas.microsoft.com/office/drawing/2014/main" id="{5EC94EAA-0027-F54D-9ED6-6198AA076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9" name="Freeform 974">
                <a:extLst>
                  <a:ext uri="{FF2B5EF4-FFF2-40B4-BE49-F238E27FC236}">
                    <a16:creationId xmlns="" xmlns:a16="http://schemas.microsoft.com/office/drawing/2014/main" id="{003F7FD5-07C0-FB4E-8CB0-734592819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0" name="Oval 975">
                <a:extLst>
                  <a:ext uri="{FF2B5EF4-FFF2-40B4-BE49-F238E27FC236}">
                    <a16:creationId xmlns="" xmlns:a16="http://schemas.microsoft.com/office/drawing/2014/main" id="{1B9B91C9-7D7A-D340-B15B-E033A6AFE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1" name="Freeform 976">
                <a:extLst>
                  <a:ext uri="{FF2B5EF4-FFF2-40B4-BE49-F238E27FC236}">
                    <a16:creationId xmlns="" xmlns:a16="http://schemas.microsoft.com/office/drawing/2014/main" id="{987C363B-CD17-8347-A056-CAD2A8B0C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2" name="AutoShape 977">
                <a:extLst>
                  <a:ext uri="{FF2B5EF4-FFF2-40B4-BE49-F238E27FC236}">
                    <a16:creationId xmlns="" xmlns:a16="http://schemas.microsoft.com/office/drawing/2014/main" id="{28BE7A7C-DB8F-3241-9B21-709E16D76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3" name="AutoShape 978">
                <a:extLst>
                  <a:ext uri="{FF2B5EF4-FFF2-40B4-BE49-F238E27FC236}">
                    <a16:creationId xmlns="" xmlns:a16="http://schemas.microsoft.com/office/drawing/2014/main" id="{D496DCB1-EFB0-FD44-9DBE-23B1B1A1D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4" name="Oval 979">
                <a:extLst>
                  <a:ext uri="{FF2B5EF4-FFF2-40B4-BE49-F238E27FC236}">
                    <a16:creationId xmlns="" xmlns:a16="http://schemas.microsoft.com/office/drawing/2014/main" id="{0F4C12C7-2098-0740-868B-6A9FC2AD8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5" name="Oval 980">
                <a:extLst>
                  <a:ext uri="{FF2B5EF4-FFF2-40B4-BE49-F238E27FC236}">
                    <a16:creationId xmlns="" xmlns:a16="http://schemas.microsoft.com/office/drawing/2014/main" id="{80492F51-F7D5-D743-A620-557FFF4FF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6" name="Oval 981">
                <a:extLst>
                  <a:ext uri="{FF2B5EF4-FFF2-40B4-BE49-F238E27FC236}">
                    <a16:creationId xmlns="" xmlns:a16="http://schemas.microsoft.com/office/drawing/2014/main" id="{6979A032-F4F5-384B-8E44-130565B7C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7" name="Rectangle 982">
                <a:extLst>
                  <a:ext uri="{FF2B5EF4-FFF2-40B4-BE49-F238E27FC236}">
                    <a16:creationId xmlns="" xmlns:a16="http://schemas.microsoft.com/office/drawing/2014/main" id="{46FB30CB-D1BF-2C4E-B9AE-7B4A293A0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30" name="Picture 4">
              <a:extLst>
                <a:ext uri="{FF2B5EF4-FFF2-40B4-BE49-F238E27FC236}">
                  <a16:creationId xmlns="" xmlns:a16="http://schemas.microsoft.com/office/drawing/2014/main" id="{1881A099-3B50-ED48-93A5-C6CAB9F18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1361" y="2246085"/>
              <a:ext cx="1629624" cy="43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" name="TextBox 130">
              <a:extLst>
                <a:ext uri="{FF2B5EF4-FFF2-40B4-BE49-F238E27FC236}">
                  <a16:creationId xmlns="" xmlns:a16="http://schemas.microsoft.com/office/drawing/2014/main" id="{D1F5F539-0080-624A-B682-A35FA596187E}"/>
                </a:ext>
              </a:extLst>
            </p:cNvPr>
            <p:cNvSpPr txBox="1"/>
            <p:nvPr/>
          </p:nvSpPr>
          <p:spPr>
            <a:xfrm>
              <a:off x="7757772" y="1446146"/>
              <a:ext cx="3222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ea typeface="ＭＳ Ｐゴシック" charset="0"/>
                </a:rPr>
                <a:t>OpenFlow Controller</a:t>
              </a:r>
            </a:p>
          </p:txBody>
        </p:sp>
        <p:sp>
          <p:nvSpPr>
            <p:cNvPr id="132" name="Freeform 3">
              <a:extLst>
                <a:ext uri="{FF2B5EF4-FFF2-40B4-BE49-F238E27FC236}">
                  <a16:creationId xmlns="" xmlns:a16="http://schemas.microsoft.com/office/drawing/2014/main" id="{B6C19C6C-8BE5-EF4F-B46F-A4BCBA072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822" y="3573747"/>
              <a:ext cx="3616623" cy="1604572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  <a:gd name="connsiteX0" fmla="*/ 0 w 9831"/>
                <a:gd name="connsiteY0" fmla="*/ 4265 h 9728"/>
                <a:gd name="connsiteX1" fmla="*/ 973 w 9831"/>
                <a:gd name="connsiteY1" fmla="*/ 2114 h 9728"/>
                <a:gd name="connsiteX2" fmla="*/ 2351 w 9831"/>
                <a:gd name="connsiteY2" fmla="*/ 84 h 9728"/>
                <a:gd name="connsiteX3" fmla="*/ 6893 w 9831"/>
                <a:gd name="connsiteY3" fmla="*/ 624 h 9728"/>
                <a:gd name="connsiteX4" fmla="*/ 8909 w 9831"/>
                <a:gd name="connsiteY4" fmla="*/ 2780 h 9728"/>
                <a:gd name="connsiteX5" fmla="*/ 9773 w 9831"/>
                <a:gd name="connsiteY5" fmla="*/ 6266 h 9728"/>
                <a:gd name="connsiteX6" fmla="*/ 7373 w 9831"/>
                <a:gd name="connsiteY6" fmla="*/ 9162 h 9728"/>
                <a:gd name="connsiteX7" fmla="*/ 4413 w 9831"/>
                <a:gd name="connsiteY7" fmla="*/ 9673 h 9728"/>
                <a:gd name="connsiteX8" fmla="*/ 2067 w 9831"/>
                <a:gd name="connsiteY8" fmla="*/ 9460 h 9728"/>
                <a:gd name="connsiteX9" fmla="*/ 453 w 9831"/>
                <a:gd name="connsiteY9" fmla="*/ 7416 h 9728"/>
                <a:gd name="connsiteX10" fmla="*/ 0 w 9831"/>
                <a:gd name="connsiteY10" fmla="*/ 4265 h 9728"/>
                <a:gd name="connsiteX0" fmla="*/ 0 w 10003"/>
                <a:gd name="connsiteY0" fmla="*/ 4299 h 9915"/>
                <a:gd name="connsiteX1" fmla="*/ 990 w 10003"/>
                <a:gd name="connsiteY1" fmla="*/ 2088 h 9915"/>
                <a:gd name="connsiteX2" fmla="*/ 2391 w 10003"/>
                <a:gd name="connsiteY2" fmla="*/ 1 h 9915"/>
                <a:gd name="connsiteX3" fmla="*/ 6715 w 10003"/>
                <a:gd name="connsiteY3" fmla="*/ 1965 h 9915"/>
                <a:gd name="connsiteX4" fmla="*/ 9062 w 10003"/>
                <a:gd name="connsiteY4" fmla="*/ 2773 h 9915"/>
                <a:gd name="connsiteX5" fmla="*/ 9941 w 10003"/>
                <a:gd name="connsiteY5" fmla="*/ 6356 h 9915"/>
                <a:gd name="connsiteX6" fmla="*/ 7500 w 10003"/>
                <a:gd name="connsiteY6" fmla="*/ 9333 h 9915"/>
                <a:gd name="connsiteX7" fmla="*/ 4489 w 10003"/>
                <a:gd name="connsiteY7" fmla="*/ 9858 h 9915"/>
                <a:gd name="connsiteX8" fmla="*/ 2103 w 10003"/>
                <a:gd name="connsiteY8" fmla="*/ 9640 h 9915"/>
                <a:gd name="connsiteX9" fmla="*/ 461 w 10003"/>
                <a:gd name="connsiteY9" fmla="*/ 7538 h 9915"/>
                <a:gd name="connsiteX10" fmla="*/ 0 w 10003"/>
                <a:gd name="connsiteY10" fmla="*/ 4299 h 9915"/>
                <a:gd name="connsiteX0" fmla="*/ 0 w 10000"/>
                <a:gd name="connsiteY0" fmla="*/ 4336 h 10000"/>
                <a:gd name="connsiteX1" fmla="*/ 990 w 10000"/>
                <a:gd name="connsiteY1" fmla="*/ 2106 h 10000"/>
                <a:gd name="connsiteX2" fmla="*/ 2390 w 10000"/>
                <a:gd name="connsiteY2" fmla="*/ 1 h 10000"/>
                <a:gd name="connsiteX3" fmla="*/ 6713 w 10000"/>
                <a:gd name="connsiteY3" fmla="*/ 1982 h 10000"/>
                <a:gd name="connsiteX4" fmla="*/ 9059 w 10000"/>
                <a:gd name="connsiteY4" fmla="*/ 2797 h 10000"/>
                <a:gd name="connsiteX5" fmla="*/ 9938 w 10000"/>
                <a:gd name="connsiteY5" fmla="*/ 6410 h 10000"/>
                <a:gd name="connsiteX6" fmla="*/ 7498 w 10000"/>
                <a:gd name="connsiteY6" fmla="*/ 9413 h 10000"/>
                <a:gd name="connsiteX7" fmla="*/ 4488 w 10000"/>
                <a:gd name="connsiteY7" fmla="*/ 9943 h 10000"/>
                <a:gd name="connsiteX8" fmla="*/ 2102 w 10000"/>
                <a:gd name="connsiteY8" fmla="*/ 9723 h 10000"/>
                <a:gd name="connsiteX9" fmla="*/ 461 w 10000"/>
                <a:gd name="connsiteY9" fmla="*/ 7603 h 10000"/>
                <a:gd name="connsiteX10" fmla="*/ 0 w 10000"/>
                <a:gd name="connsiteY10" fmla="*/ 4336 h 10000"/>
                <a:gd name="connsiteX0" fmla="*/ 0 w 10000"/>
                <a:gd name="connsiteY0" fmla="*/ 4336 h 10000"/>
                <a:gd name="connsiteX1" fmla="*/ 990 w 10000"/>
                <a:gd name="connsiteY1" fmla="*/ 2106 h 10000"/>
                <a:gd name="connsiteX2" fmla="*/ 2390 w 10000"/>
                <a:gd name="connsiteY2" fmla="*/ 1 h 10000"/>
                <a:gd name="connsiteX3" fmla="*/ 6713 w 10000"/>
                <a:gd name="connsiteY3" fmla="*/ 1982 h 10000"/>
                <a:gd name="connsiteX4" fmla="*/ 9059 w 10000"/>
                <a:gd name="connsiteY4" fmla="*/ 2797 h 10000"/>
                <a:gd name="connsiteX5" fmla="*/ 9938 w 10000"/>
                <a:gd name="connsiteY5" fmla="*/ 6410 h 10000"/>
                <a:gd name="connsiteX6" fmla="*/ 7498 w 10000"/>
                <a:gd name="connsiteY6" fmla="*/ 9413 h 10000"/>
                <a:gd name="connsiteX7" fmla="*/ 4488 w 10000"/>
                <a:gd name="connsiteY7" fmla="*/ 9943 h 10000"/>
                <a:gd name="connsiteX8" fmla="*/ 2102 w 10000"/>
                <a:gd name="connsiteY8" fmla="*/ 9723 h 10000"/>
                <a:gd name="connsiteX9" fmla="*/ 461 w 10000"/>
                <a:gd name="connsiteY9" fmla="*/ 7603 h 10000"/>
                <a:gd name="connsiteX10" fmla="*/ 0 w 10000"/>
                <a:gd name="connsiteY10" fmla="*/ 4336 h 10000"/>
                <a:gd name="connsiteX0" fmla="*/ 0 w 10000"/>
                <a:gd name="connsiteY0" fmla="*/ 4002 h 9666"/>
                <a:gd name="connsiteX1" fmla="*/ 990 w 10000"/>
                <a:gd name="connsiteY1" fmla="*/ 1772 h 9666"/>
                <a:gd name="connsiteX2" fmla="*/ 3804 w 10000"/>
                <a:gd name="connsiteY2" fmla="*/ 1 h 9666"/>
                <a:gd name="connsiteX3" fmla="*/ 6713 w 10000"/>
                <a:gd name="connsiteY3" fmla="*/ 1648 h 9666"/>
                <a:gd name="connsiteX4" fmla="*/ 9059 w 10000"/>
                <a:gd name="connsiteY4" fmla="*/ 2463 h 9666"/>
                <a:gd name="connsiteX5" fmla="*/ 9938 w 10000"/>
                <a:gd name="connsiteY5" fmla="*/ 6076 h 9666"/>
                <a:gd name="connsiteX6" fmla="*/ 7498 w 10000"/>
                <a:gd name="connsiteY6" fmla="*/ 9079 h 9666"/>
                <a:gd name="connsiteX7" fmla="*/ 4488 w 10000"/>
                <a:gd name="connsiteY7" fmla="*/ 9609 h 9666"/>
                <a:gd name="connsiteX8" fmla="*/ 2102 w 10000"/>
                <a:gd name="connsiteY8" fmla="*/ 9389 h 9666"/>
                <a:gd name="connsiteX9" fmla="*/ 461 w 10000"/>
                <a:gd name="connsiteY9" fmla="*/ 7269 h 9666"/>
                <a:gd name="connsiteX10" fmla="*/ 0 w 10000"/>
                <a:gd name="connsiteY10" fmla="*/ 4002 h 9666"/>
                <a:gd name="connsiteX0" fmla="*/ 103 w 9643"/>
                <a:gd name="connsiteY0" fmla="*/ 4486 h 10000"/>
                <a:gd name="connsiteX1" fmla="*/ 633 w 9643"/>
                <a:gd name="connsiteY1" fmla="*/ 1833 h 10000"/>
                <a:gd name="connsiteX2" fmla="*/ 3447 w 9643"/>
                <a:gd name="connsiteY2" fmla="*/ 1 h 10000"/>
                <a:gd name="connsiteX3" fmla="*/ 6356 w 9643"/>
                <a:gd name="connsiteY3" fmla="*/ 1705 h 10000"/>
                <a:gd name="connsiteX4" fmla="*/ 8702 w 9643"/>
                <a:gd name="connsiteY4" fmla="*/ 2548 h 10000"/>
                <a:gd name="connsiteX5" fmla="*/ 9581 w 9643"/>
                <a:gd name="connsiteY5" fmla="*/ 6286 h 10000"/>
                <a:gd name="connsiteX6" fmla="*/ 7141 w 9643"/>
                <a:gd name="connsiteY6" fmla="*/ 9393 h 10000"/>
                <a:gd name="connsiteX7" fmla="*/ 4131 w 9643"/>
                <a:gd name="connsiteY7" fmla="*/ 9941 h 10000"/>
                <a:gd name="connsiteX8" fmla="*/ 1745 w 9643"/>
                <a:gd name="connsiteY8" fmla="*/ 9713 h 10000"/>
                <a:gd name="connsiteX9" fmla="*/ 104 w 9643"/>
                <a:gd name="connsiteY9" fmla="*/ 7520 h 10000"/>
                <a:gd name="connsiteX10" fmla="*/ 103 w 9643"/>
                <a:gd name="connsiteY10" fmla="*/ 4486 h 10000"/>
                <a:gd name="connsiteX0" fmla="*/ 107 w 10000"/>
                <a:gd name="connsiteY0" fmla="*/ 4486 h 10000"/>
                <a:gd name="connsiteX1" fmla="*/ 1304 w 10000"/>
                <a:gd name="connsiteY1" fmla="*/ 2006 h 10000"/>
                <a:gd name="connsiteX2" fmla="*/ 3575 w 10000"/>
                <a:gd name="connsiteY2" fmla="*/ 1 h 10000"/>
                <a:gd name="connsiteX3" fmla="*/ 6591 w 10000"/>
                <a:gd name="connsiteY3" fmla="*/ 1705 h 10000"/>
                <a:gd name="connsiteX4" fmla="*/ 9024 w 10000"/>
                <a:gd name="connsiteY4" fmla="*/ 2548 h 10000"/>
                <a:gd name="connsiteX5" fmla="*/ 9936 w 10000"/>
                <a:gd name="connsiteY5" fmla="*/ 6286 h 10000"/>
                <a:gd name="connsiteX6" fmla="*/ 7405 w 10000"/>
                <a:gd name="connsiteY6" fmla="*/ 9393 h 10000"/>
                <a:gd name="connsiteX7" fmla="*/ 4284 w 10000"/>
                <a:gd name="connsiteY7" fmla="*/ 9941 h 10000"/>
                <a:gd name="connsiteX8" fmla="*/ 1810 w 10000"/>
                <a:gd name="connsiteY8" fmla="*/ 9713 h 10000"/>
                <a:gd name="connsiteX9" fmla="*/ 108 w 10000"/>
                <a:gd name="connsiteY9" fmla="*/ 7520 h 10000"/>
                <a:gd name="connsiteX10" fmla="*/ 107 w 10000"/>
                <a:gd name="connsiteY10" fmla="*/ 4486 h 10000"/>
                <a:gd name="connsiteX0" fmla="*/ 0 w 9893"/>
                <a:gd name="connsiteY0" fmla="*/ 4486 h 10000"/>
                <a:gd name="connsiteX1" fmla="*/ 1197 w 9893"/>
                <a:gd name="connsiteY1" fmla="*/ 2006 h 10000"/>
                <a:gd name="connsiteX2" fmla="*/ 3468 w 9893"/>
                <a:gd name="connsiteY2" fmla="*/ 1 h 10000"/>
                <a:gd name="connsiteX3" fmla="*/ 6484 w 9893"/>
                <a:gd name="connsiteY3" fmla="*/ 1705 h 10000"/>
                <a:gd name="connsiteX4" fmla="*/ 8917 w 9893"/>
                <a:gd name="connsiteY4" fmla="*/ 2548 h 10000"/>
                <a:gd name="connsiteX5" fmla="*/ 9829 w 9893"/>
                <a:gd name="connsiteY5" fmla="*/ 6286 h 10000"/>
                <a:gd name="connsiteX6" fmla="*/ 7298 w 9893"/>
                <a:gd name="connsiteY6" fmla="*/ 9393 h 10000"/>
                <a:gd name="connsiteX7" fmla="*/ 4177 w 9893"/>
                <a:gd name="connsiteY7" fmla="*/ 9941 h 10000"/>
                <a:gd name="connsiteX8" fmla="*/ 1703 w 9893"/>
                <a:gd name="connsiteY8" fmla="*/ 9713 h 10000"/>
                <a:gd name="connsiteX9" fmla="*/ 645 w 9893"/>
                <a:gd name="connsiteY9" fmla="*/ 7520 h 10000"/>
                <a:gd name="connsiteX10" fmla="*/ 0 w 9893"/>
                <a:gd name="connsiteY10" fmla="*/ 4486 h 10000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16"/>
                <a:gd name="connsiteX1" fmla="*/ 1210 w 10000"/>
                <a:gd name="connsiteY1" fmla="*/ 2006 h 10016"/>
                <a:gd name="connsiteX2" fmla="*/ 3506 w 10000"/>
                <a:gd name="connsiteY2" fmla="*/ 1 h 10016"/>
                <a:gd name="connsiteX3" fmla="*/ 6554 w 10000"/>
                <a:gd name="connsiteY3" fmla="*/ 1705 h 10016"/>
                <a:gd name="connsiteX4" fmla="*/ 9013 w 10000"/>
                <a:gd name="connsiteY4" fmla="*/ 2548 h 10016"/>
                <a:gd name="connsiteX5" fmla="*/ 9935 w 10000"/>
                <a:gd name="connsiteY5" fmla="*/ 6286 h 10016"/>
                <a:gd name="connsiteX6" fmla="*/ 7377 w 10000"/>
                <a:gd name="connsiteY6" fmla="*/ 9393 h 10016"/>
                <a:gd name="connsiteX7" fmla="*/ 4222 w 10000"/>
                <a:gd name="connsiteY7" fmla="*/ 9941 h 10016"/>
                <a:gd name="connsiteX8" fmla="*/ 2296 w 10000"/>
                <a:gd name="connsiteY8" fmla="*/ 8329 h 10016"/>
                <a:gd name="connsiteX9" fmla="*/ 652 w 10000"/>
                <a:gd name="connsiteY9" fmla="*/ 7520 h 10016"/>
                <a:gd name="connsiteX10" fmla="*/ 0 w 10000"/>
                <a:gd name="connsiteY10" fmla="*/ 4486 h 10016"/>
                <a:gd name="connsiteX0" fmla="*/ 0 w 10000"/>
                <a:gd name="connsiteY0" fmla="*/ 4486 h 10016"/>
                <a:gd name="connsiteX1" fmla="*/ 1210 w 10000"/>
                <a:gd name="connsiteY1" fmla="*/ 2006 h 10016"/>
                <a:gd name="connsiteX2" fmla="*/ 3506 w 10000"/>
                <a:gd name="connsiteY2" fmla="*/ 1 h 10016"/>
                <a:gd name="connsiteX3" fmla="*/ 6554 w 10000"/>
                <a:gd name="connsiteY3" fmla="*/ 1705 h 10016"/>
                <a:gd name="connsiteX4" fmla="*/ 9013 w 10000"/>
                <a:gd name="connsiteY4" fmla="*/ 2548 h 10016"/>
                <a:gd name="connsiteX5" fmla="*/ 9935 w 10000"/>
                <a:gd name="connsiteY5" fmla="*/ 6286 h 10016"/>
                <a:gd name="connsiteX6" fmla="*/ 7377 w 10000"/>
                <a:gd name="connsiteY6" fmla="*/ 9393 h 10016"/>
                <a:gd name="connsiteX7" fmla="*/ 4222 w 10000"/>
                <a:gd name="connsiteY7" fmla="*/ 9941 h 10016"/>
                <a:gd name="connsiteX8" fmla="*/ 2296 w 10000"/>
                <a:gd name="connsiteY8" fmla="*/ 8329 h 10016"/>
                <a:gd name="connsiteX9" fmla="*/ 652 w 10000"/>
                <a:gd name="connsiteY9" fmla="*/ 7520 h 10016"/>
                <a:gd name="connsiteX10" fmla="*/ 0 w 10000"/>
                <a:gd name="connsiteY10" fmla="*/ 4486 h 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00" h="10016">
                  <a:moveTo>
                    <a:pt x="0" y="4486"/>
                  </a:moveTo>
                  <a:cubicBezTo>
                    <a:pt x="23" y="3587"/>
                    <a:pt x="627" y="2754"/>
                    <a:pt x="1210" y="2006"/>
                  </a:cubicBezTo>
                  <a:cubicBezTo>
                    <a:pt x="1794" y="1258"/>
                    <a:pt x="2615" y="51"/>
                    <a:pt x="3506" y="1"/>
                  </a:cubicBezTo>
                  <a:cubicBezTo>
                    <a:pt x="4396" y="-49"/>
                    <a:pt x="5636" y="1281"/>
                    <a:pt x="6554" y="1705"/>
                  </a:cubicBezTo>
                  <a:cubicBezTo>
                    <a:pt x="7473" y="2129"/>
                    <a:pt x="8449" y="1784"/>
                    <a:pt x="9013" y="2548"/>
                  </a:cubicBezTo>
                  <a:cubicBezTo>
                    <a:pt x="9577" y="3312"/>
                    <a:pt x="10207" y="5145"/>
                    <a:pt x="9935" y="6286"/>
                  </a:cubicBezTo>
                  <a:cubicBezTo>
                    <a:pt x="9662" y="7428"/>
                    <a:pt x="8329" y="8783"/>
                    <a:pt x="7377" y="9393"/>
                  </a:cubicBezTo>
                  <a:cubicBezTo>
                    <a:pt x="6425" y="10002"/>
                    <a:pt x="5069" y="10118"/>
                    <a:pt x="4222" y="9941"/>
                  </a:cubicBezTo>
                  <a:cubicBezTo>
                    <a:pt x="3375" y="9764"/>
                    <a:pt x="2767" y="8820"/>
                    <a:pt x="2296" y="8329"/>
                  </a:cubicBezTo>
                  <a:cubicBezTo>
                    <a:pt x="1825" y="7838"/>
                    <a:pt x="1035" y="8161"/>
                    <a:pt x="652" y="7520"/>
                  </a:cubicBezTo>
                  <a:cubicBezTo>
                    <a:pt x="269" y="6879"/>
                    <a:pt x="99" y="5188"/>
                    <a:pt x="0" y="448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="" xmlns:a16="http://schemas.microsoft.com/office/drawing/2014/main" id="{1631D570-361B-0A4F-97D0-9A6BC12FB245}"/>
                </a:ext>
              </a:extLst>
            </p:cNvPr>
            <p:cNvCxnSpPr/>
            <p:nvPr/>
          </p:nvCxnSpPr>
          <p:spPr>
            <a:xfrm flipV="1">
              <a:off x="7988607" y="3775213"/>
              <a:ext cx="1203228" cy="660205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34" name="Straight Connector 133">
              <a:extLst>
                <a:ext uri="{FF2B5EF4-FFF2-40B4-BE49-F238E27FC236}">
                  <a16:creationId xmlns="" xmlns:a16="http://schemas.microsoft.com/office/drawing/2014/main" id="{3CFA908F-632E-CA4F-8984-0B2DE97C4A0F}"/>
                </a:ext>
              </a:extLst>
            </p:cNvPr>
            <p:cNvCxnSpPr/>
            <p:nvPr/>
          </p:nvCxnSpPr>
          <p:spPr>
            <a:xfrm>
              <a:off x="7988607" y="4435418"/>
              <a:ext cx="1203228" cy="51780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32FBFAA0-0EE3-BB43-9152-4969B38C1A49}"/>
                </a:ext>
              </a:extLst>
            </p:cNvPr>
            <p:cNvCxnSpPr/>
            <p:nvPr/>
          </p:nvCxnSpPr>
          <p:spPr>
            <a:xfrm>
              <a:off x="8998012" y="3982336"/>
              <a:ext cx="319671" cy="828494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="" xmlns:a16="http://schemas.microsoft.com/office/drawing/2014/main" id="{94E0B832-3FC5-574B-9F1E-BD22C743D1D6}"/>
                </a:ext>
              </a:extLst>
            </p:cNvPr>
            <p:cNvCxnSpPr/>
            <p:nvPr/>
          </p:nvCxnSpPr>
          <p:spPr>
            <a:xfrm>
              <a:off x="9268742" y="3917611"/>
              <a:ext cx="1307416" cy="27185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7861FF87-C6D9-EB4C-B9B8-43772439ACFF}"/>
                </a:ext>
              </a:extLst>
            </p:cNvPr>
            <p:cNvCxnSpPr/>
            <p:nvPr/>
          </p:nvCxnSpPr>
          <p:spPr>
            <a:xfrm flipV="1">
              <a:off x="9461009" y="4344802"/>
              <a:ext cx="1115149" cy="608426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138" name="Group 137">
              <a:extLst>
                <a:ext uri="{FF2B5EF4-FFF2-40B4-BE49-F238E27FC236}">
                  <a16:creationId xmlns="" xmlns:a16="http://schemas.microsoft.com/office/drawing/2014/main" id="{A353D82E-8FA0-F74A-85EB-A42A69F92293}"/>
                </a:ext>
              </a:extLst>
            </p:cNvPr>
            <p:cNvGrpSpPr/>
            <p:nvPr/>
          </p:nvGrpSpPr>
          <p:grpSpPr>
            <a:xfrm>
              <a:off x="10288073" y="4115087"/>
              <a:ext cx="753999" cy="373786"/>
              <a:chOff x="7493876" y="2774731"/>
              <a:chExt cx="1481958" cy="894622"/>
            </a:xfrm>
          </p:grpSpPr>
          <p:sp>
            <p:nvSpPr>
              <p:cNvPr id="167" name="Freeform 166">
                <a:extLst>
                  <a:ext uri="{FF2B5EF4-FFF2-40B4-BE49-F238E27FC236}">
                    <a16:creationId xmlns="" xmlns:a16="http://schemas.microsoft.com/office/drawing/2014/main" id="{295CCF8A-262B-154E-ACD3-3D59F4E8955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="" xmlns:a16="http://schemas.microsoft.com/office/drawing/2014/main" id="{8A4983CB-966A-E34A-9835-7569FFD43B7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="" xmlns:a16="http://schemas.microsoft.com/office/drawing/2014/main" id="{F3D8239B-E01B-8D4C-8B1A-79D3EE3F0132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70" name="Freeform 169">
                  <a:extLst>
                    <a:ext uri="{FF2B5EF4-FFF2-40B4-BE49-F238E27FC236}">
                      <a16:creationId xmlns="" xmlns:a16="http://schemas.microsoft.com/office/drawing/2014/main" id="{FF83420E-44BC-194B-9ED3-FE9DB736B0ED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="" xmlns:a16="http://schemas.microsoft.com/office/drawing/2014/main" id="{0039DC68-C120-8442-8133-04DCB027676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="" xmlns:a16="http://schemas.microsoft.com/office/drawing/2014/main" id="{86B0594D-D566-464E-84AD-60F69E34FE1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="" xmlns:a16="http://schemas.microsoft.com/office/drawing/2014/main" id="{96535EE5-5F15-9B47-9FA3-5462D1D6FF4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9" name="Group 138">
              <a:extLst>
                <a:ext uri="{FF2B5EF4-FFF2-40B4-BE49-F238E27FC236}">
                  <a16:creationId xmlns="" xmlns:a16="http://schemas.microsoft.com/office/drawing/2014/main" id="{D1794D50-2655-4143-ACDC-7B9CFFD28EFB}"/>
                </a:ext>
              </a:extLst>
            </p:cNvPr>
            <p:cNvGrpSpPr/>
            <p:nvPr/>
          </p:nvGrpSpPr>
          <p:grpSpPr>
            <a:xfrm>
              <a:off x="7988218" y="4212069"/>
              <a:ext cx="753999" cy="373786"/>
              <a:chOff x="7493876" y="2774731"/>
              <a:chExt cx="1481958" cy="894622"/>
            </a:xfrm>
          </p:grpSpPr>
          <p:sp>
            <p:nvSpPr>
              <p:cNvPr id="160" name="Freeform 159">
                <a:extLst>
                  <a:ext uri="{FF2B5EF4-FFF2-40B4-BE49-F238E27FC236}">
                    <a16:creationId xmlns="" xmlns:a16="http://schemas.microsoft.com/office/drawing/2014/main" id="{58FB7B2A-678F-9040-8CE2-202A5D74D9F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="" xmlns:a16="http://schemas.microsoft.com/office/drawing/2014/main" id="{50925578-96EF-A045-933D-24AC50637F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="" xmlns:a16="http://schemas.microsoft.com/office/drawing/2014/main" id="{5ACC5AD1-9C97-D644-ACEC-58FCE6231EF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3" name="Freeform 162">
                  <a:extLst>
                    <a:ext uri="{FF2B5EF4-FFF2-40B4-BE49-F238E27FC236}">
                      <a16:creationId xmlns="" xmlns:a16="http://schemas.microsoft.com/office/drawing/2014/main" id="{06F669DD-6374-054C-96DB-43D4F0CF15B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="" xmlns:a16="http://schemas.microsoft.com/office/drawing/2014/main" id="{5D9C6DF2-C338-9544-B84B-DB02CBE1E8B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="" xmlns:a16="http://schemas.microsoft.com/office/drawing/2014/main" id="{FCCD833C-4225-454C-A629-302312E6CED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="" xmlns:a16="http://schemas.microsoft.com/office/drawing/2014/main" id="{2DE50C89-24A0-8B4D-92C5-C55DFA736F1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" name="Group 139">
              <a:extLst>
                <a:ext uri="{FF2B5EF4-FFF2-40B4-BE49-F238E27FC236}">
                  <a16:creationId xmlns="" xmlns:a16="http://schemas.microsoft.com/office/drawing/2014/main" id="{3B48D140-AAB4-3A4F-B8B8-518AF7CF2C69}"/>
                </a:ext>
              </a:extLst>
            </p:cNvPr>
            <p:cNvGrpSpPr/>
            <p:nvPr/>
          </p:nvGrpSpPr>
          <p:grpSpPr>
            <a:xfrm>
              <a:off x="8971890" y="4738542"/>
              <a:ext cx="753999" cy="373786"/>
              <a:chOff x="7493876" y="2774731"/>
              <a:chExt cx="1481958" cy="894622"/>
            </a:xfrm>
          </p:grpSpPr>
          <p:sp>
            <p:nvSpPr>
              <p:cNvPr id="153" name="Freeform 152">
                <a:extLst>
                  <a:ext uri="{FF2B5EF4-FFF2-40B4-BE49-F238E27FC236}">
                    <a16:creationId xmlns="" xmlns:a16="http://schemas.microsoft.com/office/drawing/2014/main" id="{FE57807F-1447-D44F-B404-966015075C73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="" xmlns:a16="http://schemas.microsoft.com/office/drawing/2014/main" id="{43982EE3-3449-C044-BD0D-7EC81F99F6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="" xmlns:a16="http://schemas.microsoft.com/office/drawing/2014/main" id="{F97DEDA5-BA9C-A943-A3C1-4F4B817EB4F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56" name="Freeform 155">
                  <a:extLst>
                    <a:ext uri="{FF2B5EF4-FFF2-40B4-BE49-F238E27FC236}">
                      <a16:creationId xmlns="" xmlns:a16="http://schemas.microsoft.com/office/drawing/2014/main" id="{61EADF13-F44B-2B43-AE78-D55E1114272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Freeform 156">
                  <a:extLst>
                    <a:ext uri="{FF2B5EF4-FFF2-40B4-BE49-F238E27FC236}">
                      <a16:creationId xmlns="" xmlns:a16="http://schemas.microsoft.com/office/drawing/2014/main" id="{2E5C14A0-91A6-AA42-839B-AD29DA604A2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Freeform 157">
                  <a:extLst>
                    <a:ext uri="{FF2B5EF4-FFF2-40B4-BE49-F238E27FC236}">
                      <a16:creationId xmlns="" xmlns:a16="http://schemas.microsoft.com/office/drawing/2014/main" id="{F1AF5CF0-5119-584D-81B5-A48CA73C5E1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Freeform 158">
                  <a:extLst>
                    <a:ext uri="{FF2B5EF4-FFF2-40B4-BE49-F238E27FC236}">
                      <a16:creationId xmlns="" xmlns:a16="http://schemas.microsoft.com/office/drawing/2014/main" id="{D38DA429-3201-3D46-B754-F37B6FE9745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1" name="Group 140">
              <a:extLst>
                <a:ext uri="{FF2B5EF4-FFF2-40B4-BE49-F238E27FC236}">
                  <a16:creationId xmlns="" xmlns:a16="http://schemas.microsoft.com/office/drawing/2014/main" id="{5021D291-26C6-AF49-86BA-158481992C2F}"/>
                </a:ext>
              </a:extLst>
            </p:cNvPr>
            <p:cNvGrpSpPr/>
            <p:nvPr/>
          </p:nvGrpSpPr>
          <p:grpSpPr>
            <a:xfrm>
              <a:off x="8736362" y="3768724"/>
              <a:ext cx="753999" cy="373786"/>
              <a:chOff x="7493876" y="2774731"/>
              <a:chExt cx="1481958" cy="894622"/>
            </a:xfrm>
          </p:grpSpPr>
          <p:sp>
            <p:nvSpPr>
              <p:cNvPr id="146" name="Freeform 145">
                <a:extLst>
                  <a:ext uri="{FF2B5EF4-FFF2-40B4-BE49-F238E27FC236}">
                    <a16:creationId xmlns="" xmlns:a16="http://schemas.microsoft.com/office/drawing/2014/main" id="{E5938199-49B6-0D4A-B490-7D3711D704B0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="" xmlns:a16="http://schemas.microsoft.com/office/drawing/2014/main" id="{21D43069-C751-2543-86B4-57B2E71B3BF3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="" xmlns:a16="http://schemas.microsoft.com/office/drawing/2014/main" id="{89012458-7BC8-5F41-B066-C6EEBE26670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="" xmlns:a16="http://schemas.microsoft.com/office/drawing/2014/main" id="{C8E0D58E-F804-C844-8DA3-3B4F45236E2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="" xmlns:a16="http://schemas.microsoft.com/office/drawing/2014/main" id="{B4B68733-8B68-FC45-B05B-1D541028D8F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="" xmlns:a16="http://schemas.microsoft.com/office/drawing/2014/main" id="{8592BC0A-4A10-094F-A09B-B3161A16561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="" xmlns:a16="http://schemas.microsoft.com/office/drawing/2014/main" id="{91BE8D3E-3653-6444-98C3-CB3C3D3F6AB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42" name="Up-Down Arrow 141">
              <a:extLst>
                <a:ext uri="{FF2B5EF4-FFF2-40B4-BE49-F238E27FC236}">
                  <a16:creationId xmlns="" xmlns:a16="http://schemas.microsoft.com/office/drawing/2014/main" id="{7FF81446-291C-C947-8585-019F3F6E8813}"/>
                </a:ext>
              </a:extLst>
            </p:cNvPr>
            <p:cNvSpPr/>
            <p:nvPr/>
          </p:nvSpPr>
          <p:spPr>
            <a:xfrm rot="18842452">
              <a:off x="9773071" y="2749725"/>
              <a:ext cx="110632" cy="1621438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3" name="Up-Down Arrow 142">
              <a:extLst>
                <a:ext uri="{FF2B5EF4-FFF2-40B4-BE49-F238E27FC236}">
                  <a16:creationId xmlns="" xmlns:a16="http://schemas.microsoft.com/office/drawing/2014/main" id="{B95589CC-8F98-4C4F-8BA3-9B58BDC84044}"/>
                </a:ext>
              </a:extLst>
            </p:cNvPr>
            <p:cNvSpPr/>
            <p:nvPr/>
          </p:nvSpPr>
          <p:spPr>
            <a:xfrm rot="1544330">
              <a:off x="8498334" y="2913840"/>
              <a:ext cx="132567" cy="1340938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4" name="Up-Down Arrow 143">
              <a:extLst>
                <a:ext uri="{FF2B5EF4-FFF2-40B4-BE49-F238E27FC236}">
                  <a16:creationId xmlns="" xmlns:a16="http://schemas.microsoft.com/office/drawing/2014/main" id="{BE98B4E9-6553-B246-8910-F619C6ED59AE}"/>
                </a:ext>
              </a:extLst>
            </p:cNvPr>
            <p:cNvSpPr/>
            <p:nvPr/>
          </p:nvSpPr>
          <p:spPr>
            <a:xfrm>
              <a:off x="8891032" y="2979040"/>
              <a:ext cx="132567" cy="794393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5" name="Up-Down Arrow 144">
              <a:extLst>
                <a:ext uri="{FF2B5EF4-FFF2-40B4-BE49-F238E27FC236}">
                  <a16:creationId xmlns="" xmlns:a16="http://schemas.microsoft.com/office/drawing/2014/main" id="{A1AEE8AC-6840-3746-9F54-9B18D3E5C055}"/>
                </a:ext>
              </a:extLst>
            </p:cNvPr>
            <p:cNvSpPr/>
            <p:nvPr/>
          </p:nvSpPr>
          <p:spPr>
            <a:xfrm rot="21168731">
              <a:off x="9181573" y="2978458"/>
              <a:ext cx="132567" cy="1740801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26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57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OpenFlow: </a:t>
            </a:r>
            <a:r>
              <a:rPr lang="en-US" dirty="0"/>
              <a:t>controller-to-switch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D610955-4D70-5844-AF3C-17FCA079A4DB}"/>
              </a:ext>
            </a:extLst>
          </p:cNvPr>
          <p:cNvSpPr/>
          <p:nvPr/>
        </p:nvSpPr>
        <p:spPr>
          <a:xfrm>
            <a:off x="918575" y="1523276"/>
            <a:ext cx="605842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90"/>
                </a:solidFill>
              </a:rPr>
              <a:t>Key controller-to-switch messages</a:t>
            </a:r>
          </a:p>
          <a:p>
            <a:pPr marL="342900" indent="-280988">
              <a:buClr>
                <a:srgbClr val="0000A8"/>
              </a:buClr>
              <a:buFont typeface="Wingdings" pitchFamily="2" charset="2"/>
              <a:buChar char="§"/>
            </a:pPr>
            <a:r>
              <a:rPr lang="en-US" sz="2800" i="1" dirty="0">
                <a:solidFill>
                  <a:srgbClr val="CC0000"/>
                </a:solidFill>
              </a:rPr>
              <a:t>features: </a:t>
            </a:r>
            <a:r>
              <a:rPr lang="en-US" sz="2800" dirty="0"/>
              <a:t>controller queries switch features, switch replies</a:t>
            </a:r>
          </a:p>
          <a:p>
            <a:pPr marL="342900" indent="-280988">
              <a:buClr>
                <a:srgbClr val="0000A8"/>
              </a:buClr>
              <a:buFont typeface="Wingdings" pitchFamily="2" charset="2"/>
              <a:buChar char="§"/>
            </a:pPr>
            <a:r>
              <a:rPr lang="en-US" sz="2800" i="1" dirty="0">
                <a:solidFill>
                  <a:srgbClr val="CC0000"/>
                </a:solidFill>
              </a:rPr>
              <a:t>configure: </a:t>
            </a:r>
            <a:r>
              <a:rPr lang="en-US" sz="2800" dirty="0"/>
              <a:t>controller queries/sets switch configuration parameters</a:t>
            </a:r>
          </a:p>
          <a:p>
            <a:pPr marL="342900" indent="-280988">
              <a:buClr>
                <a:srgbClr val="0000A8"/>
              </a:buClr>
              <a:buFont typeface="Wingdings" pitchFamily="2" charset="2"/>
              <a:buChar char="§"/>
            </a:pPr>
            <a:r>
              <a:rPr lang="en-US" sz="2800" i="1" dirty="0">
                <a:solidFill>
                  <a:srgbClr val="CC0000"/>
                </a:solidFill>
              </a:rPr>
              <a:t>modify-state: </a:t>
            </a:r>
            <a:r>
              <a:rPr lang="en-US" sz="2800" dirty="0"/>
              <a:t>add, delete, modify flow entries in the OpenFlow tables</a:t>
            </a:r>
          </a:p>
          <a:p>
            <a:pPr marL="342900" indent="-280988">
              <a:buClr>
                <a:srgbClr val="0000A8"/>
              </a:buClr>
              <a:buFont typeface="Wingdings" pitchFamily="2" charset="2"/>
              <a:buChar char="§"/>
            </a:pPr>
            <a:r>
              <a:rPr lang="en-US" sz="2800" i="1" dirty="0">
                <a:solidFill>
                  <a:srgbClr val="CC0000"/>
                </a:solidFill>
              </a:rPr>
              <a:t>packet-out: </a:t>
            </a:r>
            <a:r>
              <a:rPr lang="en-US" sz="2800" dirty="0"/>
              <a:t>controller can send this packet out of specific switch port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="" xmlns:a16="http://schemas.microsoft.com/office/drawing/2014/main" id="{0113BED9-58BA-0E4C-982E-AE0EDD7B0E96}"/>
              </a:ext>
            </a:extLst>
          </p:cNvPr>
          <p:cNvGrpSpPr/>
          <p:nvPr/>
        </p:nvGrpSpPr>
        <p:grpSpPr>
          <a:xfrm>
            <a:off x="7839227" y="1446146"/>
            <a:ext cx="3616623" cy="3732173"/>
            <a:chOff x="7686822" y="1446146"/>
            <a:chExt cx="3616623" cy="3732173"/>
          </a:xfrm>
        </p:grpSpPr>
        <p:grpSp>
          <p:nvGrpSpPr>
            <p:cNvPr id="179" name="Group 950">
              <a:extLst>
                <a:ext uri="{FF2B5EF4-FFF2-40B4-BE49-F238E27FC236}">
                  <a16:creationId xmlns="" xmlns:a16="http://schemas.microsoft.com/office/drawing/2014/main" id="{C87BE356-E809-EF48-A80D-4A417DAFE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11490" y="2119745"/>
              <a:ext cx="440889" cy="845230"/>
              <a:chOff x="4140" y="429"/>
              <a:chExt cx="1425" cy="2396"/>
            </a:xfrm>
          </p:grpSpPr>
          <p:sp>
            <p:nvSpPr>
              <p:cNvPr id="224" name="Freeform 951">
                <a:extLst>
                  <a:ext uri="{FF2B5EF4-FFF2-40B4-BE49-F238E27FC236}">
                    <a16:creationId xmlns="" xmlns:a16="http://schemas.microsoft.com/office/drawing/2014/main" id="{8B755082-0279-7A40-9C72-674AB2F7D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5" name="Rectangle 952">
                <a:extLst>
                  <a:ext uri="{FF2B5EF4-FFF2-40B4-BE49-F238E27FC236}">
                    <a16:creationId xmlns="" xmlns:a16="http://schemas.microsoft.com/office/drawing/2014/main" id="{06E02BA7-5429-0541-8F8D-A4483DC7B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6" name="Freeform 953">
                <a:extLst>
                  <a:ext uri="{FF2B5EF4-FFF2-40B4-BE49-F238E27FC236}">
                    <a16:creationId xmlns="" xmlns:a16="http://schemas.microsoft.com/office/drawing/2014/main" id="{B5F45512-74FD-D844-85E9-BD3B03BAC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" name="Freeform 954">
                <a:extLst>
                  <a:ext uri="{FF2B5EF4-FFF2-40B4-BE49-F238E27FC236}">
                    <a16:creationId xmlns="" xmlns:a16="http://schemas.microsoft.com/office/drawing/2014/main" id="{D8C02203-D9C6-F34B-AC03-3C858C080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" name="Rectangle 955">
                <a:extLst>
                  <a:ext uri="{FF2B5EF4-FFF2-40B4-BE49-F238E27FC236}">
                    <a16:creationId xmlns="" xmlns:a16="http://schemas.microsoft.com/office/drawing/2014/main" id="{6F5DF8ED-356A-1F48-89F6-988C453DD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29" name="Group 956">
                <a:extLst>
                  <a:ext uri="{FF2B5EF4-FFF2-40B4-BE49-F238E27FC236}">
                    <a16:creationId xmlns="" xmlns:a16="http://schemas.microsoft.com/office/drawing/2014/main" id="{5692F48A-AD68-9C40-A365-9BA8519139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4" name="AutoShape 957">
                  <a:extLst>
                    <a:ext uri="{FF2B5EF4-FFF2-40B4-BE49-F238E27FC236}">
                      <a16:creationId xmlns="" xmlns:a16="http://schemas.microsoft.com/office/drawing/2014/main" id="{02BFDCD0-FDDC-2947-BDE5-8CD405853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5" name="AutoShape 958">
                  <a:extLst>
                    <a:ext uri="{FF2B5EF4-FFF2-40B4-BE49-F238E27FC236}">
                      <a16:creationId xmlns="" xmlns:a16="http://schemas.microsoft.com/office/drawing/2014/main" id="{5B2B27AD-5761-7540-842C-82291E43BE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0" name="Rectangle 959">
                <a:extLst>
                  <a:ext uri="{FF2B5EF4-FFF2-40B4-BE49-F238E27FC236}">
                    <a16:creationId xmlns="" xmlns:a16="http://schemas.microsoft.com/office/drawing/2014/main" id="{76391211-601A-8C4A-A897-DFF32EBD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31" name="Group 960">
                <a:extLst>
                  <a:ext uri="{FF2B5EF4-FFF2-40B4-BE49-F238E27FC236}">
                    <a16:creationId xmlns="" xmlns:a16="http://schemas.microsoft.com/office/drawing/2014/main" id="{4A898D0A-BA19-C241-A002-318AA4A734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2" name="AutoShape 961">
                  <a:extLst>
                    <a:ext uri="{FF2B5EF4-FFF2-40B4-BE49-F238E27FC236}">
                      <a16:creationId xmlns="" xmlns:a16="http://schemas.microsoft.com/office/drawing/2014/main" id="{DEC50F88-815B-C24E-A746-BF72E29A4B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3" name="AutoShape 962">
                  <a:extLst>
                    <a:ext uri="{FF2B5EF4-FFF2-40B4-BE49-F238E27FC236}">
                      <a16:creationId xmlns="" xmlns:a16="http://schemas.microsoft.com/office/drawing/2014/main" id="{5671BDCF-839B-8F47-8971-DA91198AC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2" name="Rectangle 963">
                <a:extLst>
                  <a:ext uri="{FF2B5EF4-FFF2-40B4-BE49-F238E27FC236}">
                    <a16:creationId xmlns="" xmlns:a16="http://schemas.microsoft.com/office/drawing/2014/main" id="{B5952670-8B35-7A47-8424-CACDB8CA4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3" name="Rectangle 964">
                <a:extLst>
                  <a:ext uri="{FF2B5EF4-FFF2-40B4-BE49-F238E27FC236}">
                    <a16:creationId xmlns="" xmlns:a16="http://schemas.microsoft.com/office/drawing/2014/main" id="{4422A870-3BD1-D34E-8CDA-00C00B708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34" name="Group 965">
                <a:extLst>
                  <a:ext uri="{FF2B5EF4-FFF2-40B4-BE49-F238E27FC236}">
                    <a16:creationId xmlns="" xmlns:a16="http://schemas.microsoft.com/office/drawing/2014/main" id="{7BD4432F-75CD-5A4E-8DAB-BC0C436775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50" name="AutoShape 966">
                  <a:extLst>
                    <a:ext uri="{FF2B5EF4-FFF2-40B4-BE49-F238E27FC236}">
                      <a16:creationId xmlns="" xmlns:a16="http://schemas.microsoft.com/office/drawing/2014/main" id="{C4C30E79-C938-2042-9CE7-B4778F899E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1" name="AutoShape 967">
                  <a:extLst>
                    <a:ext uri="{FF2B5EF4-FFF2-40B4-BE49-F238E27FC236}">
                      <a16:creationId xmlns="" xmlns:a16="http://schemas.microsoft.com/office/drawing/2014/main" id="{DC3F7F0B-6562-E448-8B3E-D4FEFDCED3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5" name="Freeform 968">
                <a:extLst>
                  <a:ext uri="{FF2B5EF4-FFF2-40B4-BE49-F238E27FC236}">
                    <a16:creationId xmlns="" xmlns:a16="http://schemas.microsoft.com/office/drawing/2014/main" id="{E28409B3-F332-2440-A29A-38392FADE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36" name="Group 969">
                <a:extLst>
                  <a:ext uri="{FF2B5EF4-FFF2-40B4-BE49-F238E27FC236}">
                    <a16:creationId xmlns="" xmlns:a16="http://schemas.microsoft.com/office/drawing/2014/main" id="{1FF28CE3-79C0-BE4F-853E-9C567B0F5A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8" name="AutoShape 970">
                  <a:extLst>
                    <a:ext uri="{FF2B5EF4-FFF2-40B4-BE49-F238E27FC236}">
                      <a16:creationId xmlns="" xmlns:a16="http://schemas.microsoft.com/office/drawing/2014/main" id="{3AAB8674-EC1E-BE4D-8DB2-C08A9FA50A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9" name="AutoShape 971">
                  <a:extLst>
                    <a:ext uri="{FF2B5EF4-FFF2-40B4-BE49-F238E27FC236}">
                      <a16:creationId xmlns="" xmlns:a16="http://schemas.microsoft.com/office/drawing/2014/main" id="{A28B1EC1-8CC0-1744-813E-EA7223658E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7" name="Rectangle 972">
                <a:extLst>
                  <a:ext uri="{FF2B5EF4-FFF2-40B4-BE49-F238E27FC236}">
                    <a16:creationId xmlns="" xmlns:a16="http://schemas.microsoft.com/office/drawing/2014/main" id="{08FF9A56-98A2-4547-99BE-094F811AB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8" name="Freeform 973">
                <a:extLst>
                  <a:ext uri="{FF2B5EF4-FFF2-40B4-BE49-F238E27FC236}">
                    <a16:creationId xmlns="" xmlns:a16="http://schemas.microsoft.com/office/drawing/2014/main" id="{7E8CEB32-B8AA-CB4E-85C5-D96A7437C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9" name="Freeform 974">
                <a:extLst>
                  <a:ext uri="{FF2B5EF4-FFF2-40B4-BE49-F238E27FC236}">
                    <a16:creationId xmlns="" xmlns:a16="http://schemas.microsoft.com/office/drawing/2014/main" id="{63DD5A39-8435-7A4D-BE8A-4626DB36C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0" name="Oval 975">
                <a:extLst>
                  <a:ext uri="{FF2B5EF4-FFF2-40B4-BE49-F238E27FC236}">
                    <a16:creationId xmlns="" xmlns:a16="http://schemas.microsoft.com/office/drawing/2014/main" id="{2F96D7D3-E797-7D4A-930E-A888E52C6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1" name="Freeform 976">
                <a:extLst>
                  <a:ext uri="{FF2B5EF4-FFF2-40B4-BE49-F238E27FC236}">
                    <a16:creationId xmlns="" xmlns:a16="http://schemas.microsoft.com/office/drawing/2014/main" id="{0AC0D9D6-FAB0-2149-AB34-1A7502AFD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2" name="AutoShape 977">
                <a:extLst>
                  <a:ext uri="{FF2B5EF4-FFF2-40B4-BE49-F238E27FC236}">
                    <a16:creationId xmlns="" xmlns:a16="http://schemas.microsoft.com/office/drawing/2014/main" id="{2BB3F677-6C0A-9244-B2D3-C6578659C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3" name="AutoShape 978">
                <a:extLst>
                  <a:ext uri="{FF2B5EF4-FFF2-40B4-BE49-F238E27FC236}">
                    <a16:creationId xmlns="" xmlns:a16="http://schemas.microsoft.com/office/drawing/2014/main" id="{9B575564-0643-C840-BEC1-EA0A87490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4" name="Oval 979">
                <a:extLst>
                  <a:ext uri="{FF2B5EF4-FFF2-40B4-BE49-F238E27FC236}">
                    <a16:creationId xmlns="" xmlns:a16="http://schemas.microsoft.com/office/drawing/2014/main" id="{42DAB0D6-0E47-E246-A457-039BA6634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5" name="Oval 980">
                <a:extLst>
                  <a:ext uri="{FF2B5EF4-FFF2-40B4-BE49-F238E27FC236}">
                    <a16:creationId xmlns="" xmlns:a16="http://schemas.microsoft.com/office/drawing/2014/main" id="{26D69774-403D-214E-BF62-A85CBE651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" name="Oval 981">
                <a:extLst>
                  <a:ext uri="{FF2B5EF4-FFF2-40B4-BE49-F238E27FC236}">
                    <a16:creationId xmlns="" xmlns:a16="http://schemas.microsoft.com/office/drawing/2014/main" id="{26DC7522-3EF5-7241-AF1E-E415C56DD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7" name="Rectangle 982">
                <a:extLst>
                  <a:ext uri="{FF2B5EF4-FFF2-40B4-BE49-F238E27FC236}">
                    <a16:creationId xmlns="" xmlns:a16="http://schemas.microsoft.com/office/drawing/2014/main" id="{8DEF73AD-782C-4544-88F5-4A758E660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80" name="Picture 4">
              <a:extLst>
                <a:ext uri="{FF2B5EF4-FFF2-40B4-BE49-F238E27FC236}">
                  <a16:creationId xmlns="" xmlns:a16="http://schemas.microsoft.com/office/drawing/2014/main" id="{C1C7DF53-B6EC-4E47-9C75-9D5334D96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1361" y="2246085"/>
              <a:ext cx="1629624" cy="43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" name="TextBox 180">
              <a:extLst>
                <a:ext uri="{FF2B5EF4-FFF2-40B4-BE49-F238E27FC236}">
                  <a16:creationId xmlns="" xmlns:a16="http://schemas.microsoft.com/office/drawing/2014/main" id="{9B6AB8F7-2F1B-B247-9F4F-49854BA9BB07}"/>
                </a:ext>
              </a:extLst>
            </p:cNvPr>
            <p:cNvSpPr txBox="1"/>
            <p:nvPr/>
          </p:nvSpPr>
          <p:spPr>
            <a:xfrm>
              <a:off x="7757772" y="1446146"/>
              <a:ext cx="3222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ea typeface="ＭＳ Ｐゴシック" charset="0"/>
                </a:rPr>
                <a:t>OpenFlow Controller</a:t>
              </a:r>
            </a:p>
          </p:txBody>
        </p:sp>
        <p:sp>
          <p:nvSpPr>
            <p:cNvPr id="182" name="Freeform 3">
              <a:extLst>
                <a:ext uri="{FF2B5EF4-FFF2-40B4-BE49-F238E27FC236}">
                  <a16:creationId xmlns="" xmlns:a16="http://schemas.microsoft.com/office/drawing/2014/main" id="{C2351F8B-C157-A844-9FBF-33F526E5C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822" y="3573747"/>
              <a:ext cx="3616623" cy="1604572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  <a:gd name="connsiteX0" fmla="*/ 0 w 9831"/>
                <a:gd name="connsiteY0" fmla="*/ 4265 h 9728"/>
                <a:gd name="connsiteX1" fmla="*/ 973 w 9831"/>
                <a:gd name="connsiteY1" fmla="*/ 2114 h 9728"/>
                <a:gd name="connsiteX2" fmla="*/ 2351 w 9831"/>
                <a:gd name="connsiteY2" fmla="*/ 84 h 9728"/>
                <a:gd name="connsiteX3" fmla="*/ 6893 w 9831"/>
                <a:gd name="connsiteY3" fmla="*/ 624 h 9728"/>
                <a:gd name="connsiteX4" fmla="*/ 8909 w 9831"/>
                <a:gd name="connsiteY4" fmla="*/ 2780 h 9728"/>
                <a:gd name="connsiteX5" fmla="*/ 9773 w 9831"/>
                <a:gd name="connsiteY5" fmla="*/ 6266 h 9728"/>
                <a:gd name="connsiteX6" fmla="*/ 7373 w 9831"/>
                <a:gd name="connsiteY6" fmla="*/ 9162 h 9728"/>
                <a:gd name="connsiteX7" fmla="*/ 4413 w 9831"/>
                <a:gd name="connsiteY7" fmla="*/ 9673 h 9728"/>
                <a:gd name="connsiteX8" fmla="*/ 2067 w 9831"/>
                <a:gd name="connsiteY8" fmla="*/ 9460 h 9728"/>
                <a:gd name="connsiteX9" fmla="*/ 453 w 9831"/>
                <a:gd name="connsiteY9" fmla="*/ 7416 h 9728"/>
                <a:gd name="connsiteX10" fmla="*/ 0 w 9831"/>
                <a:gd name="connsiteY10" fmla="*/ 4265 h 9728"/>
                <a:gd name="connsiteX0" fmla="*/ 0 w 10003"/>
                <a:gd name="connsiteY0" fmla="*/ 4299 h 9915"/>
                <a:gd name="connsiteX1" fmla="*/ 990 w 10003"/>
                <a:gd name="connsiteY1" fmla="*/ 2088 h 9915"/>
                <a:gd name="connsiteX2" fmla="*/ 2391 w 10003"/>
                <a:gd name="connsiteY2" fmla="*/ 1 h 9915"/>
                <a:gd name="connsiteX3" fmla="*/ 6715 w 10003"/>
                <a:gd name="connsiteY3" fmla="*/ 1965 h 9915"/>
                <a:gd name="connsiteX4" fmla="*/ 9062 w 10003"/>
                <a:gd name="connsiteY4" fmla="*/ 2773 h 9915"/>
                <a:gd name="connsiteX5" fmla="*/ 9941 w 10003"/>
                <a:gd name="connsiteY5" fmla="*/ 6356 h 9915"/>
                <a:gd name="connsiteX6" fmla="*/ 7500 w 10003"/>
                <a:gd name="connsiteY6" fmla="*/ 9333 h 9915"/>
                <a:gd name="connsiteX7" fmla="*/ 4489 w 10003"/>
                <a:gd name="connsiteY7" fmla="*/ 9858 h 9915"/>
                <a:gd name="connsiteX8" fmla="*/ 2103 w 10003"/>
                <a:gd name="connsiteY8" fmla="*/ 9640 h 9915"/>
                <a:gd name="connsiteX9" fmla="*/ 461 w 10003"/>
                <a:gd name="connsiteY9" fmla="*/ 7538 h 9915"/>
                <a:gd name="connsiteX10" fmla="*/ 0 w 10003"/>
                <a:gd name="connsiteY10" fmla="*/ 4299 h 9915"/>
                <a:gd name="connsiteX0" fmla="*/ 0 w 10000"/>
                <a:gd name="connsiteY0" fmla="*/ 4336 h 10000"/>
                <a:gd name="connsiteX1" fmla="*/ 990 w 10000"/>
                <a:gd name="connsiteY1" fmla="*/ 2106 h 10000"/>
                <a:gd name="connsiteX2" fmla="*/ 2390 w 10000"/>
                <a:gd name="connsiteY2" fmla="*/ 1 h 10000"/>
                <a:gd name="connsiteX3" fmla="*/ 6713 w 10000"/>
                <a:gd name="connsiteY3" fmla="*/ 1982 h 10000"/>
                <a:gd name="connsiteX4" fmla="*/ 9059 w 10000"/>
                <a:gd name="connsiteY4" fmla="*/ 2797 h 10000"/>
                <a:gd name="connsiteX5" fmla="*/ 9938 w 10000"/>
                <a:gd name="connsiteY5" fmla="*/ 6410 h 10000"/>
                <a:gd name="connsiteX6" fmla="*/ 7498 w 10000"/>
                <a:gd name="connsiteY6" fmla="*/ 9413 h 10000"/>
                <a:gd name="connsiteX7" fmla="*/ 4488 w 10000"/>
                <a:gd name="connsiteY7" fmla="*/ 9943 h 10000"/>
                <a:gd name="connsiteX8" fmla="*/ 2102 w 10000"/>
                <a:gd name="connsiteY8" fmla="*/ 9723 h 10000"/>
                <a:gd name="connsiteX9" fmla="*/ 461 w 10000"/>
                <a:gd name="connsiteY9" fmla="*/ 7603 h 10000"/>
                <a:gd name="connsiteX10" fmla="*/ 0 w 10000"/>
                <a:gd name="connsiteY10" fmla="*/ 4336 h 10000"/>
                <a:gd name="connsiteX0" fmla="*/ 0 w 10000"/>
                <a:gd name="connsiteY0" fmla="*/ 4336 h 10000"/>
                <a:gd name="connsiteX1" fmla="*/ 990 w 10000"/>
                <a:gd name="connsiteY1" fmla="*/ 2106 h 10000"/>
                <a:gd name="connsiteX2" fmla="*/ 2390 w 10000"/>
                <a:gd name="connsiteY2" fmla="*/ 1 h 10000"/>
                <a:gd name="connsiteX3" fmla="*/ 6713 w 10000"/>
                <a:gd name="connsiteY3" fmla="*/ 1982 h 10000"/>
                <a:gd name="connsiteX4" fmla="*/ 9059 w 10000"/>
                <a:gd name="connsiteY4" fmla="*/ 2797 h 10000"/>
                <a:gd name="connsiteX5" fmla="*/ 9938 w 10000"/>
                <a:gd name="connsiteY5" fmla="*/ 6410 h 10000"/>
                <a:gd name="connsiteX6" fmla="*/ 7498 w 10000"/>
                <a:gd name="connsiteY6" fmla="*/ 9413 h 10000"/>
                <a:gd name="connsiteX7" fmla="*/ 4488 w 10000"/>
                <a:gd name="connsiteY7" fmla="*/ 9943 h 10000"/>
                <a:gd name="connsiteX8" fmla="*/ 2102 w 10000"/>
                <a:gd name="connsiteY8" fmla="*/ 9723 h 10000"/>
                <a:gd name="connsiteX9" fmla="*/ 461 w 10000"/>
                <a:gd name="connsiteY9" fmla="*/ 7603 h 10000"/>
                <a:gd name="connsiteX10" fmla="*/ 0 w 10000"/>
                <a:gd name="connsiteY10" fmla="*/ 4336 h 10000"/>
                <a:gd name="connsiteX0" fmla="*/ 0 w 10000"/>
                <a:gd name="connsiteY0" fmla="*/ 4002 h 9666"/>
                <a:gd name="connsiteX1" fmla="*/ 990 w 10000"/>
                <a:gd name="connsiteY1" fmla="*/ 1772 h 9666"/>
                <a:gd name="connsiteX2" fmla="*/ 3804 w 10000"/>
                <a:gd name="connsiteY2" fmla="*/ 1 h 9666"/>
                <a:gd name="connsiteX3" fmla="*/ 6713 w 10000"/>
                <a:gd name="connsiteY3" fmla="*/ 1648 h 9666"/>
                <a:gd name="connsiteX4" fmla="*/ 9059 w 10000"/>
                <a:gd name="connsiteY4" fmla="*/ 2463 h 9666"/>
                <a:gd name="connsiteX5" fmla="*/ 9938 w 10000"/>
                <a:gd name="connsiteY5" fmla="*/ 6076 h 9666"/>
                <a:gd name="connsiteX6" fmla="*/ 7498 w 10000"/>
                <a:gd name="connsiteY6" fmla="*/ 9079 h 9666"/>
                <a:gd name="connsiteX7" fmla="*/ 4488 w 10000"/>
                <a:gd name="connsiteY7" fmla="*/ 9609 h 9666"/>
                <a:gd name="connsiteX8" fmla="*/ 2102 w 10000"/>
                <a:gd name="connsiteY8" fmla="*/ 9389 h 9666"/>
                <a:gd name="connsiteX9" fmla="*/ 461 w 10000"/>
                <a:gd name="connsiteY9" fmla="*/ 7269 h 9666"/>
                <a:gd name="connsiteX10" fmla="*/ 0 w 10000"/>
                <a:gd name="connsiteY10" fmla="*/ 4002 h 9666"/>
                <a:gd name="connsiteX0" fmla="*/ 103 w 9643"/>
                <a:gd name="connsiteY0" fmla="*/ 4486 h 10000"/>
                <a:gd name="connsiteX1" fmla="*/ 633 w 9643"/>
                <a:gd name="connsiteY1" fmla="*/ 1833 h 10000"/>
                <a:gd name="connsiteX2" fmla="*/ 3447 w 9643"/>
                <a:gd name="connsiteY2" fmla="*/ 1 h 10000"/>
                <a:gd name="connsiteX3" fmla="*/ 6356 w 9643"/>
                <a:gd name="connsiteY3" fmla="*/ 1705 h 10000"/>
                <a:gd name="connsiteX4" fmla="*/ 8702 w 9643"/>
                <a:gd name="connsiteY4" fmla="*/ 2548 h 10000"/>
                <a:gd name="connsiteX5" fmla="*/ 9581 w 9643"/>
                <a:gd name="connsiteY5" fmla="*/ 6286 h 10000"/>
                <a:gd name="connsiteX6" fmla="*/ 7141 w 9643"/>
                <a:gd name="connsiteY6" fmla="*/ 9393 h 10000"/>
                <a:gd name="connsiteX7" fmla="*/ 4131 w 9643"/>
                <a:gd name="connsiteY7" fmla="*/ 9941 h 10000"/>
                <a:gd name="connsiteX8" fmla="*/ 1745 w 9643"/>
                <a:gd name="connsiteY8" fmla="*/ 9713 h 10000"/>
                <a:gd name="connsiteX9" fmla="*/ 104 w 9643"/>
                <a:gd name="connsiteY9" fmla="*/ 7520 h 10000"/>
                <a:gd name="connsiteX10" fmla="*/ 103 w 9643"/>
                <a:gd name="connsiteY10" fmla="*/ 4486 h 10000"/>
                <a:gd name="connsiteX0" fmla="*/ 107 w 10000"/>
                <a:gd name="connsiteY0" fmla="*/ 4486 h 10000"/>
                <a:gd name="connsiteX1" fmla="*/ 1304 w 10000"/>
                <a:gd name="connsiteY1" fmla="*/ 2006 h 10000"/>
                <a:gd name="connsiteX2" fmla="*/ 3575 w 10000"/>
                <a:gd name="connsiteY2" fmla="*/ 1 h 10000"/>
                <a:gd name="connsiteX3" fmla="*/ 6591 w 10000"/>
                <a:gd name="connsiteY3" fmla="*/ 1705 h 10000"/>
                <a:gd name="connsiteX4" fmla="*/ 9024 w 10000"/>
                <a:gd name="connsiteY4" fmla="*/ 2548 h 10000"/>
                <a:gd name="connsiteX5" fmla="*/ 9936 w 10000"/>
                <a:gd name="connsiteY5" fmla="*/ 6286 h 10000"/>
                <a:gd name="connsiteX6" fmla="*/ 7405 w 10000"/>
                <a:gd name="connsiteY6" fmla="*/ 9393 h 10000"/>
                <a:gd name="connsiteX7" fmla="*/ 4284 w 10000"/>
                <a:gd name="connsiteY7" fmla="*/ 9941 h 10000"/>
                <a:gd name="connsiteX8" fmla="*/ 1810 w 10000"/>
                <a:gd name="connsiteY8" fmla="*/ 9713 h 10000"/>
                <a:gd name="connsiteX9" fmla="*/ 108 w 10000"/>
                <a:gd name="connsiteY9" fmla="*/ 7520 h 10000"/>
                <a:gd name="connsiteX10" fmla="*/ 107 w 10000"/>
                <a:gd name="connsiteY10" fmla="*/ 4486 h 10000"/>
                <a:gd name="connsiteX0" fmla="*/ 0 w 9893"/>
                <a:gd name="connsiteY0" fmla="*/ 4486 h 10000"/>
                <a:gd name="connsiteX1" fmla="*/ 1197 w 9893"/>
                <a:gd name="connsiteY1" fmla="*/ 2006 h 10000"/>
                <a:gd name="connsiteX2" fmla="*/ 3468 w 9893"/>
                <a:gd name="connsiteY2" fmla="*/ 1 h 10000"/>
                <a:gd name="connsiteX3" fmla="*/ 6484 w 9893"/>
                <a:gd name="connsiteY3" fmla="*/ 1705 h 10000"/>
                <a:gd name="connsiteX4" fmla="*/ 8917 w 9893"/>
                <a:gd name="connsiteY4" fmla="*/ 2548 h 10000"/>
                <a:gd name="connsiteX5" fmla="*/ 9829 w 9893"/>
                <a:gd name="connsiteY5" fmla="*/ 6286 h 10000"/>
                <a:gd name="connsiteX6" fmla="*/ 7298 w 9893"/>
                <a:gd name="connsiteY6" fmla="*/ 9393 h 10000"/>
                <a:gd name="connsiteX7" fmla="*/ 4177 w 9893"/>
                <a:gd name="connsiteY7" fmla="*/ 9941 h 10000"/>
                <a:gd name="connsiteX8" fmla="*/ 1703 w 9893"/>
                <a:gd name="connsiteY8" fmla="*/ 9713 h 10000"/>
                <a:gd name="connsiteX9" fmla="*/ 645 w 9893"/>
                <a:gd name="connsiteY9" fmla="*/ 7520 h 10000"/>
                <a:gd name="connsiteX10" fmla="*/ 0 w 9893"/>
                <a:gd name="connsiteY10" fmla="*/ 4486 h 10000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16"/>
                <a:gd name="connsiteX1" fmla="*/ 1210 w 10000"/>
                <a:gd name="connsiteY1" fmla="*/ 2006 h 10016"/>
                <a:gd name="connsiteX2" fmla="*/ 3506 w 10000"/>
                <a:gd name="connsiteY2" fmla="*/ 1 h 10016"/>
                <a:gd name="connsiteX3" fmla="*/ 6554 w 10000"/>
                <a:gd name="connsiteY3" fmla="*/ 1705 h 10016"/>
                <a:gd name="connsiteX4" fmla="*/ 9013 w 10000"/>
                <a:gd name="connsiteY4" fmla="*/ 2548 h 10016"/>
                <a:gd name="connsiteX5" fmla="*/ 9935 w 10000"/>
                <a:gd name="connsiteY5" fmla="*/ 6286 h 10016"/>
                <a:gd name="connsiteX6" fmla="*/ 7377 w 10000"/>
                <a:gd name="connsiteY6" fmla="*/ 9393 h 10016"/>
                <a:gd name="connsiteX7" fmla="*/ 4222 w 10000"/>
                <a:gd name="connsiteY7" fmla="*/ 9941 h 10016"/>
                <a:gd name="connsiteX8" fmla="*/ 2296 w 10000"/>
                <a:gd name="connsiteY8" fmla="*/ 8329 h 10016"/>
                <a:gd name="connsiteX9" fmla="*/ 652 w 10000"/>
                <a:gd name="connsiteY9" fmla="*/ 7520 h 10016"/>
                <a:gd name="connsiteX10" fmla="*/ 0 w 10000"/>
                <a:gd name="connsiteY10" fmla="*/ 4486 h 10016"/>
                <a:gd name="connsiteX0" fmla="*/ 0 w 10000"/>
                <a:gd name="connsiteY0" fmla="*/ 4486 h 10016"/>
                <a:gd name="connsiteX1" fmla="*/ 1210 w 10000"/>
                <a:gd name="connsiteY1" fmla="*/ 2006 h 10016"/>
                <a:gd name="connsiteX2" fmla="*/ 3506 w 10000"/>
                <a:gd name="connsiteY2" fmla="*/ 1 h 10016"/>
                <a:gd name="connsiteX3" fmla="*/ 6554 w 10000"/>
                <a:gd name="connsiteY3" fmla="*/ 1705 h 10016"/>
                <a:gd name="connsiteX4" fmla="*/ 9013 w 10000"/>
                <a:gd name="connsiteY4" fmla="*/ 2548 h 10016"/>
                <a:gd name="connsiteX5" fmla="*/ 9935 w 10000"/>
                <a:gd name="connsiteY5" fmla="*/ 6286 h 10016"/>
                <a:gd name="connsiteX6" fmla="*/ 7377 w 10000"/>
                <a:gd name="connsiteY6" fmla="*/ 9393 h 10016"/>
                <a:gd name="connsiteX7" fmla="*/ 4222 w 10000"/>
                <a:gd name="connsiteY7" fmla="*/ 9941 h 10016"/>
                <a:gd name="connsiteX8" fmla="*/ 2296 w 10000"/>
                <a:gd name="connsiteY8" fmla="*/ 8329 h 10016"/>
                <a:gd name="connsiteX9" fmla="*/ 652 w 10000"/>
                <a:gd name="connsiteY9" fmla="*/ 7520 h 10016"/>
                <a:gd name="connsiteX10" fmla="*/ 0 w 10000"/>
                <a:gd name="connsiteY10" fmla="*/ 4486 h 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00" h="10016">
                  <a:moveTo>
                    <a:pt x="0" y="4486"/>
                  </a:moveTo>
                  <a:cubicBezTo>
                    <a:pt x="23" y="3587"/>
                    <a:pt x="627" y="2754"/>
                    <a:pt x="1210" y="2006"/>
                  </a:cubicBezTo>
                  <a:cubicBezTo>
                    <a:pt x="1794" y="1258"/>
                    <a:pt x="2615" y="51"/>
                    <a:pt x="3506" y="1"/>
                  </a:cubicBezTo>
                  <a:cubicBezTo>
                    <a:pt x="4396" y="-49"/>
                    <a:pt x="5636" y="1281"/>
                    <a:pt x="6554" y="1705"/>
                  </a:cubicBezTo>
                  <a:cubicBezTo>
                    <a:pt x="7473" y="2129"/>
                    <a:pt x="8449" y="1784"/>
                    <a:pt x="9013" y="2548"/>
                  </a:cubicBezTo>
                  <a:cubicBezTo>
                    <a:pt x="9577" y="3312"/>
                    <a:pt x="10207" y="5145"/>
                    <a:pt x="9935" y="6286"/>
                  </a:cubicBezTo>
                  <a:cubicBezTo>
                    <a:pt x="9662" y="7428"/>
                    <a:pt x="8329" y="8783"/>
                    <a:pt x="7377" y="9393"/>
                  </a:cubicBezTo>
                  <a:cubicBezTo>
                    <a:pt x="6425" y="10002"/>
                    <a:pt x="5069" y="10118"/>
                    <a:pt x="4222" y="9941"/>
                  </a:cubicBezTo>
                  <a:cubicBezTo>
                    <a:pt x="3375" y="9764"/>
                    <a:pt x="2767" y="8820"/>
                    <a:pt x="2296" y="8329"/>
                  </a:cubicBezTo>
                  <a:cubicBezTo>
                    <a:pt x="1825" y="7838"/>
                    <a:pt x="1035" y="8161"/>
                    <a:pt x="652" y="7520"/>
                  </a:cubicBezTo>
                  <a:cubicBezTo>
                    <a:pt x="269" y="6879"/>
                    <a:pt x="99" y="5188"/>
                    <a:pt x="0" y="448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="" xmlns:a16="http://schemas.microsoft.com/office/drawing/2014/main" id="{4F9DD47E-E6C7-254B-9D7A-8386B96CFBA3}"/>
                </a:ext>
              </a:extLst>
            </p:cNvPr>
            <p:cNvCxnSpPr/>
            <p:nvPr/>
          </p:nvCxnSpPr>
          <p:spPr>
            <a:xfrm flipV="1">
              <a:off x="7988607" y="3775213"/>
              <a:ext cx="1203228" cy="660205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84" name="Straight Connector 183">
              <a:extLst>
                <a:ext uri="{FF2B5EF4-FFF2-40B4-BE49-F238E27FC236}">
                  <a16:creationId xmlns="" xmlns:a16="http://schemas.microsoft.com/office/drawing/2014/main" id="{63CDEDC8-E645-5647-87E8-71F346110444}"/>
                </a:ext>
              </a:extLst>
            </p:cNvPr>
            <p:cNvCxnSpPr/>
            <p:nvPr/>
          </p:nvCxnSpPr>
          <p:spPr>
            <a:xfrm>
              <a:off x="7988607" y="4435418"/>
              <a:ext cx="1203228" cy="51780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85" name="Straight Connector 184">
              <a:extLst>
                <a:ext uri="{FF2B5EF4-FFF2-40B4-BE49-F238E27FC236}">
                  <a16:creationId xmlns="" xmlns:a16="http://schemas.microsoft.com/office/drawing/2014/main" id="{3C4CA3CC-7C14-9C43-9C88-18B3AC78DF59}"/>
                </a:ext>
              </a:extLst>
            </p:cNvPr>
            <p:cNvCxnSpPr/>
            <p:nvPr/>
          </p:nvCxnSpPr>
          <p:spPr>
            <a:xfrm>
              <a:off x="8998012" y="3982336"/>
              <a:ext cx="319671" cy="828494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86" name="Straight Connector 185">
              <a:extLst>
                <a:ext uri="{FF2B5EF4-FFF2-40B4-BE49-F238E27FC236}">
                  <a16:creationId xmlns="" xmlns:a16="http://schemas.microsoft.com/office/drawing/2014/main" id="{88CC3EBD-E425-184C-894C-EAB5273767D9}"/>
                </a:ext>
              </a:extLst>
            </p:cNvPr>
            <p:cNvCxnSpPr/>
            <p:nvPr/>
          </p:nvCxnSpPr>
          <p:spPr>
            <a:xfrm>
              <a:off x="9268742" y="3917611"/>
              <a:ext cx="1307416" cy="27185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87" name="Straight Connector 186">
              <a:extLst>
                <a:ext uri="{FF2B5EF4-FFF2-40B4-BE49-F238E27FC236}">
                  <a16:creationId xmlns="" xmlns:a16="http://schemas.microsoft.com/office/drawing/2014/main" id="{FEF48E80-646F-7F47-A7F6-ED0682948DB1}"/>
                </a:ext>
              </a:extLst>
            </p:cNvPr>
            <p:cNvCxnSpPr/>
            <p:nvPr/>
          </p:nvCxnSpPr>
          <p:spPr>
            <a:xfrm flipV="1">
              <a:off x="9461009" y="4344802"/>
              <a:ext cx="1115149" cy="608426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188" name="Group 187">
              <a:extLst>
                <a:ext uri="{FF2B5EF4-FFF2-40B4-BE49-F238E27FC236}">
                  <a16:creationId xmlns="" xmlns:a16="http://schemas.microsoft.com/office/drawing/2014/main" id="{0C804D6D-5E6C-524E-BD9D-63A040FEC0E8}"/>
                </a:ext>
              </a:extLst>
            </p:cNvPr>
            <p:cNvGrpSpPr/>
            <p:nvPr/>
          </p:nvGrpSpPr>
          <p:grpSpPr>
            <a:xfrm>
              <a:off x="10288073" y="4115087"/>
              <a:ext cx="753999" cy="373786"/>
              <a:chOff x="7493876" y="2774731"/>
              <a:chExt cx="1481958" cy="894622"/>
            </a:xfrm>
          </p:grpSpPr>
          <p:sp>
            <p:nvSpPr>
              <p:cNvPr id="217" name="Freeform 216">
                <a:extLst>
                  <a:ext uri="{FF2B5EF4-FFF2-40B4-BE49-F238E27FC236}">
                    <a16:creationId xmlns="" xmlns:a16="http://schemas.microsoft.com/office/drawing/2014/main" id="{1AEAF277-EC15-C74A-A897-429ECC402C3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="" xmlns:a16="http://schemas.microsoft.com/office/drawing/2014/main" id="{2A985C30-AA68-A449-AE2D-96537804B42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19" name="Group 218">
                <a:extLst>
                  <a:ext uri="{FF2B5EF4-FFF2-40B4-BE49-F238E27FC236}">
                    <a16:creationId xmlns="" xmlns:a16="http://schemas.microsoft.com/office/drawing/2014/main" id="{24F1D6E1-F974-6F44-8BEC-75356C5B094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20" name="Freeform 219">
                  <a:extLst>
                    <a:ext uri="{FF2B5EF4-FFF2-40B4-BE49-F238E27FC236}">
                      <a16:creationId xmlns="" xmlns:a16="http://schemas.microsoft.com/office/drawing/2014/main" id="{D2D2DF33-027B-624E-9924-24F57D13560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="" xmlns:a16="http://schemas.microsoft.com/office/drawing/2014/main" id="{FD076409-B5DE-A74C-BF70-A33601526BB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Freeform 221">
                  <a:extLst>
                    <a:ext uri="{FF2B5EF4-FFF2-40B4-BE49-F238E27FC236}">
                      <a16:creationId xmlns="" xmlns:a16="http://schemas.microsoft.com/office/drawing/2014/main" id="{E72E3A76-24C6-EC4C-8E11-1C51A153027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Freeform 222">
                  <a:extLst>
                    <a:ext uri="{FF2B5EF4-FFF2-40B4-BE49-F238E27FC236}">
                      <a16:creationId xmlns="" xmlns:a16="http://schemas.microsoft.com/office/drawing/2014/main" id="{49634892-5A40-3442-A58E-C4B4759475C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9" name="Group 188">
              <a:extLst>
                <a:ext uri="{FF2B5EF4-FFF2-40B4-BE49-F238E27FC236}">
                  <a16:creationId xmlns="" xmlns:a16="http://schemas.microsoft.com/office/drawing/2014/main" id="{B6461273-4C3C-0849-8B76-2FDBB4CC2A8B}"/>
                </a:ext>
              </a:extLst>
            </p:cNvPr>
            <p:cNvGrpSpPr/>
            <p:nvPr/>
          </p:nvGrpSpPr>
          <p:grpSpPr>
            <a:xfrm>
              <a:off x="7988218" y="4212069"/>
              <a:ext cx="753999" cy="373786"/>
              <a:chOff x="7493876" y="2774731"/>
              <a:chExt cx="1481958" cy="894622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="" xmlns:a16="http://schemas.microsoft.com/office/drawing/2014/main" id="{0B58449A-7556-5A49-A023-3F0D33B630A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="" xmlns:a16="http://schemas.microsoft.com/office/drawing/2014/main" id="{8186502C-C7FD-5E47-ACE6-24FC52D26CA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="" xmlns:a16="http://schemas.microsoft.com/office/drawing/2014/main" id="{826D19B7-26A5-6F41-8DE5-1C7D29CC3B5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13" name="Freeform 212">
                  <a:extLst>
                    <a:ext uri="{FF2B5EF4-FFF2-40B4-BE49-F238E27FC236}">
                      <a16:creationId xmlns="" xmlns:a16="http://schemas.microsoft.com/office/drawing/2014/main" id="{8AFF7ABF-7E52-BA4F-B603-86430FC57D6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 213">
                  <a:extLst>
                    <a:ext uri="{FF2B5EF4-FFF2-40B4-BE49-F238E27FC236}">
                      <a16:creationId xmlns="" xmlns:a16="http://schemas.microsoft.com/office/drawing/2014/main" id="{990D02A4-17F1-4148-A484-7A3E4098F2B8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214">
                  <a:extLst>
                    <a:ext uri="{FF2B5EF4-FFF2-40B4-BE49-F238E27FC236}">
                      <a16:creationId xmlns="" xmlns:a16="http://schemas.microsoft.com/office/drawing/2014/main" id="{C9431E55-EC7D-724C-BFA7-F051A9194A8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Freeform 215">
                  <a:extLst>
                    <a:ext uri="{FF2B5EF4-FFF2-40B4-BE49-F238E27FC236}">
                      <a16:creationId xmlns="" xmlns:a16="http://schemas.microsoft.com/office/drawing/2014/main" id="{AE2A32CC-B405-C94F-84DA-694071AE6CF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0" name="Group 189">
              <a:extLst>
                <a:ext uri="{FF2B5EF4-FFF2-40B4-BE49-F238E27FC236}">
                  <a16:creationId xmlns="" xmlns:a16="http://schemas.microsoft.com/office/drawing/2014/main" id="{A76B67DA-7126-4047-8481-D05777A4AF59}"/>
                </a:ext>
              </a:extLst>
            </p:cNvPr>
            <p:cNvGrpSpPr/>
            <p:nvPr/>
          </p:nvGrpSpPr>
          <p:grpSpPr>
            <a:xfrm>
              <a:off x="8971890" y="4738542"/>
              <a:ext cx="753999" cy="373786"/>
              <a:chOff x="7493876" y="2774731"/>
              <a:chExt cx="1481958" cy="894622"/>
            </a:xfrm>
          </p:grpSpPr>
          <p:sp>
            <p:nvSpPr>
              <p:cNvPr id="203" name="Freeform 202">
                <a:extLst>
                  <a:ext uri="{FF2B5EF4-FFF2-40B4-BE49-F238E27FC236}">
                    <a16:creationId xmlns="" xmlns:a16="http://schemas.microsoft.com/office/drawing/2014/main" id="{0E61F05A-5C6C-BA45-A2A0-3E2645B8EE6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="" xmlns:a16="http://schemas.microsoft.com/office/drawing/2014/main" id="{0FA1DFC2-AB5D-C54C-9442-B2A75748131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05" name="Group 204">
                <a:extLst>
                  <a:ext uri="{FF2B5EF4-FFF2-40B4-BE49-F238E27FC236}">
                    <a16:creationId xmlns="" xmlns:a16="http://schemas.microsoft.com/office/drawing/2014/main" id="{90A54D4C-3F79-C743-9C80-084991D41200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06" name="Freeform 205">
                  <a:extLst>
                    <a:ext uri="{FF2B5EF4-FFF2-40B4-BE49-F238E27FC236}">
                      <a16:creationId xmlns="" xmlns:a16="http://schemas.microsoft.com/office/drawing/2014/main" id="{1E26A4E5-AF3D-4947-B66A-F398E4D69CB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reeform 206">
                  <a:extLst>
                    <a:ext uri="{FF2B5EF4-FFF2-40B4-BE49-F238E27FC236}">
                      <a16:creationId xmlns="" xmlns:a16="http://schemas.microsoft.com/office/drawing/2014/main" id="{108468E8-5985-1D44-89B2-DDB119754CD6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Freeform 207">
                  <a:extLst>
                    <a:ext uri="{FF2B5EF4-FFF2-40B4-BE49-F238E27FC236}">
                      <a16:creationId xmlns="" xmlns:a16="http://schemas.microsoft.com/office/drawing/2014/main" id="{6EE1E107-11AB-F041-8F7D-A8495BAABDD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Freeform 208">
                  <a:extLst>
                    <a:ext uri="{FF2B5EF4-FFF2-40B4-BE49-F238E27FC236}">
                      <a16:creationId xmlns="" xmlns:a16="http://schemas.microsoft.com/office/drawing/2014/main" id="{78CC0B5F-254D-0F46-A315-DC344F1CAB1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1" name="Group 190">
              <a:extLst>
                <a:ext uri="{FF2B5EF4-FFF2-40B4-BE49-F238E27FC236}">
                  <a16:creationId xmlns="" xmlns:a16="http://schemas.microsoft.com/office/drawing/2014/main" id="{1B1C1707-4E61-344B-83ED-C9AB38B851B6}"/>
                </a:ext>
              </a:extLst>
            </p:cNvPr>
            <p:cNvGrpSpPr/>
            <p:nvPr/>
          </p:nvGrpSpPr>
          <p:grpSpPr>
            <a:xfrm>
              <a:off x="8736362" y="3768724"/>
              <a:ext cx="753999" cy="373786"/>
              <a:chOff x="7493876" y="2774731"/>
              <a:chExt cx="1481958" cy="894622"/>
            </a:xfrm>
          </p:grpSpPr>
          <p:sp>
            <p:nvSpPr>
              <p:cNvPr id="196" name="Freeform 195">
                <a:extLst>
                  <a:ext uri="{FF2B5EF4-FFF2-40B4-BE49-F238E27FC236}">
                    <a16:creationId xmlns="" xmlns:a16="http://schemas.microsoft.com/office/drawing/2014/main" id="{8FE70426-9A03-474A-BFF9-2E4D882C6CBF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="" xmlns:a16="http://schemas.microsoft.com/office/drawing/2014/main" id="{8BF428C1-730C-E94C-B289-CC31047CC39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="" xmlns:a16="http://schemas.microsoft.com/office/drawing/2014/main" id="{138A4A7A-09DC-8A49-8467-DF8F2FD046F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99" name="Freeform 198">
                  <a:extLst>
                    <a:ext uri="{FF2B5EF4-FFF2-40B4-BE49-F238E27FC236}">
                      <a16:creationId xmlns="" xmlns:a16="http://schemas.microsoft.com/office/drawing/2014/main" id="{7EBACC77-0606-D34F-BFE6-DF15F0FDF53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Freeform 199">
                  <a:extLst>
                    <a:ext uri="{FF2B5EF4-FFF2-40B4-BE49-F238E27FC236}">
                      <a16:creationId xmlns="" xmlns:a16="http://schemas.microsoft.com/office/drawing/2014/main" id="{1DEC1B92-3C4E-444D-8F87-8E4953BA090E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 200">
                  <a:extLst>
                    <a:ext uri="{FF2B5EF4-FFF2-40B4-BE49-F238E27FC236}">
                      <a16:creationId xmlns="" xmlns:a16="http://schemas.microsoft.com/office/drawing/2014/main" id="{C2399E85-9E76-C24E-AAB4-E6CD2D0D44E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Freeform 201">
                  <a:extLst>
                    <a:ext uri="{FF2B5EF4-FFF2-40B4-BE49-F238E27FC236}">
                      <a16:creationId xmlns="" xmlns:a16="http://schemas.microsoft.com/office/drawing/2014/main" id="{0E184E1F-EE40-B843-B55F-8DB9C138745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2" name="Up-Down Arrow 191">
              <a:extLst>
                <a:ext uri="{FF2B5EF4-FFF2-40B4-BE49-F238E27FC236}">
                  <a16:creationId xmlns="" xmlns:a16="http://schemas.microsoft.com/office/drawing/2014/main" id="{9CE87CD0-C188-3E4C-B71D-8AE494AD257B}"/>
                </a:ext>
              </a:extLst>
            </p:cNvPr>
            <p:cNvSpPr/>
            <p:nvPr/>
          </p:nvSpPr>
          <p:spPr>
            <a:xfrm rot="18842452">
              <a:off x="9773071" y="2749725"/>
              <a:ext cx="110632" cy="1621438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3" name="Up-Down Arrow 192">
              <a:extLst>
                <a:ext uri="{FF2B5EF4-FFF2-40B4-BE49-F238E27FC236}">
                  <a16:creationId xmlns="" xmlns:a16="http://schemas.microsoft.com/office/drawing/2014/main" id="{F49C411D-1F42-6D46-925C-79C8590CCA79}"/>
                </a:ext>
              </a:extLst>
            </p:cNvPr>
            <p:cNvSpPr/>
            <p:nvPr/>
          </p:nvSpPr>
          <p:spPr>
            <a:xfrm rot="1544330">
              <a:off x="8498334" y="2913840"/>
              <a:ext cx="132567" cy="1340938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4" name="Up-Down Arrow 193">
              <a:extLst>
                <a:ext uri="{FF2B5EF4-FFF2-40B4-BE49-F238E27FC236}">
                  <a16:creationId xmlns="" xmlns:a16="http://schemas.microsoft.com/office/drawing/2014/main" id="{7B4919E6-79AD-8A4F-B81F-ABA9415D1A52}"/>
                </a:ext>
              </a:extLst>
            </p:cNvPr>
            <p:cNvSpPr/>
            <p:nvPr/>
          </p:nvSpPr>
          <p:spPr>
            <a:xfrm>
              <a:off x="8891032" y="2979040"/>
              <a:ext cx="132567" cy="794393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5" name="Up-Down Arrow 194">
              <a:extLst>
                <a:ext uri="{FF2B5EF4-FFF2-40B4-BE49-F238E27FC236}">
                  <a16:creationId xmlns="" xmlns:a16="http://schemas.microsoft.com/office/drawing/2014/main" id="{7FC3545F-3992-AC46-9AF7-CA1EA8A14152}"/>
                </a:ext>
              </a:extLst>
            </p:cNvPr>
            <p:cNvSpPr/>
            <p:nvPr/>
          </p:nvSpPr>
          <p:spPr>
            <a:xfrm rot="21168731">
              <a:off x="9181573" y="2978458"/>
              <a:ext cx="132567" cy="1740801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4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57"/>
            <a:ext cx="10515600" cy="894622"/>
          </a:xfrm>
        </p:spPr>
        <p:txBody>
          <a:bodyPr>
            <a:normAutofit/>
          </a:bodyPr>
          <a:lstStyle/>
          <a:p>
            <a:r>
              <a:rPr lang="en-US" sz="5400" dirty="0"/>
              <a:t>OpenFlow: </a:t>
            </a:r>
            <a:r>
              <a:rPr lang="en-US" sz="4800" dirty="0"/>
              <a:t>switch-to-controller messages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D610955-4D70-5844-AF3C-17FCA079A4DB}"/>
              </a:ext>
            </a:extLst>
          </p:cNvPr>
          <p:cNvSpPr/>
          <p:nvPr/>
        </p:nvSpPr>
        <p:spPr>
          <a:xfrm>
            <a:off x="805841" y="1385490"/>
            <a:ext cx="644672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90"/>
                </a:solidFill>
              </a:rPr>
              <a:t>Key switch-to-controller messages</a:t>
            </a:r>
          </a:p>
          <a:p>
            <a:pPr marL="347663" indent="-285750">
              <a:buClr>
                <a:srgbClr val="0000A8"/>
              </a:buClr>
              <a:buFont typeface="Wingdings" pitchFamily="2" charset="2"/>
              <a:buChar char="§"/>
            </a:pPr>
            <a:r>
              <a:rPr lang="en-US" sz="2800" i="1" dirty="0">
                <a:solidFill>
                  <a:srgbClr val="CC0000"/>
                </a:solidFill>
              </a:rPr>
              <a:t>packet-in: </a:t>
            </a:r>
            <a:r>
              <a:rPr lang="en-US" sz="2800" dirty="0"/>
              <a:t>transfer packet (and its control) to controller.  See packet-out message from controller</a:t>
            </a:r>
          </a:p>
          <a:p>
            <a:pPr marL="347663" indent="-285750">
              <a:buClr>
                <a:srgbClr val="0000A8"/>
              </a:buClr>
              <a:buFont typeface="Wingdings" pitchFamily="2" charset="2"/>
              <a:buChar char="§"/>
            </a:pPr>
            <a:r>
              <a:rPr lang="en-US" sz="2800" i="1" dirty="0">
                <a:solidFill>
                  <a:srgbClr val="CC0000"/>
                </a:solidFill>
              </a:rPr>
              <a:t>flow-removed: </a:t>
            </a:r>
            <a:r>
              <a:rPr lang="en-US" sz="2800" dirty="0"/>
              <a:t>flow table entry deleted at switch</a:t>
            </a:r>
          </a:p>
          <a:p>
            <a:pPr marL="347663" indent="-285750">
              <a:buClr>
                <a:srgbClr val="0000A8"/>
              </a:buClr>
              <a:buFont typeface="Wingdings" pitchFamily="2" charset="2"/>
              <a:buChar char="§"/>
            </a:pPr>
            <a:r>
              <a:rPr lang="en-US" sz="2800" i="1" dirty="0">
                <a:solidFill>
                  <a:srgbClr val="CC0000"/>
                </a:solidFill>
              </a:rPr>
              <a:t>port status: </a:t>
            </a:r>
            <a:r>
              <a:rPr lang="en-US" sz="2800" dirty="0"/>
              <a:t>inform controller of a change on a port</a:t>
            </a:r>
            <a:r>
              <a:rPr lang="en-US" sz="3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A8E958E-D892-2844-99B6-42522891E40E}"/>
              </a:ext>
            </a:extLst>
          </p:cNvPr>
          <p:cNvSpPr txBox="1"/>
          <p:nvPr/>
        </p:nvSpPr>
        <p:spPr>
          <a:xfrm>
            <a:off x="977029" y="5497334"/>
            <a:ext cx="104216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Fortunately, network operators don’t “program” switches by creating/sending OpenFlow messages directly.  Instead use higher-level abstraction at controller</a:t>
            </a:r>
          </a:p>
          <a:p>
            <a:endParaRPr lang="en-US" dirty="0"/>
          </a:p>
        </p:txBody>
      </p:sp>
      <p:grpSp>
        <p:nvGrpSpPr>
          <p:cNvPr id="178" name="Group 177">
            <a:extLst>
              <a:ext uri="{FF2B5EF4-FFF2-40B4-BE49-F238E27FC236}">
                <a16:creationId xmlns="" xmlns:a16="http://schemas.microsoft.com/office/drawing/2014/main" id="{05C1E192-3943-264E-808F-6249874B1A90}"/>
              </a:ext>
            </a:extLst>
          </p:cNvPr>
          <p:cNvGrpSpPr/>
          <p:nvPr/>
        </p:nvGrpSpPr>
        <p:grpSpPr>
          <a:xfrm>
            <a:off x="7839227" y="1446146"/>
            <a:ext cx="3616623" cy="3732173"/>
            <a:chOff x="7686822" y="1446146"/>
            <a:chExt cx="3616623" cy="3732173"/>
          </a:xfrm>
        </p:grpSpPr>
        <p:grpSp>
          <p:nvGrpSpPr>
            <p:cNvPr id="179" name="Group 950">
              <a:extLst>
                <a:ext uri="{FF2B5EF4-FFF2-40B4-BE49-F238E27FC236}">
                  <a16:creationId xmlns="" xmlns:a16="http://schemas.microsoft.com/office/drawing/2014/main" id="{ED88F4A4-5370-FC45-B097-B21D7F69D8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11490" y="2119745"/>
              <a:ext cx="440889" cy="845230"/>
              <a:chOff x="4140" y="429"/>
              <a:chExt cx="1425" cy="2396"/>
            </a:xfrm>
          </p:grpSpPr>
          <p:sp>
            <p:nvSpPr>
              <p:cNvPr id="224" name="Freeform 951">
                <a:extLst>
                  <a:ext uri="{FF2B5EF4-FFF2-40B4-BE49-F238E27FC236}">
                    <a16:creationId xmlns="" xmlns:a16="http://schemas.microsoft.com/office/drawing/2014/main" id="{8D022F74-05A3-F946-90D6-8934EA188F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5" name="Rectangle 952">
                <a:extLst>
                  <a:ext uri="{FF2B5EF4-FFF2-40B4-BE49-F238E27FC236}">
                    <a16:creationId xmlns="" xmlns:a16="http://schemas.microsoft.com/office/drawing/2014/main" id="{6494FE2D-440B-9E49-AA10-826B0BF67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6" name="Freeform 953">
                <a:extLst>
                  <a:ext uri="{FF2B5EF4-FFF2-40B4-BE49-F238E27FC236}">
                    <a16:creationId xmlns="" xmlns:a16="http://schemas.microsoft.com/office/drawing/2014/main" id="{84F74045-C7A2-DC4D-9204-B67518C2E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" name="Freeform 954">
                <a:extLst>
                  <a:ext uri="{FF2B5EF4-FFF2-40B4-BE49-F238E27FC236}">
                    <a16:creationId xmlns="" xmlns:a16="http://schemas.microsoft.com/office/drawing/2014/main" id="{CDADCCE7-7390-5449-B3A0-3CB4987A2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" name="Rectangle 955">
                <a:extLst>
                  <a:ext uri="{FF2B5EF4-FFF2-40B4-BE49-F238E27FC236}">
                    <a16:creationId xmlns="" xmlns:a16="http://schemas.microsoft.com/office/drawing/2014/main" id="{03799953-C230-BF4C-B1AF-FCDEDB55B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29" name="Group 956">
                <a:extLst>
                  <a:ext uri="{FF2B5EF4-FFF2-40B4-BE49-F238E27FC236}">
                    <a16:creationId xmlns="" xmlns:a16="http://schemas.microsoft.com/office/drawing/2014/main" id="{BF026E67-31D1-1044-9990-DBE10FF35E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4" name="AutoShape 957">
                  <a:extLst>
                    <a:ext uri="{FF2B5EF4-FFF2-40B4-BE49-F238E27FC236}">
                      <a16:creationId xmlns="" xmlns:a16="http://schemas.microsoft.com/office/drawing/2014/main" id="{D10904F7-5809-B44A-AA68-E56B9AF410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5" name="AutoShape 958">
                  <a:extLst>
                    <a:ext uri="{FF2B5EF4-FFF2-40B4-BE49-F238E27FC236}">
                      <a16:creationId xmlns="" xmlns:a16="http://schemas.microsoft.com/office/drawing/2014/main" id="{478D1C0E-669A-8A4C-9FD6-DF7DE2B551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0" name="Rectangle 959">
                <a:extLst>
                  <a:ext uri="{FF2B5EF4-FFF2-40B4-BE49-F238E27FC236}">
                    <a16:creationId xmlns="" xmlns:a16="http://schemas.microsoft.com/office/drawing/2014/main" id="{ECCCA03F-6C83-4847-8B32-FD635E3CB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31" name="Group 960">
                <a:extLst>
                  <a:ext uri="{FF2B5EF4-FFF2-40B4-BE49-F238E27FC236}">
                    <a16:creationId xmlns="" xmlns:a16="http://schemas.microsoft.com/office/drawing/2014/main" id="{0804097F-BA94-F74B-A0B7-2F9289D757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2" name="AutoShape 961">
                  <a:extLst>
                    <a:ext uri="{FF2B5EF4-FFF2-40B4-BE49-F238E27FC236}">
                      <a16:creationId xmlns="" xmlns:a16="http://schemas.microsoft.com/office/drawing/2014/main" id="{D0EAF987-F31A-CD44-9881-D658696193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3" name="AutoShape 962">
                  <a:extLst>
                    <a:ext uri="{FF2B5EF4-FFF2-40B4-BE49-F238E27FC236}">
                      <a16:creationId xmlns="" xmlns:a16="http://schemas.microsoft.com/office/drawing/2014/main" id="{60EC5489-D035-9B4B-A4F5-96DDBFD05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2" name="Rectangle 963">
                <a:extLst>
                  <a:ext uri="{FF2B5EF4-FFF2-40B4-BE49-F238E27FC236}">
                    <a16:creationId xmlns="" xmlns:a16="http://schemas.microsoft.com/office/drawing/2014/main" id="{916372AD-6FE4-0C47-88A5-A7F42E6F3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3" name="Rectangle 964">
                <a:extLst>
                  <a:ext uri="{FF2B5EF4-FFF2-40B4-BE49-F238E27FC236}">
                    <a16:creationId xmlns="" xmlns:a16="http://schemas.microsoft.com/office/drawing/2014/main" id="{C683EB98-4D0D-9C46-9199-45671D623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34" name="Group 965">
                <a:extLst>
                  <a:ext uri="{FF2B5EF4-FFF2-40B4-BE49-F238E27FC236}">
                    <a16:creationId xmlns="" xmlns:a16="http://schemas.microsoft.com/office/drawing/2014/main" id="{CF0C4A90-DBEC-954E-8086-480578A797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50" name="AutoShape 966">
                  <a:extLst>
                    <a:ext uri="{FF2B5EF4-FFF2-40B4-BE49-F238E27FC236}">
                      <a16:creationId xmlns="" xmlns:a16="http://schemas.microsoft.com/office/drawing/2014/main" id="{0F93C577-0D34-C543-977D-0F60E9400A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1" name="AutoShape 967">
                  <a:extLst>
                    <a:ext uri="{FF2B5EF4-FFF2-40B4-BE49-F238E27FC236}">
                      <a16:creationId xmlns="" xmlns:a16="http://schemas.microsoft.com/office/drawing/2014/main" id="{F6998813-5124-CA4D-A29E-CED92C6786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5" name="Freeform 968">
                <a:extLst>
                  <a:ext uri="{FF2B5EF4-FFF2-40B4-BE49-F238E27FC236}">
                    <a16:creationId xmlns="" xmlns:a16="http://schemas.microsoft.com/office/drawing/2014/main" id="{3340235E-8B73-BB4A-9B6A-15B105386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36" name="Group 969">
                <a:extLst>
                  <a:ext uri="{FF2B5EF4-FFF2-40B4-BE49-F238E27FC236}">
                    <a16:creationId xmlns="" xmlns:a16="http://schemas.microsoft.com/office/drawing/2014/main" id="{0E42419B-D2AA-0846-8F75-77A9FA9E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8" name="AutoShape 970">
                  <a:extLst>
                    <a:ext uri="{FF2B5EF4-FFF2-40B4-BE49-F238E27FC236}">
                      <a16:creationId xmlns="" xmlns:a16="http://schemas.microsoft.com/office/drawing/2014/main" id="{DB7D3A5D-962D-CB4C-B5A6-5E12BB47FD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9" name="AutoShape 971">
                  <a:extLst>
                    <a:ext uri="{FF2B5EF4-FFF2-40B4-BE49-F238E27FC236}">
                      <a16:creationId xmlns="" xmlns:a16="http://schemas.microsoft.com/office/drawing/2014/main" id="{FCCD4FE2-901D-8A49-91C6-E78A34078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7" name="Rectangle 972">
                <a:extLst>
                  <a:ext uri="{FF2B5EF4-FFF2-40B4-BE49-F238E27FC236}">
                    <a16:creationId xmlns="" xmlns:a16="http://schemas.microsoft.com/office/drawing/2014/main" id="{4BF8D1A2-C396-EF44-9A08-CC7859590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8" name="Freeform 973">
                <a:extLst>
                  <a:ext uri="{FF2B5EF4-FFF2-40B4-BE49-F238E27FC236}">
                    <a16:creationId xmlns="" xmlns:a16="http://schemas.microsoft.com/office/drawing/2014/main" id="{65A953F5-2FD0-5248-A466-4C952B239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9" name="Freeform 974">
                <a:extLst>
                  <a:ext uri="{FF2B5EF4-FFF2-40B4-BE49-F238E27FC236}">
                    <a16:creationId xmlns="" xmlns:a16="http://schemas.microsoft.com/office/drawing/2014/main" id="{5B291DF5-93D6-2D4F-B5FE-FF4C935D0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0" name="Oval 975">
                <a:extLst>
                  <a:ext uri="{FF2B5EF4-FFF2-40B4-BE49-F238E27FC236}">
                    <a16:creationId xmlns="" xmlns:a16="http://schemas.microsoft.com/office/drawing/2014/main" id="{F97A395F-5F78-0544-9F2A-B54ED781E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1" name="Freeform 976">
                <a:extLst>
                  <a:ext uri="{FF2B5EF4-FFF2-40B4-BE49-F238E27FC236}">
                    <a16:creationId xmlns="" xmlns:a16="http://schemas.microsoft.com/office/drawing/2014/main" id="{31A267CC-4663-FA49-AE86-BC76EBFDF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2" name="AutoShape 977">
                <a:extLst>
                  <a:ext uri="{FF2B5EF4-FFF2-40B4-BE49-F238E27FC236}">
                    <a16:creationId xmlns="" xmlns:a16="http://schemas.microsoft.com/office/drawing/2014/main" id="{35462EBA-8A38-2B46-9524-E22DB06B1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3" name="AutoShape 978">
                <a:extLst>
                  <a:ext uri="{FF2B5EF4-FFF2-40B4-BE49-F238E27FC236}">
                    <a16:creationId xmlns="" xmlns:a16="http://schemas.microsoft.com/office/drawing/2014/main" id="{AE34B956-F883-AF4E-B0B2-D6B6F7FB7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4" name="Oval 979">
                <a:extLst>
                  <a:ext uri="{FF2B5EF4-FFF2-40B4-BE49-F238E27FC236}">
                    <a16:creationId xmlns="" xmlns:a16="http://schemas.microsoft.com/office/drawing/2014/main" id="{9961BA94-561E-1E45-A972-55B4657D7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5" name="Oval 980">
                <a:extLst>
                  <a:ext uri="{FF2B5EF4-FFF2-40B4-BE49-F238E27FC236}">
                    <a16:creationId xmlns="" xmlns:a16="http://schemas.microsoft.com/office/drawing/2014/main" id="{211B158E-F0A5-DC41-A61F-CF9975C6C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" name="Oval 981">
                <a:extLst>
                  <a:ext uri="{FF2B5EF4-FFF2-40B4-BE49-F238E27FC236}">
                    <a16:creationId xmlns="" xmlns:a16="http://schemas.microsoft.com/office/drawing/2014/main" id="{1FA20AE6-7C51-CE49-AFEA-25559B77B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7" name="Rectangle 982">
                <a:extLst>
                  <a:ext uri="{FF2B5EF4-FFF2-40B4-BE49-F238E27FC236}">
                    <a16:creationId xmlns="" xmlns:a16="http://schemas.microsoft.com/office/drawing/2014/main" id="{F3093C32-3005-3F4D-8D5F-537AD20A0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80" name="Picture 4">
              <a:extLst>
                <a:ext uri="{FF2B5EF4-FFF2-40B4-BE49-F238E27FC236}">
                  <a16:creationId xmlns="" xmlns:a16="http://schemas.microsoft.com/office/drawing/2014/main" id="{64F6B4D6-D900-BA4F-A6AC-21C186EF1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1361" y="2246085"/>
              <a:ext cx="1629624" cy="43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" name="TextBox 180">
              <a:extLst>
                <a:ext uri="{FF2B5EF4-FFF2-40B4-BE49-F238E27FC236}">
                  <a16:creationId xmlns="" xmlns:a16="http://schemas.microsoft.com/office/drawing/2014/main" id="{97A37A37-AE4E-3340-AC58-0D411013A587}"/>
                </a:ext>
              </a:extLst>
            </p:cNvPr>
            <p:cNvSpPr txBox="1"/>
            <p:nvPr/>
          </p:nvSpPr>
          <p:spPr>
            <a:xfrm>
              <a:off x="7757772" y="1446146"/>
              <a:ext cx="3222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ea typeface="ＭＳ Ｐゴシック" charset="0"/>
                </a:rPr>
                <a:t>OpenFlow Controller</a:t>
              </a:r>
            </a:p>
          </p:txBody>
        </p:sp>
        <p:sp>
          <p:nvSpPr>
            <p:cNvPr id="182" name="Freeform 3">
              <a:extLst>
                <a:ext uri="{FF2B5EF4-FFF2-40B4-BE49-F238E27FC236}">
                  <a16:creationId xmlns="" xmlns:a16="http://schemas.microsoft.com/office/drawing/2014/main" id="{54FD3CCF-B127-EE47-AD35-99BFCEDA5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822" y="3573747"/>
              <a:ext cx="3616623" cy="1604572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  <a:gd name="connsiteX0" fmla="*/ 0 w 9831"/>
                <a:gd name="connsiteY0" fmla="*/ 4265 h 9728"/>
                <a:gd name="connsiteX1" fmla="*/ 973 w 9831"/>
                <a:gd name="connsiteY1" fmla="*/ 2114 h 9728"/>
                <a:gd name="connsiteX2" fmla="*/ 2351 w 9831"/>
                <a:gd name="connsiteY2" fmla="*/ 84 h 9728"/>
                <a:gd name="connsiteX3" fmla="*/ 6893 w 9831"/>
                <a:gd name="connsiteY3" fmla="*/ 624 h 9728"/>
                <a:gd name="connsiteX4" fmla="*/ 8909 w 9831"/>
                <a:gd name="connsiteY4" fmla="*/ 2780 h 9728"/>
                <a:gd name="connsiteX5" fmla="*/ 9773 w 9831"/>
                <a:gd name="connsiteY5" fmla="*/ 6266 h 9728"/>
                <a:gd name="connsiteX6" fmla="*/ 7373 w 9831"/>
                <a:gd name="connsiteY6" fmla="*/ 9162 h 9728"/>
                <a:gd name="connsiteX7" fmla="*/ 4413 w 9831"/>
                <a:gd name="connsiteY7" fmla="*/ 9673 h 9728"/>
                <a:gd name="connsiteX8" fmla="*/ 2067 w 9831"/>
                <a:gd name="connsiteY8" fmla="*/ 9460 h 9728"/>
                <a:gd name="connsiteX9" fmla="*/ 453 w 9831"/>
                <a:gd name="connsiteY9" fmla="*/ 7416 h 9728"/>
                <a:gd name="connsiteX10" fmla="*/ 0 w 9831"/>
                <a:gd name="connsiteY10" fmla="*/ 4265 h 9728"/>
                <a:gd name="connsiteX0" fmla="*/ 0 w 10003"/>
                <a:gd name="connsiteY0" fmla="*/ 4299 h 9915"/>
                <a:gd name="connsiteX1" fmla="*/ 990 w 10003"/>
                <a:gd name="connsiteY1" fmla="*/ 2088 h 9915"/>
                <a:gd name="connsiteX2" fmla="*/ 2391 w 10003"/>
                <a:gd name="connsiteY2" fmla="*/ 1 h 9915"/>
                <a:gd name="connsiteX3" fmla="*/ 6715 w 10003"/>
                <a:gd name="connsiteY3" fmla="*/ 1965 h 9915"/>
                <a:gd name="connsiteX4" fmla="*/ 9062 w 10003"/>
                <a:gd name="connsiteY4" fmla="*/ 2773 h 9915"/>
                <a:gd name="connsiteX5" fmla="*/ 9941 w 10003"/>
                <a:gd name="connsiteY5" fmla="*/ 6356 h 9915"/>
                <a:gd name="connsiteX6" fmla="*/ 7500 w 10003"/>
                <a:gd name="connsiteY6" fmla="*/ 9333 h 9915"/>
                <a:gd name="connsiteX7" fmla="*/ 4489 w 10003"/>
                <a:gd name="connsiteY7" fmla="*/ 9858 h 9915"/>
                <a:gd name="connsiteX8" fmla="*/ 2103 w 10003"/>
                <a:gd name="connsiteY8" fmla="*/ 9640 h 9915"/>
                <a:gd name="connsiteX9" fmla="*/ 461 w 10003"/>
                <a:gd name="connsiteY9" fmla="*/ 7538 h 9915"/>
                <a:gd name="connsiteX10" fmla="*/ 0 w 10003"/>
                <a:gd name="connsiteY10" fmla="*/ 4299 h 9915"/>
                <a:gd name="connsiteX0" fmla="*/ 0 w 10000"/>
                <a:gd name="connsiteY0" fmla="*/ 4336 h 10000"/>
                <a:gd name="connsiteX1" fmla="*/ 990 w 10000"/>
                <a:gd name="connsiteY1" fmla="*/ 2106 h 10000"/>
                <a:gd name="connsiteX2" fmla="*/ 2390 w 10000"/>
                <a:gd name="connsiteY2" fmla="*/ 1 h 10000"/>
                <a:gd name="connsiteX3" fmla="*/ 6713 w 10000"/>
                <a:gd name="connsiteY3" fmla="*/ 1982 h 10000"/>
                <a:gd name="connsiteX4" fmla="*/ 9059 w 10000"/>
                <a:gd name="connsiteY4" fmla="*/ 2797 h 10000"/>
                <a:gd name="connsiteX5" fmla="*/ 9938 w 10000"/>
                <a:gd name="connsiteY5" fmla="*/ 6410 h 10000"/>
                <a:gd name="connsiteX6" fmla="*/ 7498 w 10000"/>
                <a:gd name="connsiteY6" fmla="*/ 9413 h 10000"/>
                <a:gd name="connsiteX7" fmla="*/ 4488 w 10000"/>
                <a:gd name="connsiteY7" fmla="*/ 9943 h 10000"/>
                <a:gd name="connsiteX8" fmla="*/ 2102 w 10000"/>
                <a:gd name="connsiteY8" fmla="*/ 9723 h 10000"/>
                <a:gd name="connsiteX9" fmla="*/ 461 w 10000"/>
                <a:gd name="connsiteY9" fmla="*/ 7603 h 10000"/>
                <a:gd name="connsiteX10" fmla="*/ 0 w 10000"/>
                <a:gd name="connsiteY10" fmla="*/ 4336 h 10000"/>
                <a:gd name="connsiteX0" fmla="*/ 0 w 10000"/>
                <a:gd name="connsiteY0" fmla="*/ 4336 h 10000"/>
                <a:gd name="connsiteX1" fmla="*/ 990 w 10000"/>
                <a:gd name="connsiteY1" fmla="*/ 2106 h 10000"/>
                <a:gd name="connsiteX2" fmla="*/ 2390 w 10000"/>
                <a:gd name="connsiteY2" fmla="*/ 1 h 10000"/>
                <a:gd name="connsiteX3" fmla="*/ 6713 w 10000"/>
                <a:gd name="connsiteY3" fmla="*/ 1982 h 10000"/>
                <a:gd name="connsiteX4" fmla="*/ 9059 w 10000"/>
                <a:gd name="connsiteY4" fmla="*/ 2797 h 10000"/>
                <a:gd name="connsiteX5" fmla="*/ 9938 w 10000"/>
                <a:gd name="connsiteY5" fmla="*/ 6410 h 10000"/>
                <a:gd name="connsiteX6" fmla="*/ 7498 w 10000"/>
                <a:gd name="connsiteY6" fmla="*/ 9413 h 10000"/>
                <a:gd name="connsiteX7" fmla="*/ 4488 w 10000"/>
                <a:gd name="connsiteY7" fmla="*/ 9943 h 10000"/>
                <a:gd name="connsiteX8" fmla="*/ 2102 w 10000"/>
                <a:gd name="connsiteY8" fmla="*/ 9723 h 10000"/>
                <a:gd name="connsiteX9" fmla="*/ 461 w 10000"/>
                <a:gd name="connsiteY9" fmla="*/ 7603 h 10000"/>
                <a:gd name="connsiteX10" fmla="*/ 0 w 10000"/>
                <a:gd name="connsiteY10" fmla="*/ 4336 h 10000"/>
                <a:gd name="connsiteX0" fmla="*/ 0 w 10000"/>
                <a:gd name="connsiteY0" fmla="*/ 4002 h 9666"/>
                <a:gd name="connsiteX1" fmla="*/ 990 w 10000"/>
                <a:gd name="connsiteY1" fmla="*/ 1772 h 9666"/>
                <a:gd name="connsiteX2" fmla="*/ 3804 w 10000"/>
                <a:gd name="connsiteY2" fmla="*/ 1 h 9666"/>
                <a:gd name="connsiteX3" fmla="*/ 6713 w 10000"/>
                <a:gd name="connsiteY3" fmla="*/ 1648 h 9666"/>
                <a:gd name="connsiteX4" fmla="*/ 9059 w 10000"/>
                <a:gd name="connsiteY4" fmla="*/ 2463 h 9666"/>
                <a:gd name="connsiteX5" fmla="*/ 9938 w 10000"/>
                <a:gd name="connsiteY5" fmla="*/ 6076 h 9666"/>
                <a:gd name="connsiteX6" fmla="*/ 7498 w 10000"/>
                <a:gd name="connsiteY6" fmla="*/ 9079 h 9666"/>
                <a:gd name="connsiteX7" fmla="*/ 4488 w 10000"/>
                <a:gd name="connsiteY7" fmla="*/ 9609 h 9666"/>
                <a:gd name="connsiteX8" fmla="*/ 2102 w 10000"/>
                <a:gd name="connsiteY8" fmla="*/ 9389 h 9666"/>
                <a:gd name="connsiteX9" fmla="*/ 461 w 10000"/>
                <a:gd name="connsiteY9" fmla="*/ 7269 h 9666"/>
                <a:gd name="connsiteX10" fmla="*/ 0 w 10000"/>
                <a:gd name="connsiteY10" fmla="*/ 4002 h 9666"/>
                <a:gd name="connsiteX0" fmla="*/ 103 w 9643"/>
                <a:gd name="connsiteY0" fmla="*/ 4486 h 10000"/>
                <a:gd name="connsiteX1" fmla="*/ 633 w 9643"/>
                <a:gd name="connsiteY1" fmla="*/ 1833 h 10000"/>
                <a:gd name="connsiteX2" fmla="*/ 3447 w 9643"/>
                <a:gd name="connsiteY2" fmla="*/ 1 h 10000"/>
                <a:gd name="connsiteX3" fmla="*/ 6356 w 9643"/>
                <a:gd name="connsiteY3" fmla="*/ 1705 h 10000"/>
                <a:gd name="connsiteX4" fmla="*/ 8702 w 9643"/>
                <a:gd name="connsiteY4" fmla="*/ 2548 h 10000"/>
                <a:gd name="connsiteX5" fmla="*/ 9581 w 9643"/>
                <a:gd name="connsiteY5" fmla="*/ 6286 h 10000"/>
                <a:gd name="connsiteX6" fmla="*/ 7141 w 9643"/>
                <a:gd name="connsiteY6" fmla="*/ 9393 h 10000"/>
                <a:gd name="connsiteX7" fmla="*/ 4131 w 9643"/>
                <a:gd name="connsiteY7" fmla="*/ 9941 h 10000"/>
                <a:gd name="connsiteX8" fmla="*/ 1745 w 9643"/>
                <a:gd name="connsiteY8" fmla="*/ 9713 h 10000"/>
                <a:gd name="connsiteX9" fmla="*/ 104 w 9643"/>
                <a:gd name="connsiteY9" fmla="*/ 7520 h 10000"/>
                <a:gd name="connsiteX10" fmla="*/ 103 w 9643"/>
                <a:gd name="connsiteY10" fmla="*/ 4486 h 10000"/>
                <a:gd name="connsiteX0" fmla="*/ 107 w 10000"/>
                <a:gd name="connsiteY0" fmla="*/ 4486 h 10000"/>
                <a:gd name="connsiteX1" fmla="*/ 1304 w 10000"/>
                <a:gd name="connsiteY1" fmla="*/ 2006 h 10000"/>
                <a:gd name="connsiteX2" fmla="*/ 3575 w 10000"/>
                <a:gd name="connsiteY2" fmla="*/ 1 h 10000"/>
                <a:gd name="connsiteX3" fmla="*/ 6591 w 10000"/>
                <a:gd name="connsiteY3" fmla="*/ 1705 h 10000"/>
                <a:gd name="connsiteX4" fmla="*/ 9024 w 10000"/>
                <a:gd name="connsiteY4" fmla="*/ 2548 h 10000"/>
                <a:gd name="connsiteX5" fmla="*/ 9936 w 10000"/>
                <a:gd name="connsiteY5" fmla="*/ 6286 h 10000"/>
                <a:gd name="connsiteX6" fmla="*/ 7405 w 10000"/>
                <a:gd name="connsiteY6" fmla="*/ 9393 h 10000"/>
                <a:gd name="connsiteX7" fmla="*/ 4284 w 10000"/>
                <a:gd name="connsiteY7" fmla="*/ 9941 h 10000"/>
                <a:gd name="connsiteX8" fmla="*/ 1810 w 10000"/>
                <a:gd name="connsiteY8" fmla="*/ 9713 h 10000"/>
                <a:gd name="connsiteX9" fmla="*/ 108 w 10000"/>
                <a:gd name="connsiteY9" fmla="*/ 7520 h 10000"/>
                <a:gd name="connsiteX10" fmla="*/ 107 w 10000"/>
                <a:gd name="connsiteY10" fmla="*/ 4486 h 10000"/>
                <a:gd name="connsiteX0" fmla="*/ 0 w 9893"/>
                <a:gd name="connsiteY0" fmla="*/ 4486 h 10000"/>
                <a:gd name="connsiteX1" fmla="*/ 1197 w 9893"/>
                <a:gd name="connsiteY1" fmla="*/ 2006 h 10000"/>
                <a:gd name="connsiteX2" fmla="*/ 3468 w 9893"/>
                <a:gd name="connsiteY2" fmla="*/ 1 h 10000"/>
                <a:gd name="connsiteX3" fmla="*/ 6484 w 9893"/>
                <a:gd name="connsiteY3" fmla="*/ 1705 h 10000"/>
                <a:gd name="connsiteX4" fmla="*/ 8917 w 9893"/>
                <a:gd name="connsiteY4" fmla="*/ 2548 h 10000"/>
                <a:gd name="connsiteX5" fmla="*/ 9829 w 9893"/>
                <a:gd name="connsiteY5" fmla="*/ 6286 h 10000"/>
                <a:gd name="connsiteX6" fmla="*/ 7298 w 9893"/>
                <a:gd name="connsiteY6" fmla="*/ 9393 h 10000"/>
                <a:gd name="connsiteX7" fmla="*/ 4177 w 9893"/>
                <a:gd name="connsiteY7" fmla="*/ 9941 h 10000"/>
                <a:gd name="connsiteX8" fmla="*/ 1703 w 9893"/>
                <a:gd name="connsiteY8" fmla="*/ 9713 h 10000"/>
                <a:gd name="connsiteX9" fmla="*/ 645 w 9893"/>
                <a:gd name="connsiteY9" fmla="*/ 7520 h 10000"/>
                <a:gd name="connsiteX10" fmla="*/ 0 w 9893"/>
                <a:gd name="connsiteY10" fmla="*/ 4486 h 10000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16"/>
                <a:gd name="connsiteX1" fmla="*/ 1210 w 10000"/>
                <a:gd name="connsiteY1" fmla="*/ 2006 h 10016"/>
                <a:gd name="connsiteX2" fmla="*/ 3506 w 10000"/>
                <a:gd name="connsiteY2" fmla="*/ 1 h 10016"/>
                <a:gd name="connsiteX3" fmla="*/ 6554 w 10000"/>
                <a:gd name="connsiteY3" fmla="*/ 1705 h 10016"/>
                <a:gd name="connsiteX4" fmla="*/ 9013 w 10000"/>
                <a:gd name="connsiteY4" fmla="*/ 2548 h 10016"/>
                <a:gd name="connsiteX5" fmla="*/ 9935 w 10000"/>
                <a:gd name="connsiteY5" fmla="*/ 6286 h 10016"/>
                <a:gd name="connsiteX6" fmla="*/ 7377 w 10000"/>
                <a:gd name="connsiteY6" fmla="*/ 9393 h 10016"/>
                <a:gd name="connsiteX7" fmla="*/ 4222 w 10000"/>
                <a:gd name="connsiteY7" fmla="*/ 9941 h 10016"/>
                <a:gd name="connsiteX8" fmla="*/ 2296 w 10000"/>
                <a:gd name="connsiteY8" fmla="*/ 8329 h 10016"/>
                <a:gd name="connsiteX9" fmla="*/ 652 w 10000"/>
                <a:gd name="connsiteY9" fmla="*/ 7520 h 10016"/>
                <a:gd name="connsiteX10" fmla="*/ 0 w 10000"/>
                <a:gd name="connsiteY10" fmla="*/ 4486 h 10016"/>
                <a:gd name="connsiteX0" fmla="*/ 0 w 10000"/>
                <a:gd name="connsiteY0" fmla="*/ 4486 h 10016"/>
                <a:gd name="connsiteX1" fmla="*/ 1210 w 10000"/>
                <a:gd name="connsiteY1" fmla="*/ 2006 h 10016"/>
                <a:gd name="connsiteX2" fmla="*/ 3506 w 10000"/>
                <a:gd name="connsiteY2" fmla="*/ 1 h 10016"/>
                <a:gd name="connsiteX3" fmla="*/ 6554 w 10000"/>
                <a:gd name="connsiteY3" fmla="*/ 1705 h 10016"/>
                <a:gd name="connsiteX4" fmla="*/ 9013 w 10000"/>
                <a:gd name="connsiteY4" fmla="*/ 2548 h 10016"/>
                <a:gd name="connsiteX5" fmla="*/ 9935 w 10000"/>
                <a:gd name="connsiteY5" fmla="*/ 6286 h 10016"/>
                <a:gd name="connsiteX6" fmla="*/ 7377 w 10000"/>
                <a:gd name="connsiteY6" fmla="*/ 9393 h 10016"/>
                <a:gd name="connsiteX7" fmla="*/ 4222 w 10000"/>
                <a:gd name="connsiteY7" fmla="*/ 9941 h 10016"/>
                <a:gd name="connsiteX8" fmla="*/ 2296 w 10000"/>
                <a:gd name="connsiteY8" fmla="*/ 8329 h 10016"/>
                <a:gd name="connsiteX9" fmla="*/ 652 w 10000"/>
                <a:gd name="connsiteY9" fmla="*/ 7520 h 10016"/>
                <a:gd name="connsiteX10" fmla="*/ 0 w 10000"/>
                <a:gd name="connsiteY10" fmla="*/ 4486 h 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00" h="10016">
                  <a:moveTo>
                    <a:pt x="0" y="4486"/>
                  </a:moveTo>
                  <a:cubicBezTo>
                    <a:pt x="23" y="3587"/>
                    <a:pt x="627" y="2754"/>
                    <a:pt x="1210" y="2006"/>
                  </a:cubicBezTo>
                  <a:cubicBezTo>
                    <a:pt x="1794" y="1258"/>
                    <a:pt x="2615" y="51"/>
                    <a:pt x="3506" y="1"/>
                  </a:cubicBezTo>
                  <a:cubicBezTo>
                    <a:pt x="4396" y="-49"/>
                    <a:pt x="5636" y="1281"/>
                    <a:pt x="6554" y="1705"/>
                  </a:cubicBezTo>
                  <a:cubicBezTo>
                    <a:pt x="7473" y="2129"/>
                    <a:pt x="8449" y="1784"/>
                    <a:pt x="9013" y="2548"/>
                  </a:cubicBezTo>
                  <a:cubicBezTo>
                    <a:pt x="9577" y="3312"/>
                    <a:pt x="10207" y="5145"/>
                    <a:pt x="9935" y="6286"/>
                  </a:cubicBezTo>
                  <a:cubicBezTo>
                    <a:pt x="9662" y="7428"/>
                    <a:pt x="8329" y="8783"/>
                    <a:pt x="7377" y="9393"/>
                  </a:cubicBezTo>
                  <a:cubicBezTo>
                    <a:pt x="6425" y="10002"/>
                    <a:pt x="5069" y="10118"/>
                    <a:pt x="4222" y="9941"/>
                  </a:cubicBezTo>
                  <a:cubicBezTo>
                    <a:pt x="3375" y="9764"/>
                    <a:pt x="2767" y="8820"/>
                    <a:pt x="2296" y="8329"/>
                  </a:cubicBezTo>
                  <a:cubicBezTo>
                    <a:pt x="1825" y="7838"/>
                    <a:pt x="1035" y="8161"/>
                    <a:pt x="652" y="7520"/>
                  </a:cubicBezTo>
                  <a:cubicBezTo>
                    <a:pt x="269" y="6879"/>
                    <a:pt x="99" y="5188"/>
                    <a:pt x="0" y="448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="" xmlns:a16="http://schemas.microsoft.com/office/drawing/2014/main" id="{1D84AED9-6BA5-604F-8E6C-11A72E61C06B}"/>
                </a:ext>
              </a:extLst>
            </p:cNvPr>
            <p:cNvCxnSpPr/>
            <p:nvPr/>
          </p:nvCxnSpPr>
          <p:spPr>
            <a:xfrm flipV="1">
              <a:off x="7988607" y="3775213"/>
              <a:ext cx="1203228" cy="660205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84" name="Straight Connector 183">
              <a:extLst>
                <a:ext uri="{FF2B5EF4-FFF2-40B4-BE49-F238E27FC236}">
                  <a16:creationId xmlns="" xmlns:a16="http://schemas.microsoft.com/office/drawing/2014/main" id="{B4390229-331E-5444-AF63-6E5782A98B94}"/>
                </a:ext>
              </a:extLst>
            </p:cNvPr>
            <p:cNvCxnSpPr/>
            <p:nvPr/>
          </p:nvCxnSpPr>
          <p:spPr>
            <a:xfrm>
              <a:off x="7988607" y="4435418"/>
              <a:ext cx="1203228" cy="51780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85" name="Straight Connector 184">
              <a:extLst>
                <a:ext uri="{FF2B5EF4-FFF2-40B4-BE49-F238E27FC236}">
                  <a16:creationId xmlns="" xmlns:a16="http://schemas.microsoft.com/office/drawing/2014/main" id="{DFB9B0AD-2ACD-A843-97CA-75D5471523AA}"/>
                </a:ext>
              </a:extLst>
            </p:cNvPr>
            <p:cNvCxnSpPr/>
            <p:nvPr/>
          </p:nvCxnSpPr>
          <p:spPr>
            <a:xfrm>
              <a:off x="8998012" y="3982336"/>
              <a:ext cx="319671" cy="828494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86" name="Straight Connector 185">
              <a:extLst>
                <a:ext uri="{FF2B5EF4-FFF2-40B4-BE49-F238E27FC236}">
                  <a16:creationId xmlns="" xmlns:a16="http://schemas.microsoft.com/office/drawing/2014/main" id="{AF6DD7B2-65F3-A348-8F7B-042958844DF4}"/>
                </a:ext>
              </a:extLst>
            </p:cNvPr>
            <p:cNvCxnSpPr/>
            <p:nvPr/>
          </p:nvCxnSpPr>
          <p:spPr>
            <a:xfrm>
              <a:off x="9268742" y="3917611"/>
              <a:ext cx="1307416" cy="27185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87" name="Straight Connector 186">
              <a:extLst>
                <a:ext uri="{FF2B5EF4-FFF2-40B4-BE49-F238E27FC236}">
                  <a16:creationId xmlns="" xmlns:a16="http://schemas.microsoft.com/office/drawing/2014/main" id="{F3F9C352-8615-9E48-86B7-1581130D71A9}"/>
                </a:ext>
              </a:extLst>
            </p:cNvPr>
            <p:cNvCxnSpPr/>
            <p:nvPr/>
          </p:nvCxnSpPr>
          <p:spPr>
            <a:xfrm flipV="1">
              <a:off x="9461009" y="4344802"/>
              <a:ext cx="1115149" cy="608426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188" name="Group 187">
              <a:extLst>
                <a:ext uri="{FF2B5EF4-FFF2-40B4-BE49-F238E27FC236}">
                  <a16:creationId xmlns="" xmlns:a16="http://schemas.microsoft.com/office/drawing/2014/main" id="{C522FD38-55CF-7A4B-9A35-5C821D9004B4}"/>
                </a:ext>
              </a:extLst>
            </p:cNvPr>
            <p:cNvGrpSpPr/>
            <p:nvPr/>
          </p:nvGrpSpPr>
          <p:grpSpPr>
            <a:xfrm>
              <a:off x="10288073" y="4115087"/>
              <a:ext cx="753999" cy="373786"/>
              <a:chOff x="7493876" y="2774731"/>
              <a:chExt cx="1481958" cy="894622"/>
            </a:xfrm>
          </p:grpSpPr>
          <p:sp>
            <p:nvSpPr>
              <p:cNvPr id="217" name="Freeform 216">
                <a:extLst>
                  <a:ext uri="{FF2B5EF4-FFF2-40B4-BE49-F238E27FC236}">
                    <a16:creationId xmlns="" xmlns:a16="http://schemas.microsoft.com/office/drawing/2014/main" id="{869C965F-3B45-6641-93EC-B4195C569FA4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="" xmlns:a16="http://schemas.microsoft.com/office/drawing/2014/main" id="{DB26611F-8306-3648-A55C-D397BA18B4E8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19" name="Group 218">
                <a:extLst>
                  <a:ext uri="{FF2B5EF4-FFF2-40B4-BE49-F238E27FC236}">
                    <a16:creationId xmlns="" xmlns:a16="http://schemas.microsoft.com/office/drawing/2014/main" id="{752E43F4-F228-BA4D-BC39-B4CB01149E4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20" name="Freeform 219">
                  <a:extLst>
                    <a:ext uri="{FF2B5EF4-FFF2-40B4-BE49-F238E27FC236}">
                      <a16:creationId xmlns="" xmlns:a16="http://schemas.microsoft.com/office/drawing/2014/main" id="{59B1C7B3-31CE-B24A-AE5F-B2F7A74D33A1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="" xmlns:a16="http://schemas.microsoft.com/office/drawing/2014/main" id="{C08841AA-A94F-F94F-873B-6D3084A49448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Freeform 221">
                  <a:extLst>
                    <a:ext uri="{FF2B5EF4-FFF2-40B4-BE49-F238E27FC236}">
                      <a16:creationId xmlns="" xmlns:a16="http://schemas.microsoft.com/office/drawing/2014/main" id="{9B6B1DED-0785-124F-9887-8A1FC7DFDB2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Freeform 222">
                  <a:extLst>
                    <a:ext uri="{FF2B5EF4-FFF2-40B4-BE49-F238E27FC236}">
                      <a16:creationId xmlns="" xmlns:a16="http://schemas.microsoft.com/office/drawing/2014/main" id="{11EC627D-1981-B849-B140-30CB8661FF8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9" name="Group 188">
              <a:extLst>
                <a:ext uri="{FF2B5EF4-FFF2-40B4-BE49-F238E27FC236}">
                  <a16:creationId xmlns="" xmlns:a16="http://schemas.microsoft.com/office/drawing/2014/main" id="{B40CECD0-49AE-FB41-9F96-68CCF72316C9}"/>
                </a:ext>
              </a:extLst>
            </p:cNvPr>
            <p:cNvGrpSpPr/>
            <p:nvPr/>
          </p:nvGrpSpPr>
          <p:grpSpPr>
            <a:xfrm>
              <a:off x="7988218" y="4212069"/>
              <a:ext cx="753999" cy="373786"/>
              <a:chOff x="7493876" y="2774731"/>
              <a:chExt cx="1481958" cy="894622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="" xmlns:a16="http://schemas.microsoft.com/office/drawing/2014/main" id="{A7C4764E-24DB-A047-99F6-3DBE6983B61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="" xmlns:a16="http://schemas.microsoft.com/office/drawing/2014/main" id="{F741EDFB-6243-E24D-B5BF-A9D294BAEED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="" xmlns:a16="http://schemas.microsoft.com/office/drawing/2014/main" id="{7CE34015-4D02-4946-9B76-2DF282A6889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13" name="Freeform 212">
                  <a:extLst>
                    <a:ext uri="{FF2B5EF4-FFF2-40B4-BE49-F238E27FC236}">
                      <a16:creationId xmlns="" xmlns:a16="http://schemas.microsoft.com/office/drawing/2014/main" id="{17F8A9CB-A73C-7546-8BDB-A37A94696A6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 213">
                  <a:extLst>
                    <a:ext uri="{FF2B5EF4-FFF2-40B4-BE49-F238E27FC236}">
                      <a16:creationId xmlns="" xmlns:a16="http://schemas.microsoft.com/office/drawing/2014/main" id="{C1CBDBCE-EA5B-D345-8591-E5BF7383258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214">
                  <a:extLst>
                    <a:ext uri="{FF2B5EF4-FFF2-40B4-BE49-F238E27FC236}">
                      <a16:creationId xmlns="" xmlns:a16="http://schemas.microsoft.com/office/drawing/2014/main" id="{3D28C298-F0C7-8241-B8A9-A923470630E9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Freeform 215">
                  <a:extLst>
                    <a:ext uri="{FF2B5EF4-FFF2-40B4-BE49-F238E27FC236}">
                      <a16:creationId xmlns="" xmlns:a16="http://schemas.microsoft.com/office/drawing/2014/main" id="{AFBA7058-1BB8-E143-A99E-2D88BA17833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0" name="Group 189">
              <a:extLst>
                <a:ext uri="{FF2B5EF4-FFF2-40B4-BE49-F238E27FC236}">
                  <a16:creationId xmlns="" xmlns:a16="http://schemas.microsoft.com/office/drawing/2014/main" id="{27B28F7C-56F1-BE43-AA43-32D01C7C54FE}"/>
                </a:ext>
              </a:extLst>
            </p:cNvPr>
            <p:cNvGrpSpPr/>
            <p:nvPr/>
          </p:nvGrpSpPr>
          <p:grpSpPr>
            <a:xfrm>
              <a:off x="8971890" y="4738542"/>
              <a:ext cx="753999" cy="373786"/>
              <a:chOff x="7493876" y="2774731"/>
              <a:chExt cx="1481958" cy="894622"/>
            </a:xfrm>
          </p:grpSpPr>
          <p:sp>
            <p:nvSpPr>
              <p:cNvPr id="203" name="Freeform 202">
                <a:extLst>
                  <a:ext uri="{FF2B5EF4-FFF2-40B4-BE49-F238E27FC236}">
                    <a16:creationId xmlns="" xmlns:a16="http://schemas.microsoft.com/office/drawing/2014/main" id="{1C4A2479-EF6B-5B4C-A959-B30CE906CD9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="" xmlns:a16="http://schemas.microsoft.com/office/drawing/2014/main" id="{D44C0515-019A-CC4C-97DA-1120D58576AA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05" name="Group 204">
                <a:extLst>
                  <a:ext uri="{FF2B5EF4-FFF2-40B4-BE49-F238E27FC236}">
                    <a16:creationId xmlns="" xmlns:a16="http://schemas.microsoft.com/office/drawing/2014/main" id="{8BDFEB46-6F5A-A24E-A578-5E94DC623A9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06" name="Freeform 205">
                  <a:extLst>
                    <a:ext uri="{FF2B5EF4-FFF2-40B4-BE49-F238E27FC236}">
                      <a16:creationId xmlns="" xmlns:a16="http://schemas.microsoft.com/office/drawing/2014/main" id="{144E3D98-45D5-5D45-B85D-9EF0A8C6E201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reeform 206">
                  <a:extLst>
                    <a:ext uri="{FF2B5EF4-FFF2-40B4-BE49-F238E27FC236}">
                      <a16:creationId xmlns="" xmlns:a16="http://schemas.microsoft.com/office/drawing/2014/main" id="{D631B7E2-2EAB-E44C-8FBF-9713FEA10E3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Freeform 207">
                  <a:extLst>
                    <a:ext uri="{FF2B5EF4-FFF2-40B4-BE49-F238E27FC236}">
                      <a16:creationId xmlns="" xmlns:a16="http://schemas.microsoft.com/office/drawing/2014/main" id="{433AA9E5-7018-7A4E-BA11-815432A8EA52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Freeform 208">
                  <a:extLst>
                    <a:ext uri="{FF2B5EF4-FFF2-40B4-BE49-F238E27FC236}">
                      <a16:creationId xmlns="" xmlns:a16="http://schemas.microsoft.com/office/drawing/2014/main" id="{6212BFF3-E70B-6843-BA1F-02E366A5976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1" name="Group 190">
              <a:extLst>
                <a:ext uri="{FF2B5EF4-FFF2-40B4-BE49-F238E27FC236}">
                  <a16:creationId xmlns="" xmlns:a16="http://schemas.microsoft.com/office/drawing/2014/main" id="{B42AD403-50EF-3E4B-9989-B68D82E414CB}"/>
                </a:ext>
              </a:extLst>
            </p:cNvPr>
            <p:cNvGrpSpPr/>
            <p:nvPr/>
          </p:nvGrpSpPr>
          <p:grpSpPr>
            <a:xfrm>
              <a:off x="8736362" y="3768724"/>
              <a:ext cx="753999" cy="373786"/>
              <a:chOff x="7493876" y="2774731"/>
              <a:chExt cx="1481958" cy="894622"/>
            </a:xfrm>
          </p:grpSpPr>
          <p:sp>
            <p:nvSpPr>
              <p:cNvPr id="196" name="Freeform 195">
                <a:extLst>
                  <a:ext uri="{FF2B5EF4-FFF2-40B4-BE49-F238E27FC236}">
                    <a16:creationId xmlns="" xmlns:a16="http://schemas.microsoft.com/office/drawing/2014/main" id="{B052A106-FBCD-1D49-AF8F-257B4D8BF094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="" xmlns:a16="http://schemas.microsoft.com/office/drawing/2014/main" id="{1573664B-E1B9-5F43-A5FD-918D0B3DD933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="" xmlns:a16="http://schemas.microsoft.com/office/drawing/2014/main" id="{EFE998AB-5E6A-E44D-B228-2F1E2AD2500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99" name="Freeform 198">
                  <a:extLst>
                    <a:ext uri="{FF2B5EF4-FFF2-40B4-BE49-F238E27FC236}">
                      <a16:creationId xmlns="" xmlns:a16="http://schemas.microsoft.com/office/drawing/2014/main" id="{EFE2C3E2-8D68-6044-8D28-EB7E1EDF79C1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Freeform 199">
                  <a:extLst>
                    <a:ext uri="{FF2B5EF4-FFF2-40B4-BE49-F238E27FC236}">
                      <a16:creationId xmlns="" xmlns:a16="http://schemas.microsoft.com/office/drawing/2014/main" id="{638CAAB7-888B-7549-BE62-EE803BA82DF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 200">
                  <a:extLst>
                    <a:ext uri="{FF2B5EF4-FFF2-40B4-BE49-F238E27FC236}">
                      <a16:creationId xmlns="" xmlns:a16="http://schemas.microsoft.com/office/drawing/2014/main" id="{946C451F-A552-EE4D-BD40-16A17FD4A00D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Freeform 201">
                  <a:extLst>
                    <a:ext uri="{FF2B5EF4-FFF2-40B4-BE49-F238E27FC236}">
                      <a16:creationId xmlns="" xmlns:a16="http://schemas.microsoft.com/office/drawing/2014/main" id="{3A3E8969-C83C-164C-8601-C0AB3B9843C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2" name="Up-Down Arrow 191">
              <a:extLst>
                <a:ext uri="{FF2B5EF4-FFF2-40B4-BE49-F238E27FC236}">
                  <a16:creationId xmlns="" xmlns:a16="http://schemas.microsoft.com/office/drawing/2014/main" id="{B01770F3-ACAF-5048-A1B2-5D7A6DF4C093}"/>
                </a:ext>
              </a:extLst>
            </p:cNvPr>
            <p:cNvSpPr/>
            <p:nvPr/>
          </p:nvSpPr>
          <p:spPr>
            <a:xfrm rot="18842452">
              <a:off x="9773071" y="2749725"/>
              <a:ext cx="110632" cy="1621438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3" name="Up-Down Arrow 192">
              <a:extLst>
                <a:ext uri="{FF2B5EF4-FFF2-40B4-BE49-F238E27FC236}">
                  <a16:creationId xmlns="" xmlns:a16="http://schemas.microsoft.com/office/drawing/2014/main" id="{AB757BA5-0C24-C146-AA7E-79A947FB7B05}"/>
                </a:ext>
              </a:extLst>
            </p:cNvPr>
            <p:cNvSpPr/>
            <p:nvPr/>
          </p:nvSpPr>
          <p:spPr>
            <a:xfrm rot="1544330">
              <a:off x="8498334" y="2913840"/>
              <a:ext cx="132567" cy="1340938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4" name="Up-Down Arrow 193">
              <a:extLst>
                <a:ext uri="{FF2B5EF4-FFF2-40B4-BE49-F238E27FC236}">
                  <a16:creationId xmlns="" xmlns:a16="http://schemas.microsoft.com/office/drawing/2014/main" id="{E13386F3-16D9-6044-A873-1E221BB1655F}"/>
                </a:ext>
              </a:extLst>
            </p:cNvPr>
            <p:cNvSpPr/>
            <p:nvPr/>
          </p:nvSpPr>
          <p:spPr>
            <a:xfrm>
              <a:off x="8891032" y="2979040"/>
              <a:ext cx="132567" cy="794393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5" name="Up-Down Arrow 194">
              <a:extLst>
                <a:ext uri="{FF2B5EF4-FFF2-40B4-BE49-F238E27FC236}">
                  <a16:creationId xmlns="" xmlns:a16="http://schemas.microsoft.com/office/drawing/2014/main" id="{A30B77AA-A0AC-DB4E-9B97-AA2AA751FB9C}"/>
                </a:ext>
              </a:extLst>
            </p:cNvPr>
            <p:cNvSpPr/>
            <p:nvPr/>
          </p:nvSpPr>
          <p:spPr>
            <a:xfrm rot="21168731">
              <a:off x="9181573" y="2978458"/>
              <a:ext cx="132567" cy="1740801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87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5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Control Plane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=""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=""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1996-2023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=""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57"/>
            <a:ext cx="10998896" cy="894622"/>
          </a:xfrm>
        </p:spPr>
        <p:txBody>
          <a:bodyPr>
            <a:noAutofit/>
          </a:bodyPr>
          <a:lstStyle/>
          <a:p>
            <a:r>
              <a:rPr lang="en-US" b="0" dirty="0"/>
              <a:t>SDN: control/data plane interaction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25" name="Rounded Rectangle 324">
            <a:extLst>
              <a:ext uri="{FF2B5EF4-FFF2-40B4-BE49-F238E27FC236}">
                <a16:creationId xmlns="" xmlns:a16="http://schemas.microsoft.com/office/drawing/2014/main" id="{48D9D971-BB7B-A045-8126-3F6D89A80BFA}"/>
              </a:ext>
            </a:extLst>
          </p:cNvPr>
          <p:cNvSpPr/>
          <p:nvPr/>
        </p:nvSpPr>
        <p:spPr>
          <a:xfrm>
            <a:off x="1267886" y="2781457"/>
            <a:ext cx="4211052" cy="1062452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26" name="Rounded Rectangle 325">
            <a:extLst>
              <a:ext uri="{FF2B5EF4-FFF2-40B4-BE49-F238E27FC236}">
                <a16:creationId xmlns="" xmlns:a16="http://schemas.microsoft.com/office/drawing/2014/main" id="{6862D1C0-D760-D24C-B4CE-1C62437307F2}"/>
              </a:ext>
            </a:extLst>
          </p:cNvPr>
          <p:cNvSpPr/>
          <p:nvPr/>
        </p:nvSpPr>
        <p:spPr>
          <a:xfrm>
            <a:off x="1294622" y="3977998"/>
            <a:ext cx="4184316" cy="545543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327" name="Straight Connector 326">
            <a:extLst>
              <a:ext uri="{FF2B5EF4-FFF2-40B4-BE49-F238E27FC236}">
                <a16:creationId xmlns="" xmlns:a16="http://schemas.microsoft.com/office/drawing/2014/main" id="{6EC76F04-CB84-9D4C-B614-CCAAF77DF086}"/>
              </a:ext>
            </a:extLst>
          </p:cNvPr>
          <p:cNvCxnSpPr/>
          <p:nvPr/>
        </p:nvCxnSpPr>
        <p:spPr bwMode="auto">
          <a:xfrm>
            <a:off x="1334724" y="4626321"/>
            <a:ext cx="4104106" cy="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Group 327">
            <a:extLst>
              <a:ext uri="{FF2B5EF4-FFF2-40B4-BE49-F238E27FC236}">
                <a16:creationId xmlns="" xmlns:a16="http://schemas.microsoft.com/office/drawing/2014/main" id="{538C6E4D-0EC4-B64C-9EEA-03480A17D18A}"/>
              </a:ext>
            </a:extLst>
          </p:cNvPr>
          <p:cNvGrpSpPr/>
          <p:nvPr/>
        </p:nvGrpSpPr>
        <p:grpSpPr>
          <a:xfrm>
            <a:off x="1416854" y="3356297"/>
            <a:ext cx="1244650" cy="411995"/>
            <a:chOff x="3128876" y="457817"/>
            <a:chExt cx="1432326" cy="459826"/>
          </a:xfrm>
        </p:grpSpPr>
        <p:sp>
          <p:nvSpPr>
            <p:cNvPr id="329" name="Rounded Rectangle 328">
              <a:extLst>
                <a:ext uri="{FF2B5EF4-FFF2-40B4-BE49-F238E27FC236}">
                  <a16:creationId xmlns="" xmlns:a16="http://schemas.microsoft.com/office/drawing/2014/main" id="{464725F4-EA3D-B943-BC4E-A498A91255EC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="" xmlns:a16="http://schemas.microsoft.com/office/drawing/2014/main" id="{2A7D9926-304F-C44B-B971-A050DC450537}"/>
                </a:ext>
              </a:extLst>
            </p:cNvPr>
            <p:cNvSpPr txBox="1"/>
            <p:nvPr/>
          </p:nvSpPr>
          <p:spPr>
            <a:xfrm>
              <a:off x="3178769" y="541671"/>
              <a:ext cx="130238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Link-state info</a:t>
              </a: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="" xmlns:a16="http://schemas.microsoft.com/office/drawing/2014/main" id="{10349B34-1073-E946-BED7-17B6AC84FDD7}"/>
              </a:ext>
            </a:extLst>
          </p:cNvPr>
          <p:cNvGrpSpPr/>
          <p:nvPr/>
        </p:nvGrpSpPr>
        <p:grpSpPr>
          <a:xfrm>
            <a:off x="4286570" y="3369666"/>
            <a:ext cx="1165638" cy="398626"/>
            <a:chOff x="3034354" y="534843"/>
            <a:chExt cx="1525489" cy="382800"/>
          </a:xfrm>
        </p:grpSpPr>
        <p:sp>
          <p:nvSpPr>
            <p:cNvPr id="332" name="Rounded Rectangle 331">
              <a:extLst>
                <a:ext uri="{FF2B5EF4-FFF2-40B4-BE49-F238E27FC236}">
                  <a16:creationId xmlns="" xmlns:a16="http://schemas.microsoft.com/office/drawing/2014/main" id="{AE8DBF36-59D4-DA45-9025-632817AB39EF}"/>
                </a:ext>
              </a:extLst>
            </p:cNvPr>
            <p:cNvSpPr/>
            <p:nvPr/>
          </p:nvSpPr>
          <p:spPr>
            <a:xfrm>
              <a:off x="3128876" y="534843"/>
              <a:ext cx="1325987" cy="3828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="" xmlns:a16="http://schemas.microsoft.com/office/drawing/2014/main" id="{3E75B4C3-6891-C540-A01D-98C3E46528AD}"/>
                </a:ext>
              </a:extLst>
            </p:cNvPr>
            <p:cNvSpPr txBox="1"/>
            <p:nvPr/>
          </p:nvSpPr>
          <p:spPr>
            <a:xfrm>
              <a:off x="3034354" y="593020"/>
              <a:ext cx="1525489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switch info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="" xmlns:a16="http://schemas.microsoft.com/office/drawing/2014/main" id="{8F3F5407-B5E1-9B4F-BD20-988E773EE5FA}"/>
              </a:ext>
            </a:extLst>
          </p:cNvPr>
          <p:cNvGrpSpPr/>
          <p:nvPr/>
        </p:nvGrpSpPr>
        <p:grpSpPr>
          <a:xfrm>
            <a:off x="2808986" y="3356297"/>
            <a:ext cx="960359" cy="411995"/>
            <a:chOff x="3128876" y="457817"/>
            <a:chExt cx="1432326" cy="459826"/>
          </a:xfrm>
        </p:grpSpPr>
        <p:sp>
          <p:nvSpPr>
            <p:cNvPr id="335" name="Rounded Rectangle 334">
              <a:extLst>
                <a:ext uri="{FF2B5EF4-FFF2-40B4-BE49-F238E27FC236}">
                  <a16:creationId xmlns="" xmlns:a16="http://schemas.microsoft.com/office/drawing/2014/main" id="{589761B3-634F-4D4E-8310-EAF4A00ABB80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="" xmlns:a16="http://schemas.microsoft.com/office/drawing/2014/main" id="{593FEDEB-709E-A744-82FA-1F11F32B47D9}"/>
                </a:ext>
              </a:extLst>
            </p:cNvPr>
            <p:cNvSpPr txBox="1"/>
            <p:nvPr/>
          </p:nvSpPr>
          <p:spPr>
            <a:xfrm>
              <a:off x="3205754" y="541671"/>
              <a:ext cx="1287660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host info</a:t>
              </a: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="" xmlns:a16="http://schemas.microsoft.com/office/drawing/2014/main" id="{903E5C88-7668-CB49-A22D-7C59D5AAAAD6}"/>
              </a:ext>
            </a:extLst>
          </p:cNvPr>
          <p:cNvGrpSpPr/>
          <p:nvPr/>
        </p:nvGrpSpPr>
        <p:grpSpPr>
          <a:xfrm>
            <a:off x="1348650" y="2861665"/>
            <a:ext cx="889706" cy="382826"/>
            <a:chOff x="3128876" y="457817"/>
            <a:chExt cx="1432326" cy="459826"/>
          </a:xfrm>
        </p:grpSpPr>
        <p:sp>
          <p:nvSpPr>
            <p:cNvPr id="338" name="Rounded Rectangle 337">
              <a:extLst>
                <a:ext uri="{FF2B5EF4-FFF2-40B4-BE49-F238E27FC236}">
                  <a16:creationId xmlns="" xmlns:a16="http://schemas.microsoft.com/office/drawing/2014/main" id="{23AAB04A-9878-E54F-BF21-2E106D80B968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="" xmlns:a16="http://schemas.microsoft.com/office/drawing/2014/main" id="{FC21FA7A-D97F-1543-A6AE-45B535C51BA0}"/>
                </a:ext>
              </a:extLst>
            </p:cNvPr>
            <p:cNvSpPr txBox="1"/>
            <p:nvPr/>
          </p:nvSpPr>
          <p:spPr>
            <a:xfrm>
              <a:off x="3198565" y="509557"/>
              <a:ext cx="1302043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statistics</a:t>
              </a: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="" xmlns:a16="http://schemas.microsoft.com/office/drawing/2014/main" id="{18BB9737-9A62-2F4B-87FB-C077CBE2553C}"/>
              </a:ext>
            </a:extLst>
          </p:cNvPr>
          <p:cNvGrpSpPr/>
          <p:nvPr/>
        </p:nvGrpSpPr>
        <p:grpSpPr>
          <a:xfrm>
            <a:off x="4076434" y="2848295"/>
            <a:ext cx="1032905" cy="404965"/>
            <a:chOff x="3099264" y="457817"/>
            <a:chExt cx="1540525" cy="459826"/>
          </a:xfrm>
        </p:grpSpPr>
        <p:sp>
          <p:nvSpPr>
            <p:cNvPr id="341" name="Rounded Rectangle 340">
              <a:extLst>
                <a:ext uri="{FF2B5EF4-FFF2-40B4-BE49-F238E27FC236}">
                  <a16:creationId xmlns="" xmlns:a16="http://schemas.microsoft.com/office/drawing/2014/main" id="{4D3F5800-CF27-754D-AE05-FFEBBFEB49CB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="" xmlns:a16="http://schemas.microsoft.com/office/drawing/2014/main" id="{6544BEEF-458E-4941-8F67-37983515D46C}"/>
                </a:ext>
              </a:extLst>
            </p:cNvPr>
            <p:cNvSpPr txBox="1"/>
            <p:nvPr/>
          </p:nvSpPr>
          <p:spPr>
            <a:xfrm>
              <a:off x="3099264" y="526493"/>
              <a:ext cx="154052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flow tables</a:t>
              </a:r>
            </a:p>
          </p:txBody>
        </p:sp>
      </p:grpSp>
      <p:sp>
        <p:nvSpPr>
          <p:cNvPr id="343" name="TextBox 342">
            <a:extLst>
              <a:ext uri="{FF2B5EF4-FFF2-40B4-BE49-F238E27FC236}">
                <a16:creationId xmlns="" xmlns:a16="http://schemas.microsoft.com/office/drawing/2014/main" id="{B06AE2E9-5D9A-B44C-93D5-4692DB85C76F}"/>
              </a:ext>
            </a:extLst>
          </p:cNvPr>
          <p:cNvSpPr txBox="1"/>
          <p:nvPr/>
        </p:nvSpPr>
        <p:spPr>
          <a:xfrm>
            <a:off x="3285441" y="2483710"/>
            <a:ext cx="570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="" xmlns:a16="http://schemas.microsoft.com/office/drawing/2014/main" id="{2AEF0D30-3607-F64E-9BF7-3B4D8188FFA7}"/>
              </a:ext>
            </a:extLst>
          </p:cNvPr>
          <p:cNvSpPr txBox="1"/>
          <p:nvPr/>
        </p:nvSpPr>
        <p:spPr>
          <a:xfrm>
            <a:off x="3831962" y="3120507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="" xmlns:a16="http://schemas.microsoft.com/office/drawing/2014/main" id="{9AC041BA-4E56-114C-A10B-C89A72B445FD}"/>
              </a:ext>
            </a:extLst>
          </p:cNvPr>
          <p:cNvGrpSpPr/>
          <p:nvPr/>
        </p:nvGrpSpPr>
        <p:grpSpPr>
          <a:xfrm>
            <a:off x="1903313" y="4109165"/>
            <a:ext cx="1257452" cy="286824"/>
            <a:chOff x="3128876" y="457775"/>
            <a:chExt cx="1432326" cy="459868"/>
          </a:xfrm>
        </p:grpSpPr>
        <p:sp>
          <p:nvSpPr>
            <p:cNvPr id="346" name="Rounded Rectangle 345">
              <a:extLst>
                <a:ext uri="{FF2B5EF4-FFF2-40B4-BE49-F238E27FC236}">
                  <a16:creationId xmlns="" xmlns:a16="http://schemas.microsoft.com/office/drawing/2014/main" id="{3203E766-79AA-5C46-8089-29917954888A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="" xmlns:a16="http://schemas.microsoft.com/office/drawing/2014/main" id="{BEFEA1C3-120C-DE4E-8293-55C57A6E3ED3}"/>
                </a:ext>
              </a:extLst>
            </p:cNvPr>
            <p:cNvSpPr txBox="1"/>
            <p:nvPr/>
          </p:nvSpPr>
          <p:spPr>
            <a:xfrm>
              <a:off x="3278378" y="457775"/>
              <a:ext cx="1142401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OpenFlow</a:t>
              </a:r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="" xmlns:a16="http://schemas.microsoft.com/office/drawing/2014/main" id="{8AF280CF-E1A1-AB42-9FF4-B37E4883A9E7}"/>
              </a:ext>
            </a:extLst>
          </p:cNvPr>
          <p:cNvGrpSpPr/>
          <p:nvPr/>
        </p:nvGrpSpPr>
        <p:grpSpPr>
          <a:xfrm>
            <a:off x="3772545" y="4113948"/>
            <a:ext cx="1244650" cy="307410"/>
            <a:chOff x="3128876" y="457817"/>
            <a:chExt cx="1432326" cy="459826"/>
          </a:xfrm>
        </p:grpSpPr>
        <p:sp>
          <p:nvSpPr>
            <p:cNvPr id="349" name="Rounded Rectangle 348">
              <a:extLst>
                <a:ext uri="{FF2B5EF4-FFF2-40B4-BE49-F238E27FC236}">
                  <a16:creationId xmlns="" xmlns:a16="http://schemas.microsoft.com/office/drawing/2014/main" id="{24A7F498-3B8E-B44A-9994-2A592D6CBD54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="" xmlns:a16="http://schemas.microsoft.com/office/drawing/2014/main" id="{0CD76FBA-C002-924A-A27E-4000B9B46A3F}"/>
                </a:ext>
              </a:extLst>
            </p:cNvPr>
            <p:cNvSpPr txBox="1"/>
            <p:nvPr/>
          </p:nvSpPr>
          <p:spPr>
            <a:xfrm>
              <a:off x="3446730" y="484746"/>
              <a:ext cx="80570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SNMP</a:t>
              </a:r>
            </a:p>
          </p:txBody>
        </p:sp>
      </p:grpSp>
      <p:sp>
        <p:nvSpPr>
          <p:cNvPr id="351" name="TextBox 350">
            <a:extLst>
              <a:ext uri="{FF2B5EF4-FFF2-40B4-BE49-F238E27FC236}">
                <a16:creationId xmlns="" xmlns:a16="http://schemas.microsoft.com/office/drawing/2014/main" id="{DF810222-B66A-6647-AF73-EAEA8633E33C}"/>
              </a:ext>
            </a:extLst>
          </p:cNvPr>
          <p:cNvSpPr txBox="1"/>
          <p:nvPr/>
        </p:nvSpPr>
        <p:spPr>
          <a:xfrm>
            <a:off x="3155302" y="3783967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sp>
        <p:nvSpPr>
          <p:cNvPr id="352" name="Rounded Rectangle 351">
            <a:extLst>
              <a:ext uri="{FF2B5EF4-FFF2-40B4-BE49-F238E27FC236}">
                <a16:creationId xmlns="" xmlns:a16="http://schemas.microsoft.com/office/drawing/2014/main" id="{7A53E111-B2D7-164C-A257-1817B32657FD}"/>
              </a:ext>
            </a:extLst>
          </p:cNvPr>
          <p:cNvSpPr/>
          <p:nvPr/>
        </p:nvSpPr>
        <p:spPr>
          <a:xfrm>
            <a:off x="1267885" y="2086297"/>
            <a:ext cx="4211053" cy="574748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53" name="Group 352">
            <a:extLst>
              <a:ext uri="{FF2B5EF4-FFF2-40B4-BE49-F238E27FC236}">
                <a16:creationId xmlns="" xmlns:a16="http://schemas.microsoft.com/office/drawing/2014/main" id="{DE1E488E-DB00-8741-AD76-181DDF5D1007}"/>
              </a:ext>
            </a:extLst>
          </p:cNvPr>
          <p:cNvGrpSpPr/>
          <p:nvPr/>
        </p:nvGrpSpPr>
        <p:grpSpPr>
          <a:xfrm>
            <a:off x="1313282" y="2123346"/>
            <a:ext cx="1080377" cy="504412"/>
            <a:chOff x="3034225" y="436756"/>
            <a:chExt cx="1526977" cy="504412"/>
          </a:xfrm>
        </p:grpSpPr>
        <p:sp>
          <p:nvSpPr>
            <p:cNvPr id="354" name="Rounded Rectangle 353">
              <a:extLst>
                <a:ext uri="{FF2B5EF4-FFF2-40B4-BE49-F238E27FC236}">
                  <a16:creationId xmlns="" xmlns:a16="http://schemas.microsoft.com/office/drawing/2014/main" id="{98A13ABA-9455-A942-B524-6D0883B28B57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TextBox 354">
              <a:extLst>
                <a:ext uri="{FF2B5EF4-FFF2-40B4-BE49-F238E27FC236}">
                  <a16:creationId xmlns="" xmlns:a16="http://schemas.microsoft.com/office/drawing/2014/main" id="{9E5F4888-C152-6048-B38F-5BC74A5A16D9}"/>
                </a:ext>
              </a:extLst>
            </p:cNvPr>
            <p:cNvSpPr txBox="1"/>
            <p:nvPr/>
          </p:nvSpPr>
          <p:spPr>
            <a:xfrm>
              <a:off x="3034225" y="436756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network graph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="" xmlns:a16="http://schemas.microsoft.com/office/drawing/2014/main" id="{E40FDC48-BF32-B04B-8DBD-D61CF18EF743}"/>
              </a:ext>
            </a:extLst>
          </p:cNvPr>
          <p:cNvGrpSpPr/>
          <p:nvPr/>
        </p:nvGrpSpPr>
        <p:grpSpPr>
          <a:xfrm>
            <a:off x="4335616" y="2144194"/>
            <a:ext cx="1033900" cy="459826"/>
            <a:chOff x="3103238" y="457817"/>
            <a:chExt cx="1461287" cy="459826"/>
          </a:xfrm>
        </p:grpSpPr>
        <p:sp>
          <p:nvSpPr>
            <p:cNvPr id="357" name="Rounded Rectangle 356">
              <a:extLst>
                <a:ext uri="{FF2B5EF4-FFF2-40B4-BE49-F238E27FC236}">
                  <a16:creationId xmlns="" xmlns:a16="http://schemas.microsoft.com/office/drawing/2014/main" id="{9DB16644-5102-554D-99C0-889DCE0F0D2B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="" xmlns:a16="http://schemas.microsoft.com/office/drawing/2014/main" id="{2A90B65C-4C25-C144-B2DD-D173E975D024}"/>
                </a:ext>
              </a:extLst>
            </p:cNvPr>
            <p:cNvSpPr txBox="1"/>
            <p:nvPr/>
          </p:nvSpPr>
          <p:spPr>
            <a:xfrm>
              <a:off x="3103238" y="553253"/>
              <a:ext cx="1461287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intent</a:t>
              </a:r>
            </a:p>
          </p:txBody>
        </p:sp>
      </p:grpSp>
      <p:grpSp>
        <p:nvGrpSpPr>
          <p:cNvPr id="359" name="Group 358">
            <a:extLst>
              <a:ext uri="{FF2B5EF4-FFF2-40B4-BE49-F238E27FC236}">
                <a16:creationId xmlns="" xmlns:a16="http://schemas.microsoft.com/office/drawing/2014/main" id="{4DDA363C-D004-AB4D-9D62-44DAC7279759}"/>
              </a:ext>
            </a:extLst>
          </p:cNvPr>
          <p:cNvGrpSpPr/>
          <p:nvPr/>
        </p:nvGrpSpPr>
        <p:grpSpPr>
          <a:xfrm>
            <a:off x="2796533" y="2139558"/>
            <a:ext cx="1033900" cy="504412"/>
            <a:chOff x="3128334" y="454512"/>
            <a:chExt cx="1461287" cy="504412"/>
          </a:xfrm>
        </p:grpSpPr>
        <p:sp>
          <p:nvSpPr>
            <p:cNvPr id="360" name="Rounded Rectangle 359">
              <a:extLst>
                <a:ext uri="{FF2B5EF4-FFF2-40B4-BE49-F238E27FC236}">
                  <a16:creationId xmlns="" xmlns:a16="http://schemas.microsoft.com/office/drawing/2014/main" id="{59AAEC82-22A5-1A44-925D-3607D0F39D69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TextBox 360">
              <a:extLst>
                <a:ext uri="{FF2B5EF4-FFF2-40B4-BE49-F238E27FC236}">
                  <a16:creationId xmlns="" xmlns:a16="http://schemas.microsoft.com/office/drawing/2014/main" id="{20C049F2-C1CA-DF4D-AA67-194E1C4F4CC3}"/>
                </a:ext>
              </a:extLst>
            </p:cNvPr>
            <p:cNvSpPr txBox="1"/>
            <p:nvPr/>
          </p:nvSpPr>
          <p:spPr>
            <a:xfrm>
              <a:off x="3128334" y="454512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RESTful</a:t>
              </a:r>
            </a:p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API</a:t>
              </a:r>
            </a:p>
          </p:txBody>
        </p:sp>
      </p:grpSp>
      <p:sp>
        <p:nvSpPr>
          <p:cNvPr id="362" name="TextBox 361">
            <a:extLst>
              <a:ext uri="{FF2B5EF4-FFF2-40B4-BE49-F238E27FC236}">
                <a16:creationId xmlns="" xmlns:a16="http://schemas.microsoft.com/office/drawing/2014/main" id="{D3A9C18D-A188-6A48-9CCB-C7A54C894F1D}"/>
              </a:ext>
            </a:extLst>
          </p:cNvPr>
          <p:cNvSpPr txBox="1"/>
          <p:nvPr/>
        </p:nvSpPr>
        <p:spPr>
          <a:xfrm>
            <a:off x="3833899" y="1945433"/>
            <a:ext cx="6279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cxnSp>
        <p:nvCxnSpPr>
          <p:cNvPr id="363" name="Straight Connector 362">
            <a:extLst>
              <a:ext uri="{FF2B5EF4-FFF2-40B4-BE49-F238E27FC236}">
                <a16:creationId xmlns="" xmlns:a16="http://schemas.microsoft.com/office/drawing/2014/main" id="{1A4CD936-7BB9-DA49-90F7-EC6321F19D96}"/>
              </a:ext>
            </a:extLst>
          </p:cNvPr>
          <p:cNvCxnSpPr/>
          <p:nvPr/>
        </p:nvCxnSpPr>
        <p:spPr bwMode="auto">
          <a:xfrm flipV="1">
            <a:off x="1348096" y="1912530"/>
            <a:ext cx="4117474" cy="1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4" name="Freeform 2">
            <a:extLst>
              <a:ext uri="{FF2B5EF4-FFF2-40B4-BE49-F238E27FC236}">
                <a16:creationId xmlns="" xmlns:a16="http://schemas.microsoft.com/office/drawing/2014/main" id="{D9FEE928-6718-BA41-9C6C-C313FC8AC356}"/>
              </a:ext>
            </a:extLst>
          </p:cNvPr>
          <p:cNvSpPr>
            <a:spLocks/>
          </p:cNvSpPr>
          <p:nvPr/>
        </p:nvSpPr>
        <p:spPr bwMode="auto">
          <a:xfrm>
            <a:off x="1335792" y="5057443"/>
            <a:ext cx="4057421" cy="1393030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65" name="Straight Connector 364">
            <a:extLst>
              <a:ext uri="{FF2B5EF4-FFF2-40B4-BE49-F238E27FC236}">
                <a16:creationId xmlns="" xmlns:a16="http://schemas.microsoft.com/office/drawing/2014/main" id="{16DF309C-D74C-8948-A0B0-6218C9680A4C}"/>
              </a:ext>
            </a:extLst>
          </p:cNvPr>
          <p:cNvCxnSpPr/>
          <p:nvPr/>
        </p:nvCxnSpPr>
        <p:spPr bwMode="auto">
          <a:xfrm flipV="1">
            <a:off x="2418861" y="5441004"/>
            <a:ext cx="615520" cy="282224"/>
          </a:xfrm>
          <a:prstGeom prst="line">
            <a:avLst/>
          </a:prstGeom>
          <a:solidFill>
            <a:srgbClr val="00CC9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6" name="Straight Connector 365">
            <a:extLst>
              <a:ext uri="{FF2B5EF4-FFF2-40B4-BE49-F238E27FC236}">
                <a16:creationId xmlns="" xmlns:a16="http://schemas.microsoft.com/office/drawing/2014/main" id="{0A3E7D89-360D-EB45-9252-C3E555C87095}"/>
              </a:ext>
            </a:extLst>
          </p:cNvPr>
          <p:cNvCxnSpPr/>
          <p:nvPr/>
        </p:nvCxnSpPr>
        <p:spPr bwMode="auto">
          <a:xfrm>
            <a:off x="2408645" y="5746872"/>
            <a:ext cx="1651340" cy="138604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7" name="Straight Connector 366">
            <a:extLst>
              <a:ext uri="{FF2B5EF4-FFF2-40B4-BE49-F238E27FC236}">
                <a16:creationId xmlns="" xmlns:a16="http://schemas.microsoft.com/office/drawing/2014/main" id="{9583D0EA-64B5-0042-BD81-C740B20D5AE4}"/>
              </a:ext>
            </a:extLst>
          </p:cNvPr>
          <p:cNvCxnSpPr>
            <a:endCxn id="429" idx="1"/>
          </p:cNvCxnSpPr>
          <p:nvPr/>
        </p:nvCxnSpPr>
        <p:spPr bwMode="auto">
          <a:xfrm>
            <a:off x="2418861" y="5803538"/>
            <a:ext cx="318002" cy="387552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" name="Straight Connector 367">
            <a:extLst>
              <a:ext uri="{FF2B5EF4-FFF2-40B4-BE49-F238E27FC236}">
                <a16:creationId xmlns="" xmlns:a16="http://schemas.microsoft.com/office/drawing/2014/main" id="{0F05C6A0-5516-BC46-901A-CA7728C924B1}"/>
              </a:ext>
            </a:extLst>
          </p:cNvPr>
          <p:cNvCxnSpPr>
            <a:stCxn id="415" idx="3"/>
          </p:cNvCxnSpPr>
          <p:nvPr/>
        </p:nvCxnSpPr>
        <p:spPr bwMode="auto">
          <a:xfrm>
            <a:off x="3720713" y="5436854"/>
            <a:ext cx="333142" cy="421301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" name="Straight Connector 368">
            <a:extLst>
              <a:ext uri="{FF2B5EF4-FFF2-40B4-BE49-F238E27FC236}">
                <a16:creationId xmlns="" xmlns:a16="http://schemas.microsoft.com/office/drawing/2014/main" id="{37AC2CE6-5A12-0444-986F-EE08319CD185}"/>
              </a:ext>
            </a:extLst>
          </p:cNvPr>
          <p:cNvCxnSpPr/>
          <p:nvPr/>
        </p:nvCxnSpPr>
        <p:spPr bwMode="auto">
          <a:xfrm flipV="1">
            <a:off x="3198290" y="5944167"/>
            <a:ext cx="861695" cy="275422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3" name="Oval 392">
            <a:extLst>
              <a:ext uri="{FF2B5EF4-FFF2-40B4-BE49-F238E27FC236}">
                <a16:creationId xmlns="" xmlns:a16="http://schemas.microsoft.com/office/drawing/2014/main" id="{F2D3F4DC-8BE9-C14E-910F-F66395DBEAA7}"/>
              </a:ext>
            </a:extLst>
          </p:cNvPr>
          <p:cNvSpPr/>
          <p:nvPr/>
        </p:nvSpPr>
        <p:spPr>
          <a:xfrm rot="5400000">
            <a:off x="2797134" y="407053"/>
            <a:ext cx="631007" cy="22352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tailEnd type="arrow"/>
          </a:ln>
          <a:effectLst>
            <a:outerShdw blurRad="50800" dist="38100" dir="18900000" algn="bl" rotWithShape="0">
              <a:schemeClr val="accent6">
                <a:lumMod val="75000"/>
                <a:alpha val="40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="" xmlns:a16="http://schemas.microsoft.com/office/drawing/2014/main" id="{1FF52C02-7BC1-5C4B-9901-8DEEC502937C}"/>
              </a:ext>
            </a:extLst>
          </p:cNvPr>
          <p:cNvSpPr txBox="1"/>
          <p:nvPr/>
        </p:nvSpPr>
        <p:spPr>
          <a:xfrm>
            <a:off x="2135351" y="1323574"/>
            <a:ext cx="194745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Dijkstra’s link-state </a:t>
            </a:r>
          </a:p>
          <a:p>
            <a:pPr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routing</a:t>
            </a:r>
          </a:p>
        </p:txBody>
      </p:sp>
      <p:grpSp>
        <p:nvGrpSpPr>
          <p:cNvPr id="395" name="Group 394">
            <a:extLst>
              <a:ext uri="{FF2B5EF4-FFF2-40B4-BE49-F238E27FC236}">
                <a16:creationId xmlns="" xmlns:a16="http://schemas.microsoft.com/office/drawing/2014/main" id="{3283CCE9-8CB6-8949-A9E8-23B833E8424F}"/>
              </a:ext>
            </a:extLst>
          </p:cNvPr>
          <p:cNvGrpSpPr/>
          <p:nvPr/>
        </p:nvGrpSpPr>
        <p:grpSpPr>
          <a:xfrm>
            <a:off x="1748590" y="5523964"/>
            <a:ext cx="687402" cy="470408"/>
            <a:chOff x="1736090" y="2893762"/>
            <a:chExt cx="565150" cy="340093"/>
          </a:xfrm>
        </p:grpSpPr>
        <p:grpSp>
          <p:nvGrpSpPr>
            <p:cNvPr id="396" name="Group 327">
              <a:extLst>
                <a:ext uri="{FF2B5EF4-FFF2-40B4-BE49-F238E27FC236}">
                  <a16:creationId xmlns="" xmlns:a16="http://schemas.microsoft.com/office/drawing/2014/main" id="{0A1998BC-6377-8E45-9B2B-8FE80CE093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00" name="Oval 399">
                <a:extLst>
                  <a:ext uri="{FF2B5EF4-FFF2-40B4-BE49-F238E27FC236}">
                    <a16:creationId xmlns="" xmlns:a16="http://schemas.microsoft.com/office/drawing/2014/main" id="{BB1B85D3-D01B-A041-93EE-FAB34FB8179A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="" xmlns:a16="http://schemas.microsoft.com/office/drawing/2014/main" id="{F1DCDAB1-5AC7-A342-A0A8-F8590A65D091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="" xmlns:a16="http://schemas.microsoft.com/office/drawing/2014/main" id="{364EE120-3A52-AC47-A765-DBFBE82B6044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3" name="Freeform 402">
                <a:extLst>
                  <a:ext uri="{FF2B5EF4-FFF2-40B4-BE49-F238E27FC236}">
                    <a16:creationId xmlns="" xmlns:a16="http://schemas.microsoft.com/office/drawing/2014/main" id="{0F7E9595-A4D4-9943-A2EE-06309FBD4155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4" name="Freeform 403">
                <a:extLst>
                  <a:ext uri="{FF2B5EF4-FFF2-40B4-BE49-F238E27FC236}">
                    <a16:creationId xmlns="" xmlns:a16="http://schemas.microsoft.com/office/drawing/2014/main" id="{27FC021A-5D6B-D44C-BE45-9A0B3E244E16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5" name="Freeform 404">
                <a:extLst>
                  <a:ext uri="{FF2B5EF4-FFF2-40B4-BE49-F238E27FC236}">
                    <a16:creationId xmlns="" xmlns:a16="http://schemas.microsoft.com/office/drawing/2014/main" id="{9CFC2A2E-5A8E-6D41-8416-E8B2C50779BB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6" name="Freeform 405">
                <a:extLst>
                  <a:ext uri="{FF2B5EF4-FFF2-40B4-BE49-F238E27FC236}">
                    <a16:creationId xmlns="" xmlns:a16="http://schemas.microsoft.com/office/drawing/2014/main" id="{04026D95-DA4A-F347-A7FF-424B9B469AB4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07" name="Straight Connector 406">
                <a:extLst>
                  <a:ext uri="{FF2B5EF4-FFF2-40B4-BE49-F238E27FC236}">
                    <a16:creationId xmlns="" xmlns:a16="http://schemas.microsoft.com/office/drawing/2014/main" id="{9D59DF6F-A7C9-6242-8CB4-771105A9C5D6}"/>
                  </a:ext>
                </a:extLst>
              </p:cNvPr>
              <p:cNvCxnSpPr>
                <a:endCxn id="40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08" name="Straight Connector 407">
                <a:extLst>
                  <a:ext uri="{FF2B5EF4-FFF2-40B4-BE49-F238E27FC236}">
                    <a16:creationId xmlns="" xmlns:a16="http://schemas.microsoft.com/office/drawing/2014/main" id="{A22BF780-EF6F-7948-A466-B756EA5EADA3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97" name="Group 396">
              <a:extLst>
                <a:ext uri="{FF2B5EF4-FFF2-40B4-BE49-F238E27FC236}">
                  <a16:creationId xmlns="" xmlns:a16="http://schemas.microsoft.com/office/drawing/2014/main" id="{37FD8073-5589-3940-BA2A-2C9406219C6F}"/>
                </a:ext>
              </a:extLst>
            </p:cNvPr>
            <p:cNvGrpSpPr/>
            <p:nvPr/>
          </p:nvGrpSpPr>
          <p:grpSpPr>
            <a:xfrm>
              <a:off x="1828502" y="2944584"/>
              <a:ext cx="374530" cy="289271"/>
              <a:chOff x="725185" y="1779875"/>
              <a:chExt cx="374530" cy="289271"/>
            </a:xfrm>
          </p:grpSpPr>
          <p:sp>
            <p:nvSpPr>
              <p:cNvPr id="398" name="Oval 397">
                <a:extLst>
                  <a:ext uri="{FF2B5EF4-FFF2-40B4-BE49-F238E27FC236}">
                    <a16:creationId xmlns="" xmlns:a16="http://schemas.microsoft.com/office/drawing/2014/main" id="{86A11B54-4339-BD4F-A52D-E772621B01BB}"/>
                  </a:ext>
                </a:extLst>
              </p:cNvPr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="" xmlns:a16="http://schemas.microsoft.com/office/drawing/2014/main" id="{AD15C9A1-58C1-6D4D-A5E6-F245674F5399}"/>
                  </a:ext>
                </a:extLst>
              </p:cNvPr>
              <p:cNvSpPr txBox="1"/>
              <p:nvPr/>
            </p:nvSpPr>
            <p:spPr>
              <a:xfrm>
                <a:off x="725185" y="1779875"/>
                <a:ext cx="374530" cy="28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s1</a:t>
                </a:r>
              </a:p>
            </p:txBody>
          </p:sp>
        </p:grpSp>
      </p:grpSp>
      <p:grpSp>
        <p:nvGrpSpPr>
          <p:cNvPr id="409" name="Group 408">
            <a:extLst>
              <a:ext uri="{FF2B5EF4-FFF2-40B4-BE49-F238E27FC236}">
                <a16:creationId xmlns="" xmlns:a16="http://schemas.microsoft.com/office/drawing/2014/main" id="{65CE0717-7A43-6447-982B-2A6BF5776D66}"/>
              </a:ext>
            </a:extLst>
          </p:cNvPr>
          <p:cNvGrpSpPr/>
          <p:nvPr/>
        </p:nvGrpSpPr>
        <p:grpSpPr>
          <a:xfrm>
            <a:off x="3033311" y="5232644"/>
            <a:ext cx="687402" cy="470406"/>
            <a:chOff x="1736090" y="2893762"/>
            <a:chExt cx="565150" cy="340091"/>
          </a:xfrm>
        </p:grpSpPr>
        <p:grpSp>
          <p:nvGrpSpPr>
            <p:cNvPr id="410" name="Group 327">
              <a:extLst>
                <a:ext uri="{FF2B5EF4-FFF2-40B4-BE49-F238E27FC236}">
                  <a16:creationId xmlns="" xmlns:a16="http://schemas.microsoft.com/office/drawing/2014/main" id="{88AF1197-A59E-F341-9C2F-D7BB75696E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14" name="Oval 413">
                <a:extLst>
                  <a:ext uri="{FF2B5EF4-FFF2-40B4-BE49-F238E27FC236}">
                    <a16:creationId xmlns="" xmlns:a16="http://schemas.microsoft.com/office/drawing/2014/main" id="{1514A7C7-412D-CB40-95FD-A73F84446469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="" xmlns:a16="http://schemas.microsoft.com/office/drawing/2014/main" id="{4EC25DBB-C079-B044-90B4-D4608AAEB2F9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="" xmlns:a16="http://schemas.microsoft.com/office/drawing/2014/main" id="{E0B0DE30-BB65-BC4A-A519-ABE38833F5C9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7" name="Freeform 416">
                <a:extLst>
                  <a:ext uri="{FF2B5EF4-FFF2-40B4-BE49-F238E27FC236}">
                    <a16:creationId xmlns="" xmlns:a16="http://schemas.microsoft.com/office/drawing/2014/main" id="{5D73B332-8201-9845-83B3-7991D1D29848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8" name="Freeform 417">
                <a:extLst>
                  <a:ext uri="{FF2B5EF4-FFF2-40B4-BE49-F238E27FC236}">
                    <a16:creationId xmlns="" xmlns:a16="http://schemas.microsoft.com/office/drawing/2014/main" id="{874F3D24-C6D1-0242-9071-675EAE55CF17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9" name="Freeform 418">
                <a:extLst>
                  <a:ext uri="{FF2B5EF4-FFF2-40B4-BE49-F238E27FC236}">
                    <a16:creationId xmlns="" xmlns:a16="http://schemas.microsoft.com/office/drawing/2014/main" id="{CC4308C1-A1A7-AB4B-AE6B-92E38956E380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="" xmlns:a16="http://schemas.microsoft.com/office/drawing/2014/main" id="{24C8152F-6350-2844-826D-CCECEC749FCC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21" name="Straight Connector 420">
                <a:extLst>
                  <a:ext uri="{FF2B5EF4-FFF2-40B4-BE49-F238E27FC236}">
                    <a16:creationId xmlns="" xmlns:a16="http://schemas.microsoft.com/office/drawing/2014/main" id="{7AF20622-97B2-7746-9A48-1D87235CA032}"/>
                  </a:ext>
                </a:extLst>
              </p:cNvPr>
              <p:cNvCxnSpPr>
                <a:endCxn id="41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22" name="Straight Connector 421">
                <a:extLst>
                  <a:ext uri="{FF2B5EF4-FFF2-40B4-BE49-F238E27FC236}">
                    <a16:creationId xmlns="" xmlns:a16="http://schemas.microsoft.com/office/drawing/2014/main" id="{1A56332A-BABA-0C44-9EA7-63E7AE314A39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11" name="Group 410">
              <a:extLst>
                <a:ext uri="{FF2B5EF4-FFF2-40B4-BE49-F238E27FC236}">
                  <a16:creationId xmlns="" xmlns:a16="http://schemas.microsoft.com/office/drawing/2014/main" id="{88585B74-A4A2-9240-A305-4B257FDDF9BB}"/>
                </a:ext>
              </a:extLst>
            </p:cNvPr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412" name="Oval 411">
                <a:extLst>
                  <a:ext uri="{FF2B5EF4-FFF2-40B4-BE49-F238E27FC236}">
                    <a16:creationId xmlns="" xmlns:a16="http://schemas.microsoft.com/office/drawing/2014/main" id="{B715D4F7-EE1C-8243-B41D-D4E9D84A48C3}"/>
                  </a:ext>
                </a:extLst>
              </p:cNvPr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3" name="TextBox 412">
                <a:extLst>
                  <a:ext uri="{FF2B5EF4-FFF2-40B4-BE49-F238E27FC236}">
                    <a16:creationId xmlns="" xmlns:a16="http://schemas.microsoft.com/office/drawing/2014/main" id="{22A0E80F-D57D-4844-8977-0D000DE99B5D}"/>
                  </a:ext>
                </a:extLst>
              </p:cNvPr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s2</a:t>
                </a:r>
              </a:p>
            </p:txBody>
          </p:sp>
        </p:grpSp>
      </p:grpSp>
      <p:grpSp>
        <p:nvGrpSpPr>
          <p:cNvPr id="423" name="Group 422">
            <a:extLst>
              <a:ext uri="{FF2B5EF4-FFF2-40B4-BE49-F238E27FC236}">
                <a16:creationId xmlns="" xmlns:a16="http://schemas.microsoft.com/office/drawing/2014/main" id="{D213BA70-EF35-D34A-BC9C-DFEBDCF60751}"/>
              </a:ext>
            </a:extLst>
          </p:cNvPr>
          <p:cNvGrpSpPr/>
          <p:nvPr/>
        </p:nvGrpSpPr>
        <p:grpSpPr>
          <a:xfrm>
            <a:off x="2736863" y="5986880"/>
            <a:ext cx="687402" cy="470406"/>
            <a:chOff x="1736090" y="2893762"/>
            <a:chExt cx="565150" cy="340091"/>
          </a:xfrm>
        </p:grpSpPr>
        <p:grpSp>
          <p:nvGrpSpPr>
            <p:cNvPr id="424" name="Group 327">
              <a:extLst>
                <a:ext uri="{FF2B5EF4-FFF2-40B4-BE49-F238E27FC236}">
                  <a16:creationId xmlns="" xmlns:a16="http://schemas.microsoft.com/office/drawing/2014/main" id="{59C9C19B-2D7B-5446-993D-684F10616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28" name="Oval 427">
                <a:extLst>
                  <a:ext uri="{FF2B5EF4-FFF2-40B4-BE49-F238E27FC236}">
                    <a16:creationId xmlns="" xmlns:a16="http://schemas.microsoft.com/office/drawing/2014/main" id="{40008AEE-3152-C849-906C-3CAF9DFF25CC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="" xmlns:a16="http://schemas.microsoft.com/office/drawing/2014/main" id="{111839D8-9177-6249-A367-46D180572BB8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="" xmlns:a16="http://schemas.microsoft.com/office/drawing/2014/main" id="{1F1E42A9-4DE8-2641-85A4-A097587AE18A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1" name="Freeform 430">
                <a:extLst>
                  <a:ext uri="{FF2B5EF4-FFF2-40B4-BE49-F238E27FC236}">
                    <a16:creationId xmlns="" xmlns:a16="http://schemas.microsoft.com/office/drawing/2014/main" id="{98851B8A-DFDB-7446-ACF4-8D81FB5AA157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2" name="Freeform 431">
                <a:extLst>
                  <a:ext uri="{FF2B5EF4-FFF2-40B4-BE49-F238E27FC236}">
                    <a16:creationId xmlns="" xmlns:a16="http://schemas.microsoft.com/office/drawing/2014/main" id="{723991A2-A1E6-0D4F-9B5D-068A5496B054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3" name="Freeform 432">
                <a:extLst>
                  <a:ext uri="{FF2B5EF4-FFF2-40B4-BE49-F238E27FC236}">
                    <a16:creationId xmlns="" xmlns:a16="http://schemas.microsoft.com/office/drawing/2014/main" id="{7AACA8F0-9C63-A846-90C3-AAAB6E3910F1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4" name="Freeform 433">
                <a:extLst>
                  <a:ext uri="{FF2B5EF4-FFF2-40B4-BE49-F238E27FC236}">
                    <a16:creationId xmlns="" xmlns:a16="http://schemas.microsoft.com/office/drawing/2014/main" id="{5C925CD4-A1D8-4B4C-B630-EA0FF87CCF67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35" name="Straight Connector 434">
                <a:extLst>
                  <a:ext uri="{FF2B5EF4-FFF2-40B4-BE49-F238E27FC236}">
                    <a16:creationId xmlns="" xmlns:a16="http://schemas.microsoft.com/office/drawing/2014/main" id="{482CEABD-D59C-9146-B260-F80C556208AE}"/>
                  </a:ext>
                </a:extLst>
              </p:cNvPr>
              <p:cNvCxnSpPr>
                <a:endCxn id="43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36" name="Straight Connector 435">
                <a:extLst>
                  <a:ext uri="{FF2B5EF4-FFF2-40B4-BE49-F238E27FC236}">
                    <a16:creationId xmlns="" xmlns:a16="http://schemas.microsoft.com/office/drawing/2014/main" id="{852B68BC-F922-3848-9565-4D2178DB93AA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25" name="Group 424">
              <a:extLst>
                <a:ext uri="{FF2B5EF4-FFF2-40B4-BE49-F238E27FC236}">
                  <a16:creationId xmlns="" xmlns:a16="http://schemas.microsoft.com/office/drawing/2014/main" id="{B7439C84-CDB5-F347-BD13-C9965624FE17}"/>
                </a:ext>
              </a:extLst>
            </p:cNvPr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426" name="Oval 425">
                <a:extLst>
                  <a:ext uri="{FF2B5EF4-FFF2-40B4-BE49-F238E27FC236}">
                    <a16:creationId xmlns="" xmlns:a16="http://schemas.microsoft.com/office/drawing/2014/main" id="{01C7B7FA-5596-BC43-9C90-8E052B54FC11}"/>
                  </a:ext>
                </a:extLst>
              </p:cNvPr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="" xmlns:a16="http://schemas.microsoft.com/office/drawing/2014/main" id="{6ECC707E-E1D7-4546-96A1-2387735089B7}"/>
                  </a:ext>
                </a:extLst>
              </p:cNvPr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s3</a:t>
                </a:r>
              </a:p>
            </p:txBody>
          </p:sp>
        </p:grpSp>
      </p:grpSp>
      <p:grpSp>
        <p:nvGrpSpPr>
          <p:cNvPr id="437" name="Group 436">
            <a:extLst>
              <a:ext uri="{FF2B5EF4-FFF2-40B4-BE49-F238E27FC236}">
                <a16:creationId xmlns="" xmlns:a16="http://schemas.microsoft.com/office/drawing/2014/main" id="{15A32C9A-E7F3-5346-87C4-CA4940C18BF9}"/>
              </a:ext>
            </a:extLst>
          </p:cNvPr>
          <p:cNvGrpSpPr/>
          <p:nvPr/>
        </p:nvGrpSpPr>
        <p:grpSpPr>
          <a:xfrm>
            <a:off x="3904271" y="5705754"/>
            <a:ext cx="687402" cy="470406"/>
            <a:chOff x="1736090" y="2893762"/>
            <a:chExt cx="565150" cy="340091"/>
          </a:xfrm>
        </p:grpSpPr>
        <p:grpSp>
          <p:nvGrpSpPr>
            <p:cNvPr id="438" name="Group 327">
              <a:extLst>
                <a:ext uri="{FF2B5EF4-FFF2-40B4-BE49-F238E27FC236}">
                  <a16:creationId xmlns="" xmlns:a16="http://schemas.microsoft.com/office/drawing/2014/main" id="{91239979-A6B3-3D4E-ABD7-F92D10C27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42" name="Oval 441">
                <a:extLst>
                  <a:ext uri="{FF2B5EF4-FFF2-40B4-BE49-F238E27FC236}">
                    <a16:creationId xmlns="" xmlns:a16="http://schemas.microsoft.com/office/drawing/2014/main" id="{9FCAC59C-42CC-CE4C-96BD-FE920D1C2A77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="" xmlns:a16="http://schemas.microsoft.com/office/drawing/2014/main" id="{3FBEAA77-D815-D445-A86F-68B0D4452BC3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="" xmlns:a16="http://schemas.microsoft.com/office/drawing/2014/main" id="{2D6A81D7-4183-0C4B-9BE0-36028959107F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5" name="Freeform 444">
                <a:extLst>
                  <a:ext uri="{FF2B5EF4-FFF2-40B4-BE49-F238E27FC236}">
                    <a16:creationId xmlns="" xmlns:a16="http://schemas.microsoft.com/office/drawing/2014/main" id="{4EB08DF1-BFF0-D94C-9005-60CA113EB70F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6" name="Freeform 445">
                <a:extLst>
                  <a:ext uri="{FF2B5EF4-FFF2-40B4-BE49-F238E27FC236}">
                    <a16:creationId xmlns="" xmlns:a16="http://schemas.microsoft.com/office/drawing/2014/main" id="{37A92998-42D7-3647-9DAB-4B474843B9D7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7" name="Freeform 446">
                <a:extLst>
                  <a:ext uri="{FF2B5EF4-FFF2-40B4-BE49-F238E27FC236}">
                    <a16:creationId xmlns="" xmlns:a16="http://schemas.microsoft.com/office/drawing/2014/main" id="{C10BF816-5EDC-5D4D-AA34-D16A44C5ACC4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8" name="Freeform 447">
                <a:extLst>
                  <a:ext uri="{FF2B5EF4-FFF2-40B4-BE49-F238E27FC236}">
                    <a16:creationId xmlns="" xmlns:a16="http://schemas.microsoft.com/office/drawing/2014/main" id="{5EDE6095-F96A-8147-96D3-B6AC4A7604E9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49" name="Straight Connector 448">
                <a:extLst>
                  <a:ext uri="{FF2B5EF4-FFF2-40B4-BE49-F238E27FC236}">
                    <a16:creationId xmlns="" xmlns:a16="http://schemas.microsoft.com/office/drawing/2014/main" id="{18F6547F-EE28-D440-B02C-859463240B3B}"/>
                  </a:ext>
                </a:extLst>
              </p:cNvPr>
              <p:cNvCxnSpPr>
                <a:endCxn id="44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0" name="Straight Connector 449">
                <a:extLst>
                  <a:ext uri="{FF2B5EF4-FFF2-40B4-BE49-F238E27FC236}">
                    <a16:creationId xmlns="" xmlns:a16="http://schemas.microsoft.com/office/drawing/2014/main" id="{C75462DD-9379-4145-B1BA-38B9E3C33BD1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39" name="Group 438">
              <a:extLst>
                <a:ext uri="{FF2B5EF4-FFF2-40B4-BE49-F238E27FC236}">
                  <a16:creationId xmlns="" xmlns:a16="http://schemas.microsoft.com/office/drawing/2014/main" id="{0D413191-8CF2-CC46-9D2F-BF1C4542E2EB}"/>
                </a:ext>
              </a:extLst>
            </p:cNvPr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440" name="Oval 439">
                <a:extLst>
                  <a:ext uri="{FF2B5EF4-FFF2-40B4-BE49-F238E27FC236}">
                    <a16:creationId xmlns="" xmlns:a16="http://schemas.microsoft.com/office/drawing/2014/main" id="{C665F85B-B221-3349-A8A9-423CB064E829}"/>
                  </a:ext>
                </a:extLst>
              </p:cNvPr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1" name="TextBox 440">
                <a:extLst>
                  <a:ext uri="{FF2B5EF4-FFF2-40B4-BE49-F238E27FC236}">
                    <a16:creationId xmlns="" xmlns:a16="http://schemas.microsoft.com/office/drawing/2014/main" id="{FA49AD3B-122F-4C4B-A918-544A3BF1895E}"/>
                  </a:ext>
                </a:extLst>
              </p:cNvPr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s4</a:t>
                </a:r>
              </a:p>
            </p:txBody>
          </p:sp>
        </p:grpSp>
      </p:grpSp>
      <p:grpSp>
        <p:nvGrpSpPr>
          <p:cNvPr id="452" name="Group 451">
            <a:extLst>
              <a:ext uri="{FF2B5EF4-FFF2-40B4-BE49-F238E27FC236}">
                <a16:creationId xmlns="" xmlns:a16="http://schemas.microsoft.com/office/drawing/2014/main" id="{F109F0CB-C7A7-9F4C-9F78-1DFE6E2E92FF}"/>
              </a:ext>
            </a:extLst>
          </p:cNvPr>
          <p:cNvGrpSpPr/>
          <p:nvPr/>
        </p:nvGrpSpPr>
        <p:grpSpPr>
          <a:xfrm>
            <a:off x="6763892" y="1425421"/>
            <a:ext cx="4822682" cy="1122684"/>
            <a:chOff x="5326799" y="1281868"/>
            <a:chExt cx="4822682" cy="1122684"/>
          </a:xfrm>
        </p:grpSpPr>
        <p:sp>
          <p:nvSpPr>
            <p:cNvPr id="453" name="TextBox 452">
              <a:extLst>
                <a:ext uri="{FF2B5EF4-FFF2-40B4-BE49-F238E27FC236}">
                  <a16:creationId xmlns="" xmlns:a16="http://schemas.microsoft.com/office/drawing/2014/main" id="{E06A1FC5-2F8F-E746-8AEE-58223238D3E6}"/>
                </a:ext>
              </a:extLst>
            </p:cNvPr>
            <p:cNvSpPr txBox="1"/>
            <p:nvPr/>
          </p:nvSpPr>
          <p:spPr>
            <a:xfrm>
              <a:off x="5654650" y="1315023"/>
              <a:ext cx="4494831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S1, experiencing link failure uses OpenFlow port status message to notify controller</a:t>
              </a:r>
            </a:p>
          </p:txBody>
        </p:sp>
        <p:grpSp>
          <p:nvGrpSpPr>
            <p:cNvPr id="454" name="Group 453">
              <a:extLst>
                <a:ext uri="{FF2B5EF4-FFF2-40B4-BE49-F238E27FC236}">
                  <a16:creationId xmlns="" xmlns:a16="http://schemas.microsoft.com/office/drawing/2014/main" id="{0F995241-55DC-D948-B009-B3415184F93C}"/>
                </a:ext>
              </a:extLst>
            </p:cNvPr>
            <p:cNvGrpSpPr/>
            <p:nvPr/>
          </p:nvGrpSpPr>
          <p:grpSpPr>
            <a:xfrm>
              <a:off x="5326799" y="1281868"/>
              <a:ext cx="314510" cy="400110"/>
              <a:chOff x="430693" y="1944861"/>
              <a:chExt cx="291062" cy="400110"/>
            </a:xfrm>
          </p:grpSpPr>
          <p:sp>
            <p:nvSpPr>
              <p:cNvPr id="455" name="Oval 454">
                <a:extLst>
                  <a:ext uri="{FF2B5EF4-FFF2-40B4-BE49-F238E27FC236}">
                    <a16:creationId xmlns="" xmlns:a16="http://schemas.microsoft.com/office/drawing/2014/main" id="{838418A2-0530-6D4D-B957-9B73EC90CAF5}"/>
                  </a:ext>
                </a:extLst>
              </p:cNvPr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56" name="TextBox 455">
                <a:extLst>
                  <a:ext uri="{FF2B5EF4-FFF2-40B4-BE49-F238E27FC236}">
                    <a16:creationId xmlns="" xmlns:a16="http://schemas.microsoft.com/office/drawing/2014/main" id="{EECCC49B-4360-6A44-857F-C6612A4A5A91}"/>
                  </a:ext>
                </a:extLst>
              </p:cNvPr>
              <p:cNvSpPr txBox="1"/>
              <p:nvPr/>
            </p:nvSpPr>
            <p:spPr>
              <a:xfrm>
                <a:off x="430693" y="1944861"/>
                <a:ext cx="291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ＭＳ Ｐゴシック" charset="0"/>
                    <a:cs typeface="Arial"/>
                  </a:rPr>
                  <a:t>1</a:t>
                </a:r>
              </a:p>
            </p:txBody>
          </p:sp>
        </p:grpSp>
      </p:grpSp>
      <p:grpSp>
        <p:nvGrpSpPr>
          <p:cNvPr id="457" name="Group 456">
            <a:extLst>
              <a:ext uri="{FF2B5EF4-FFF2-40B4-BE49-F238E27FC236}">
                <a16:creationId xmlns="" xmlns:a16="http://schemas.microsoft.com/office/drawing/2014/main" id="{E094A808-83E3-F44E-8311-B49C7768D728}"/>
              </a:ext>
            </a:extLst>
          </p:cNvPr>
          <p:cNvGrpSpPr/>
          <p:nvPr/>
        </p:nvGrpSpPr>
        <p:grpSpPr>
          <a:xfrm>
            <a:off x="6812552" y="2632974"/>
            <a:ext cx="5024543" cy="790285"/>
            <a:chOff x="5330006" y="1281868"/>
            <a:chExt cx="5024543" cy="790285"/>
          </a:xfrm>
        </p:grpSpPr>
        <p:sp>
          <p:nvSpPr>
            <p:cNvPr id="458" name="TextBox 457">
              <a:extLst>
                <a:ext uri="{FF2B5EF4-FFF2-40B4-BE49-F238E27FC236}">
                  <a16:creationId xmlns="" xmlns:a16="http://schemas.microsoft.com/office/drawing/2014/main" id="{5A66128A-E3A6-114A-91B5-2FE1B075D1FB}"/>
                </a:ext>
              </a:extLst>
            </p:cNvPr>
            <p:cNvSpPr txBox="1"/>
            <p:nvPr/>
          </p:nvSpPr>
          <p:spPr>
            <a:xfrm>
              <a:off x="5654650" y="1315023"/>
              <a:ext cx="4699899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SDN controller receives OpenFlow message, updates link status info</a:t>
              </a:r>
            </a:p>
          </p:txBody>
        </p:sp>
        <p:grpSp>
          <p:nvGrpSpPr>
            <p:cNvPr id="459" name="Group 458">
              <a:extLst>
                <a:ext uri="{FF2B5EF4-FFF2-40B4-BE49-F238E27FC236}">
                  <a16:creationId xmlns="" xmlns:a16="http://schemas.microsoft.com/office/drawing/2014/main" id="{0680D512-D870-4A4E-A672-2D42E18257F4}"/>
                </a:ext>
              </a:extLst>
            </p:cNvPr>
            <p:cNvGrpSpPr/>
            <p:nvPr/>
          </p:nvGrpSpPr>
          <p:grpSpPr>
            <a:xfrm>
              <a:off x="5330006" y="1281868"/>
              <a:ext cx="314510" cy="400110"/>
              <a:chOff x="433661" y="1944861"/>
              <a:chExt cx="291062" cy="400110"/>
            </a:xfrm>
          </p:grpSpPr>
          <p:sp>
            <p:nvSpPr>
              <p:cNvPr id="460" name="Oval 459">
                <a:extLst>
                  <a:ext uri="{FF2B5EF4-FFF2-40B4-BE49-F238E27FC236}">
                    <a16:creationId xmlns="" xmlns:a16="http://schemas.microsoft.com/office/drawing/2014/main" id="{C54CA8A5-88FD-0B43-B39C-06EA5B196E08}"/>
                  </a:ext>
                </a:extLst>
              </p:cNvPr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="" xmlns:a16="http://schemas.microsoft.com/office/drawing/2014/main" id="{98241409-350B-3C48-8CD4-8EC73830F0DD}"/>
                  </a:ext>
                </a:extLst>
              </p:cNvPr>
              <p:cNvSpPr txBox="1"/>
              <p:nvPr/>
            </p:nvSpPr>
            <p:spPr>
              <a:xfrm>
                <a:off x="433661" y="1944861"/>
                <a:ext cx="291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ＭＳ Ｐゴシック" charset="0"/>
                    <a:cs typeface="Arial"/>
                  </a:rPr>
                  <a:t>2</a:t>
                </a:r>
              </a:p>
            </p:txBody>
          </p:sp>
        </p:grpSp>
      </p:grpSp>
      <p:grpSp>
        <p:nvGrpSpPr>
          <p:cNvPr id="462" name="Group 461">
            <a:extLst>
              <a:ext uri="{FF2B5EF4-FFF2-40B4-BE49-F238E27FC236}">
                <a16:creationId xmlns="" xmlns:a16="http://schemas.microsoft.com/office/drawing/2014/main" id="{A90C1603-EE2D-5C46-96D7-DD144E7597AC}"/>
              </a:ext>
            </a:extLst>
          </p:cNvPr>
          <p:cNvGrpSpPr/>
          <p:nvPr/>
        </p:nvGrpSpPr>
        <p:grpSpPr>
          <a:xfrm>
            <a:off x="6821113" y="3557841"/>
            <a:ext cx="5253976" cy="1445458"/>
            <a:chOff x="5333217" y="1291493"/>
            <a:chExt cx="5253976" cy="1445458"/>
          </a:xfrm>
        </p:grpSpPr>
        <p:sp>
          <p:nvSpPr>
            <p:cNvPr id="463" name="TextBox 462">
              <a:extLst>
                <a:ext uri="{FF2B5EF4-FFF2-40B4-BE49-F238E27FC236}">
                  <a16:creationId xmlns="" xmlns:a16="http://schemas.microsoft.com/office/drawing/2014/main" id="{7B9E44CE-B140-1542-AAC2-4DAF6F5BCDFC}"/>
                </a:ext>
              </a:extLst>
            </p:cNvPr>
            <p:cNvSpPr txBox="1"/>
            <p:nvPr/>
          </p:nvSpPr>
          <p:spPr>
            <a:xfrm>
              <a:off x="5654650" y="1315023"/>
              <a:ext cx="4932543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Dijkstra’s routing algorithm application has previously registered to be called when ever link status changes.  It is called.</a:t>
              </a:r>
            </a:p>
          </p:txBody>
        </p:sp>
        <p:grpSp>
          <p:nvGrpSpPr>
            <p:cNvPr id="464" name="Group 463">
              <a:extLst>
                <a:ext uri="{FF2B5EF4-FFF2-40B4-BE49-F238E27FC236}">
                  <a16:creationId xmlns="" xmlns:a16="http://schemas.microsoft.com/office/drawing/2014/main" id="{4AA4F08F-919D-6D43-A245-B36CE88D136C}"/>
                </a:ext>
              </a:extLst>
            </p:cNvPr>
            <p:cNvGrpSpPr/>
            <p:nvPr/>
          </p:nvGrpSpPr>
          <p:grpSpPr>
            <a:xfrm>
              <a:off x="5333217" y="1291493"/>
              <a:ext cx="314510" cy="400110"/>
              <a:chOff x="436633" y="1954486"/>
              <a:chExt cx="291062" cy="400110"/>
            </a:xfrm>
          </p:grpSpPr>
          <p:sp>
            <p:nvSpPr>
              <p:cNvPr id="465" name="Oval 464">
                <a:extLst>
                  <a:ext uri="{FF2B5EF4-FFF2-40B4-BE49-F238E27FC236}">
                    <a16:creationId xmlns="" xmlns:a16="http://schemas.microsoft.com/office/drawing/2014/main" id="{474762E3-AFBB-FD48-BEF6-8AF863920A29}"/>
                  </a:ext>
                </a:extLst>
              </p:cNvPr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66" name="TextBox 465">
                <a:extLst>
                  <a:ext uri="{FF2B5EF4-FFF2-40B4-BE49-F238E27FC236}">
                    <a16:creationId xmlns="" xmlns:a16="http://schemas.microsoft.com/office/drawing/2014/main" id="{C0B243D3-CD77-354D-AF47-3C3867EAD742}"/>
                  </a:ext>
                </a:extLst>
              </p:cNvPr>
              <p:cNvSpPr txBox="1"/>
              <p:nvPr/>
            </p:nvSpPr>
            <p:spPr>
              <a:xfrm>
                <a:off x="436633" y="1954486"/>
                <a:ext cx="291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ＭＳ Ｐゴシック" charset="0"/>
                    <a:cs typeface="Arial"/>
                  </a:rPr>
                  <a:t>3</a:t>
                </a:r>
              </a:p>
            </p:txBody>
          </p:sp>
        </p:grpSp>
      </p:grpSp>
      <p:grpSp>
        <p:nvGrpSpPr>
          <p:cNvPr id="467" name="Group 466">
            <a:extLst>
              <a:ext uri="{FF2B5EF4-FFF2-40B4-BE49-F238E27FC236}">
                <a16:creationId xmlns="" xmlns:a16="http://schemas.microsoft.com/office/drawing/2014/main" id="{9B04D695-515C-F643-A6A8-EB313B26D25D}"/>
              </a:ext>
            </a:extLst>
          </p:cNvPr>
          <p:cNvGrpSpPr/>
          <p:nvPr/>
        </p:nvGrpSpPr>
        <p:grpSpPr>
          <a:xfrm>
            <a:off x="6800258" y="5062185"/>
            <a:ext cx="4748738" cy="1448665"/>
            <a:chOff x="5320381" y="1288286"/>
            <a:chExt cx="4748738" cy="1448665"/>
          </a:xfrm>
        </p:grpSpPr>
        <p:sp>
          <p:nvSpPr>
            <p:cNvPr id="468" name="TextBox 467">
              <a:extLst>
                <a:ext uri="{FF2B5EF4-FFF2-40B4-BE49-F238E27FC236}">
                  <a16:creationId xmlns="" xmlns:a16="http://schemas.microsoft.com/office/drawing/2014/main" id="{B0A5DC12-CD7F-7947-8638-FCA31A28E2B0}"/>
                </a:ext>
              </a:extLst>
            </p:cNvPr>
            <p:cNvSpPr txBox="1"/>
            <p:nvPr/>
          </p:nvSpPr>
          <p:spPr>
            <a:xfrm>
              <a:off x="5654650" y="1315023"/>
              <a:ext cx="4414469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Dijkstra’s routing algorithm access network graph info, link state info in controller,  computes new routes</a:t>
              </a:r>
            </a:p>
          </p:txBody>
        </p:sp>
        <p:grpSp>
          <p:nvGrpSpPr>
            <p:cNvPr id="469" name="Group 468">
              <a:extLst>
                <a:ext uri="{FF2B5EF4-FFF2-40B4-BE49-F238E27FC236}">
                  <a16:creationId xmlns="" xmlns:a16="http://schemas.microsoft.com/office/drawing/2014/main" id="{E780A433-81AB-8640-801E-3E36D0C8A814}"/>
                </a:ext>
              </a:extLst>
            </p:cNvPr>
            <p:cNvGrpSpPr/>
            <p:nvPr/>
          </p:nvGrpSpPr>
          <p:grpSpPr>
            <a:xfrm>
              <a:off x="5320381" y="1288286"/>
              <a:ext cx="314510" cy="400110"/>
              <a:chOff x="424754" y="1951279"/>
              <a:chExt cx="291062" cy="400110"/>
            </a:xfrm>
          </p:grpSpPr>
          <p:sp>
            <p:nvSpPr>
              <p:cNvPr id="470" name="Oval 469">
                <a:extLst>
                  <a:ext uri="{FF2B5EF4-FFF2-40B4-BE49-F238E27FC236}">
                    <a16:creationId xmlns="" xmlns:a16="http://schemas.microsoft.com/office/drawing/2014/main" id="{13BA4AD6-9B8B-B34F-8638-37047BF2F57A}"/>
                  </a:ext>
                </a:extLst>
              </p:cNvPr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71" name="TextBox 470">
                <a:extLst>
                  <a:ext uri="{FF2B5EF4-FFF2-40B4-BE49-F238E27FC236}">
                    <a16:creationId xmlns="" xmlns:a16="http://schemas.microsoft.com/office/drawing/2014/main" id="{B0922FC9-7A3B-0A4F-A08D-B0BBA98A59FF}"/>
                  </a:ext>
                </a:extLst>
              </p:cNvPr>
              <p:cNvSpPr txBox="1"/>
              <p:nvPr/>
            </p:nvSpPr>
            <p:spPr>
              <a:xfrm>
                <a:off x="424754" y="1951279"/>
                <a:ext cx="291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ＭＳ Ｐゴシック" charset="0"/>
                    <a:cs typeface="Arial"/>
                  </a:rPr>
                  <a:t>4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CD028D42-5816-5541-A673-C6433AD9D499}"/>
              </a:ext>
            </a:extLst>
          </p:cNvPr>
          <p:cNvGrpSpPr/>
          <p:nvPr/>
        </p:nvGrpSpPr>
        <p:grpSpPr>
          <a:xfrm>
            <a:off x="2312276" y="4225159"/>
            <a:ext cx="677917" cy="1261241"/>
            <a:chOff x="2312276" y="4225159"/>
            <a:chExt cx="677917" cy="1261241"/>
          </a:xfrm>
        </p:grpSpPr>
        <p:sp>
          <p:nvSpPr>
            <p:cNvPr id="7" name="Freeform 6">
              <a:extLst>
                <a:ext uri="{FF2B5EF4-FFF2-40B4-BE49-F238E27FC236}">
                  <a16:creationId xmlns="" xmlns:a16="http://schemas.microsoft.com/office/drawing/2014/main" id="{218DA33A-26D6-314C-A500-DD7DB353ACAB}"/>
                </a:ext>
              </a:extLst>
            </p:cNvPr>
            <p:cNvSpPr/>
            <p:nvPr/>
          </p:nvSpPr>
          <p:spPr>
            <a:xfrm>
              <a:off x="2312276" y="4225159"/>
              <a:ext cx="677917" cy="1261241"/>
            </a:xfrm>
            <a:custGeom>
              <a:avLst/>
              <a:gdLst>
                <a:gd name="connsiteX0" fmla="*/ 0 w 677917"/>
                <a:gd name="connsiteY0" fmla="*/ 1261241 h 1261241"/>
                <a:gd name="connsiteX1" fmla="*/ 677917 w 677917"/>
                <a:gd name="connsiteY1" fmla="*/ 178675 h 1261241"/>
                <a:gd name="connsiteX2" fmla="*/ 677917 w 677917"/>
                <a:gd name="connsiteY2" fmla="*/ 0 h 126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7917" h="1261241">
                  <a:moveTo>
                    <a:pt x="0" y="1261241"/>
                  </a:moveTo>
                  <a:lnTo>
                    <a:pt x="677917" y="178675"/>
                  </a:lnTo>
                  <a:lnTo>
                    <a:pt x="677917" y="0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="" xmlns:a16="http://schemas.microsoft.com/office/drawing/2014/main" id="{77BAE01A-4364-4544-BF42-8FF701463BAC}"/>
                </a:ext>
              </a:extLst>
            </p:cNvPr>
            <p:cNvGrpSpPr/>
            <p:nvPr/>
          </p:nvGrpSpPr>
          <p:grpSpPr>
            <a:xfrm>
              <a:off x="2499117" y="4791488"/>
              <a:ext cx="313044" cy="369332"/>
              <a:chOff x="-17363" y="1958857"/>
              <a:chExt cx="313044" cy="369332"/>
            </a:xfrm>
          </p:grpSpPr>
          <p:sp>
            <p:nvSpPr>
              <p:cNvPr id="372" name="Oval 371">
                <a:extLst>
                  <a:ext uri="{FF2B5EF4-FFF2-40B4-BE49-F238E27FC236}">
                    <a16:creationId xmlns="" xmlns:a16="http://schemas.microsoft.com/office/drawing/2014/main" id="{64D78EC7-F7C7-3F45-961B-64EA2E033912}"/>
                  </a:ext>
                </a:extLst>
              </p:cNvPr>
              <p:cNvSpPr/>
              <p:nvPr/>
            </p:nvSpPr>
            <p:spPr>
              <a:xfrm>
                <a:off x="17117" y="2010412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73" name="TextBox 372">
                <a:extLst>
                  <a:ext uri="{FF2B5EF4-FFF2-40B4-BE49-F238E27FC236}">
                    <a16:creationId xmlns="" xmlns:a16="http://schemas.microsoft.com/office/drawing/2014/main" id="{3E26F343-9456-5D42-A9FA-964E247D2550}"/>
                  </a:ext>
                </a:extLst>
              </p:cNvPr>
              <p:cNvSpPr txBox="1"/>
              <p:nvPr/>
            </p:nvSpPr>
            <p:spPr>
              <a:xfrm>
                <a:off x="-17363" y="19588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1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CCB6F412-7995-3B46-8E64-A0D13B5F777D}"/>
              </a:ext>
            </a:extLst>
          </p:cNvPr>
          <p:cNvGrpSpPr/>
          <p:nvPr/>
        </p:nvGrpSpPr>
        <p:grpSpPr>
          <a:xfrm>
            <a:off x="2292350" y="3432175"/>
            <a:ext cx="698500" cy="793750"/>
            <a:chOff x="2292350" y="3432175"/>
            <a:chExt cx="698500" cy="793750"/>
          </a:xfrm>
        </p:grpSpPr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050C530D-3872-7E44-B659-707925E00FB5}"/>
                </a:ext>
              </a:extLst>
            </p:cNvPr>
            <p:cNvSpPr/>
            <p:nvPr/>
          </p:nvSpPr>
          <p:spPr>
            <a:xfrm>
              <a:off x="2292350" y="3432175"/>
              <a:ext cx="698500" cy="793750"/>
            </a:xfrm>
            <a:custGeom>
              <a:avLst/>
              <a:gdLst>
                <a:gd name="connsiteX0" fmla="*/ 698500 w 698500"/>
                <a:gd name="connsiteY0" fmla="*/ 793750 h 793750"/>
                <a:gd name="connsiteX1" fmla="*/ 698500 w 698500"/>
                <a:gd name="connsiteY1" fmla="*/ 508000 h 793750"/>
                <a:gd name="connsiteX2" fmla="*/ 0 w 698500"/>
                <a:gd name="connsiteY2" fmla="*/ 269875 h 793750"/>
                <a:gd name="connsiteX3" fmla="*/ 0 w 698500"/>
                <a:gd name="connsiteY3" fmla="*/ 0 h 793750"/>
                <a:gd name="connsiteX4" fmla="*/ 0 w 698500"/>
                <a:gd name="connsiteY4" fmla="*/ 3175 h 7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0" h="793750">
                  <a:moveTo>
                    <a:pt x="698500" y="793750"/>
                  </a:moveTo>
                  <a:lnTo>
                    <a:pt x="698500" y="508000"/>
                  </a:lnTo>
                  <a:lnTo>
                    <a:pt x="0" y="269875"/>
                  </a:lnTo>
                  <a:lnTo>
                    <a:pt x="0" y="0"/>
                  </a:lnTo>
                  <a:lnTo>
                    <a:pt x="0" y="3175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0E2BF29E-5D7E-3445-97B2-B00E46F50CB0}"/>
                </a:ext>
              </a:extLst>
            </p:cNvPr>
            <p:cNvGrpSpPr/>
            <p:nvPr/>
          </p:nvGrpSpPr>
          <p:grpSpPr>
            <a:xfrm>
              <a:off x="2576070" y="3664008"/>
              <a:ext cx="313044" cy="369332"/>
              <a:chOff x="2576070" y="3664008"/>
              <a:chExt cx="313044" cy="369332"/>
            </a:xfrm>
          </p:grpSpPr>
          <p:sp>
            <p:nvSpPr>
              <p:cNvPr id="375" name="Oval 374">
                <a:extLst>
                  <a:ext uri="{FF2B5EF4-FFF2-40B4-BE49-F238E27FC236}">
                    <a16:creationId xmlns="" xmlns:a16="http://schemas.microsoft.com/office/drawing/2014/main" id="{8730936C-BFF8-424D-8C52-3FBAACA75D29}"/>
                  </a:ext>
                </a:extLst>
              </p:cNvPr>
              <p:cNvSpPr/>
              <p:nvPr/>
            </p:nvSpPr>
            <p:spPr>
              <a:xfrm>
                <a:off x="2602120" y="3719723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76" name="TextBox 375">
                <a:extLst>
                  <a:ext uri="{FF2B5EF4-FFF2-40B4-BE49-F238E27FC236}">
                    <a16:creationId xmlns="" xmlns:a16="http://schemas.microsoft.com/office/drawing/2014/main" id="{FCDD7064-D7DA-984B-8288-7014FD5FA49C}"/>
                  </a:ext>
                </a:extLst>
              </p:cNvPr>
              <p:cNvSpPr txBox="1"/>
              <p:nvPr/>
            </p:nvSpPr>
            <p:spPr>
              <a:xfrm>
                <a:off x="2576070" y="366400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2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E9BE2FC1-14EF-EF41-B834-5B22F3837E94}"/>
              </a:ext>
            </a:extLst>
          </p:cNvPr>
          <p:cNvGrpSpPr/>
          <p:nvPr/>
        </p:nvGrpSpPr>
        <p:grpSpPr>
          <a:xfrm>
            <a:off x="2137625" y="1774825"/>
            <a:ext cx="313044" cy="1663700"/>
            <a:chOff x="2134450" y="1762125"/>
            <a:chExt cx="313044" cy="1663700"/>
          </a:xfrm>
        </p:grpSpPr>
        <p:sp>
          <p:nvSpPr>
            <p:cNvPr id="13" name="Freeform 12">
              <a:extLst>
                <a:ext uri="{FF2B5EF4-FFF2-40B4-BE49-F238E27FC236}">
                  <a16:creationId xmlns="" xmlns:a16="http://schemas.microsoft.com/office/drawing/2014/main" id="{C78CDCAC-EDD7-0E4E-8BD0-4FB5320ED675}"/>
                </a:ext>
              </a:extLst>
            </p:cNvPr>
            <p:cNvSpPr/>
            <p:nvPr/>
          </p:nvSpPr>
          <p:spPr>
            <a:xfrm>
              <a:off x="2273300" y="1762125"/>
              <a:ext cx="15875" cy="1663700"/>
            </a:xfrm>
            <a:custGeom>
              <a:avLst/>
              <a:gdLst>
                <a:gd name="connsiteX0" fmla="*/ 15875 w 15875"/>
                <a:gd name="connsiteY0" fmla="*/ 1663700 h 1663700"/>
                <a:gd name="connsiteX1" fmla="*/ 15875 w 15875"/>
                <a:gd name="connsiteY1" fmla="*/ 0 h 1663700"/>
                <a:gd name="connsiteX2" fmla="*/ 0 w 15875"/>
                <a:gd name="connsiteY2" fmla="*/ 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75" h="1663700">
                  <a:moveTo>
                    <a:pt x="15875" y="1663700"/>
                  </a:moveTo>
                  <a:lnTo>
                    <a:pt x="15875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B0A2102A-B985-AC47-85E1-BFD474A7D9D2}"/>
                </a:ext>
              </a:extLst>
            </p:cNvPr>
            <p:cNvGrpSpPr/>
            <p:nvPr/>
          </p:nvGrpSpPr>
          <p:grpSpPr>
            <a:xfrm>
              <a:off x="2134450" y="2567187"/>
              <a:ext cx="313044" cy="369332"/>
              <a:chOff x="1712175" y="2510037"/>
              <a:chExt cx="313044" cy="369332"/>
            </a:xfrm>
          </p:grpSpPr>
          <p:sp>
            <p:nvSpPr>
              <p:cNvPr id="378" name="Oval 377">
                <a:extLst>
                  <a:ext uri="{FF2B5EF4-FFF2-40B4-BE49-F238E27FC236}">
                    <a16:creationId xmlns="" xmlns:a16="http://schemas.microsoft.com/office/drawing/2014/main" id="{DC0871FF-D3D8-2643-B38B-DAEBEB8EA107}"/>
                  </a:ext>
                </a:extLst>
              </p:cNvPr>
              <p:cNvSpPr/>
              <p:nvPr/>
            </p:nvSpPr>
            <p:spPr>
              <a:xfrm>
                <a:off x="1744575" y="256892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79" name="TextBox 378">
                <a:extLst>
                  <a:ext uri="{FF2B5EF4-FFF2-40B4-BE49-F238E27FC236}">
                    <a16:creationId xmlns="" xmlns:a16="http://schemas.microsoft.com/office/drawing/2014/main" id="{965BF2B8-2DC2-A24B-A21E-51E530B25818}"/>
                  </a:ext>
                </a:extLst>
              </p:cNvPr>
              <p:cNvSpPr txBox="1"/>
              <p:nvPr/>
            </p:nvSpPr>
            <p:spPr>
              <a:xfrm>
                <a:off x="1712175" y="2510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3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2BA13A42-84D2-5F46-9A6B-6BA30F8EDC2D}"/>
              </a:ext>
            </a:extLst>
          </p:cNvPr>
          <p:cNvGrpSpPr/>
          <p:nvPr/>
        </p:nvGrpSpPr>
        <p:grpSpPr>
          <a:xfrm>
            <a:off x="2349183" y="1803400"/>
            <a:ext cx="313044" cy="1539875"/>
            <a:chOff x="2349183" y="1803400"/>
            <a:chExt cx="313044" cy="153987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FFBD088A-94D4-CC45-A539-772D0FEB312B}"/>
                </a:ext>
              </a:extLst>
            </p:cNvPr>
            <p:cNvCxnSpPr/>
            <p:nvPr/>
          </p:nvCxnSpPr>
          <p:spPr>
            <a:xfrm>
              <a:off x="2498725" y="1803400"/>
              <a:ext cx="0" cy="15398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1" name="Group 380">
              <a:extLst>
                <a:ext uri="{FF2B5EF4-FFF2-40B4-BE49-F238E27FC236}">
                  <a16:creationId xmlns="" xmlns:a16="http://schemas.microsoft.com/office/drawing/2014/main" id="{76F79744-5FA1-7449-B121-428DFE2E2D6C}"/>
                </a:ext>
              </a:extLst>
            </p:cNvPr>
            <p:cNvGrpSpPr/>
            <p:nvPr/>
          </p:nvGrpSpPr>
          <p:grpSpPr>
            <a:xfrm>
              <a:off x="2349183" y="1906331"/>
              <a:ext cx="313044" cy="369332"/>
              <a:chOff x="415641" y="1967287"/>
              <a:chExt cx="313044" cy="369332"/>
            </a:xfrm>
          </p:grpSpPr>
          <p:sp>
            <p:nvSpPr>
              <p:cNvPr id="382" name="Oval 381">
                <a:extLst>
                  <a:ext uri="{FF2B5EF4-FFF2-40B4-BE49-F238E27FC236}">
                    <a16:creationId xmlns="" xmlns:a16="http://schemas.microsoft.com/office/drawing/2014/main" id="{9FD5CC65-BB19-764E-927A-898AD871E876}"/>
                  </a:ext>
                </a:extLst>
              </p:cNvPr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83" name="TextBox 382">
                <a:extLst>
                  <a:ext uri="{FF2B5EF4-FFF2-40B4-BE49-F238E27FC236}">
                    <a16:creationId xmlns="" xmlns:a16="http://schemas.microsoft.com/office/drawing/2014/main" id="{571E5AEF-2D67-A64A-8835-73795045CED6}"/>
                  </a:ext>
                </a:extLst>
              </p:cNvPr>
              <p:cNvSpPr txBox="1"/>
              <p:nvPr/>
            </p:nvSpPr>
            <p:spPr>
              <a:xfrm>
                <a:off x="415641" y="19672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288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57"/>
            <a:ext cx="10998896" cy="894622"/>
          </a:xfrm>
        </p:spPr>
        <p:txBody>
          <a:bodyPr>
            <a:noAutofit/>
          </a:bodyPr>
          <a:lstStyle/>
          <a:p>
            <a:r>
              <a:rPr lang="en-US" b="0" dirty="0"/>
              <a:t>SDN: control/data plane interaction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25" name="Rounded Rectangle 324">
            <a:extLst>
              <a:ext uri="{FF2B5EF4-FFF2-40B4-BE49-F238E27FC236}">
                <a16:creationId xmlns="" xmlns:a16="http://schemas.microsoft.com/office/drawing/2014/main" id="{48D9D971-BB7B-A045-8126-3F6D89A80BFA}"/>
              </a:ext>
            </a:extLst>
          </p:cNvPr>
          <p:cNvSpPr/>
          <p:nvPr/>
        </p:nvSpPr>
        <p:spPr>
          <a:xfrm>
            <a:off x="1267886" y="2781457"/>
            <a:ext cx="4211052" cy="1062452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26" name="Rounded Rectangle 325">
            <a:extLst>
              <a:ext uri="{FF2B5EF4-FFF2-40B4-BE49-F238E27FC236}">
                <a16:creationId xmlns="" xmlns:a16="http://schemas.microsoft.com/office/drawing/2014/main" id="{6862D1C0-D760-D24C-B4CE-1C62437307F2}"/>
              </a:ext>
            </a:extLst>
          </p:cNvPr>
          <p:cNvSpPr/>
          <p:nvPr/>
        </p:nvSpPr>
        <p:spPr>
          <a:xfrm>
            <a:off x="1294622" y="3977998"/>
            <a:ext cx="4184316" cy="545543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327" name="Straight Connector 326">
            <a:extLst>
              <a:ext uri="{FF2B5EF4-FFF2-40B4-BE49-F238E27FC236}">
                <a16:creationId xmlns="" xmlns:a16="http://schemas.microsoft.com/office/drawing/2014/main" id="{6EC76F04-CB84-9D4C-B614-CCAAF77DF086}"/>
              </a:ext>
            </a:extLst>
          </p:cNvPr>
          <p:cNvCxnSpPr/>
          <p:nvPr/>
        </p:nvCxnSpPr>
        <p:spPr bwMode="auto">
          <a:xfrm>
            <a:off x="1334724" y="4626321"/>
            <a:ext cx="4104106" cy="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Group 327">
            <a:extLst>
              <a:ext uri="{FF2B5EF4-FFF2-40B4-BE49-F238E27FC236}">
                <a16:creationId xmlns="" xmlns:a16="http://schemas.microsoft.com/office/drawing/2014/main" id="{538C6E4D-0EC4-B64C-9EEA-03480A17D18A}"/>
              </a:ext>
            </a:extLst>
          </p:cNvPr>
          <p:cNvGrpSpPr/>
          <p:nvPr/>
        </p:nvGrpSpPr>
        <p:grpSpPr>
          <a:xfrm>
            <a:off x="1416854" y="3356297"/>
            <a:ext cx="1244650" cy="411995"/>
            <a:chOff x="3128876" y="457817"/>
            <a:chExt cx="1432326" cy="459826"/>
          </a:xfrm>
        </p:grpSpPr>
        <p:sp>
          <p:nvSpPr>
            <p:cNvPr id="329" name="Rounded Rectangle 328">
              <a:extLst>
                <a:ext uri="{FF2B5EF4-FFF2-40B4-BE49-F238E27FC236}">
                  <a16:creationId xmlns="" xmlns:a16="http://schemas.microsoft.com/office/drawing/2014/main" id="{464725F4-EA3D-B943-BC4E-A498A91255EC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="" xmlns:a16="http://schemas.microsoft.com/office/drawing/2014/main" id="{2A7D9926-304F-C44B-B971-A050DC450537}"/>
                </a:ext>
              </a:extLst>
            </p:cNvPr>
            <p:cNvSpPr txBox="1"/>
            <p:nvPr/>
          </p:nvSpPr>
          <p:spPr>
            <a:xfrm>
              <a:off x="3178769" y="541671"/>
              <a:ext cx="130238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Link-state info</a:t>
              </a: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="" xmlns:a16="http://schemas.microsoft.com/office/drawing/2014/main" id="{10349B34-1073-E946-BED7-17B6AC84FDD7}"/>
              </a:ext>
            </a:extLst>
          </p:cNvPr>
          <p:cNvGrpSpPr/>
          <p:nvPr/>
        </p:nvGrpSpPr>
        <p:grpSpPr>
          <a:xfrm>
            <a:off x="4286570" y="3369666"/>
            <a:ext cx="1165638" cy="398626"/>
            <a:chOff x="3034354" y="534843"/>
            <a:chExt cx="1525489" cy="382800"/>
          </a:xfrm>
        </p:grpSpPr>
        <p:sp>
          <p:nvSpPr>
            <p:cNvPr id="332" name="Rounded Rectangle 331">
              <a:extLst>
                <a:ext uri="{FF2B5EF4-FFF2-40B4-BE49-F238E27FC236}">
                  <a16:creationId xmlns="" xmlns:a16="http://schemas.microsoft.com/office/drawing/2014/main" id="{AE8DBF36-59D4-DA45-9025-632817AB39EF}"/>
                </a:ext>
              </a:extLst>
            </p:cNvPr>
            <p:cNvSpPr/>
            <p:nvPr/>
          </p:nvSpPr>
          <p:spPr>
            <a:xfrm>
              <a:off x="3128876" y="534843"/>
              <a:ext cx="1325987" cy="3828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="" xmlns:a16="http://schemas.microsoft.com/office/drawing/2014/main" id="{3E75B4C3-6891-C540-A01D-98C3E46528AD}"/>
                </a:ext>
              </a:extLst>
            </p:cNvPr>
            <p:cNvSpPr txBox="1"/>
            <p:nvPr/>
          </p:nvSpPr>
          <p:spPr>
            <a:xfrm>
              <a:off x="3034354" y="593020"/>
              <a:ext cx="1525489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switch info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="" xmlns:a16="http://schemas.microsoft.com/office/drawing/2014/main" id="{8F3F5407-B5E1-9B4F-BD20-988E773EE5FA}"/>
              </a:ext>
            </a:extLst>
          </p:cNvPr>
          <p:cNvGrpSpPr/>
          <p:nvPr/>
        </p:nvGrpSpPr>
        <p:grpSpPr>
          <a:xfrm>
            <a:off x="2808986" y="3356297"/>
            <a:ext cx="960359" cy="411995"/>
            <a:chOff x="3128876" y="457817"/>
            <a:chExt cx="1432326" cy="459826"/>
          </a:xfrm>
        </p:grpSpPr>
        <p:sp>
          <p:nvSpPr>
            <p:cNvPr id="335" name="Rounded Rectangle 334">
              <a:extLst>
                <a:ext uri="{FF2B5EF4-FFF2-40B4-BE49-F238E27FC236}">
                  <a16:creationId xmlns="" xmlns:a16="http://schemas.microsoft.com/office/drawing/2014/main" id="{589761B3-634F-4D4E-8310-EAF4A00ABB80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="" xmlns:a16="http://schemas.microsoft.com/office/drawing/2014/main" id="{593FEDEB-709E-A744-82FA-1F11F32B47D9}"/>
                </a:ext>
              </a:extLst>
            </p:cNvPr>
            <p:cNvSpPr txBox="1"/>
            <p:nvPr/>
          </p:nvSpPr>
          <p:spPr>
            <a:xfrm>
              <a:off x="3205754" y="541671"/>
              <a:ext cx="1287660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host info</a:t>
              </a: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="" xmlns:a16="http://schemas.microsoft.com/office/drawing/2014/main" id="{903E5C88-7668-CB49-A22D-7C59D5AAAAD6}"/>
              </a:ext>
            </a:extLst>
          </p:cNvPr>
          <p:cNvGrpSpPr/>
          <p:nvPr/>
        </p:nvGrpSpPr>
        <p:grpSpPr>
          <a:xfrm>
            <a:off x="1348650" y="2861665"/>
            <a:ext cx="889706" cy="382826"/>
            <a:chOff x="3128876" y="457817"/>
            <a:chExt cx="1432326" cy="459826"/>
          </a:xfrm>
        </p:grpSpPr>
        <p:sp>
          <p:nvSpPr>
            <p:cNvPr id="338" name="Rounded Rectangle 337">
              <a:extLst>
                <a:ext uri="{FF2B5EF4-FFF2-40B4-BE49-F238E27FC236}">
                  <a16:creationId xmlns="" xmlns:a16="http://schemas.microsoft.com/office/drawing/2014/main" id="{23AAB04A-9878-E54F-BF21-2E106D80B968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="" xmlns:a16="http://schemas.microsoft.com/office/drawing/2014/main" id="{FC21FA7A-D97F-1543-A6AE-45B535C51BA0}"/>
                </a:ext>
              </a:extLst>
            </p:cNvPr>
            <p:cNvSpPr txBox="1"/>
            <p:nvPr/>
          </p:nvSpPr>
          <p:spPr>
            <a:xfrm>
              <a:off x="3198565" y="509557"/>
              <a:ext cx="1302043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statistics</a:t>
              </a: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="" xmlns:a16="http://schemas.microsoft.com/office/drawing/2014/main" id="{18BB9737-9A62-2F4B-87FB-C077CBE2553C}"/>
              </a:ext>
            </a:extLst>
          </p:cNvPr>
          <p:cNvGrpSpPr/>
          <p:nvPr/>
        </p:nvGrpSpPr>
        <p:grpSpPr>
          <a:xfrm>
            <a:off x="4076434" y="2848295"/>
            <a:ext cx="1032905" cy="404965"/>
            <a:chOff x="3099264" y="457817"/>
            <a:chExt cx="1540525" cy="459826"/>
          </a:xfrm>
        </p:grpSpPr>
        <p:sp>
          <p:nvSpPr>
            <p:cNvPr id="341" name="Rounded Rectangle 340">
              <a:extLst>
                <a:ext uri="{FF2B5EF4-FFF2-40B4-BE49-F238E27FC236}">
                  <a16:creationId xmlns="" xmlns:a16="http://schemas.microsoft.com/office/drawing/2014/main" id="{4D3F5800-CF27-754D-AE05-FFEBBFEB49CB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="" xmlns:a16="http://schemas.microsoft.com/office/drawing/2014/main" id="{6544BEEF-458E-4941-8F67-37983515D46C}"/>
                </a:ext>
              </a:extLst>
            </p:cNvPr>
            <p:cNvSpPr txBox="1"/>
            <p:nvPr/>
          </p:nvSpPr>
          <p:spPr>
            <a:xfrm>
              <a:off x="3099264" y="526493"/>
              <a:ext cx="154052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flow tables</a:t>
              </a:r>
            </a:p>
          </p:txBody>
        </p:sp>
      </p:grpSp>
      <p:sp>
        <p:nvSpPr>
          <p:cNvPr id="343" name="TextBox 342">
            <a:extLst>
              <a:ext uri="{FF2B5EF4-FFF2-40B4-BE49-F238E27FC236}">
                <a16:creationId xmlns="" xmlns:a16="http://schemas.microsoft.com/office/drawing/2014/main" id="{B06AE2E9-5D9A-B44C-93D5-4692DB85C76F}"/>
              </a:ext>
            </a:extLst>
          </p:cNvPr>
          <p:cNvSpPr txBox="1"/>
          <p:nvPr/>
        </p:nvSpPr>
        <p:spPr>
          <a:xfrm>
            <a:off x="3285441" y="2483710"/>
            <a:ext cx="570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="" xmlns:a16="http://schemas.microsoft.com/office/drawing/2014/main" id="{2AEF0D30-3607-F64E-9BF7-3B4D8188FFA7}"/>
              </a:ext>
            </a:extLst>
          </p:cNvPr>
          <p:cNvSpPr txBox="1"/>
          <p:nvPr/>
        </p:nvSpPr>
        <p:spPr>
          <a:xfrm>
            <a:off x="3831962" y="3120507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="" xmlns:a16="http://schemas.microsoft.com/office/drawing/2014/main" id="{9AC041BA-4E56-114C-A10B-C89A72B445FD}"/>
              </a:ext>
            </a:extLst>
          </p:cNvPr>
          <p:cNvGrpSpPr/>
          <p:nvPr/>
        </p:nvGrpSpPr>
        <p:grpSpPr>
          <a:xfrm>
            <a:off x="1903313" y="4109165"/>
            <a:ext cx="1257452" cy="286824"/>
            <a:chOff x="3128876" y="457775"/>
            <a:chExt cx="1432326" cy="459868"/>
          </a:xfrm>
        </p:grpSpPr>
        <p:sp>
          <p:nvSpPr>
            <p:cNvPr id="346" name="Rounded Rectangle 345">
              <a:extLst>
                <a:ext uri="{FF2B5EF4-FFF2-40B4-BE49-F238E27FC236}">
                  <a16:creationId xmlns="" xmlns:a16="http://schemas.microsoft.com/office/drawing/2014/main" id="{3203E766-79AA-5C46-8089-29917954888A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="" xmlns:a16="http://schemas.microsoft.com/office/drawing/2014/main" id="{BEFEA1C3-120C-DE4E-8293-55C57A6E3ED3}"/>
                </a:ext>
              </a:extLst>
            </p:cNvPr>
            <p:cNvSpPr txBox="1"/>
            <p:nvPr/>
          </p:nvSpPr>
          <p:spPr>
            <a:xfrm>
              <a:off x="3278378" y="457775"/>
              <a:ext cx="1142401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OpenFlow</a:t>
              </a:r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="" xmlns:a16="http://schemas.microsoft.com/office/drawing/2014/main" id="{8AF280CF-E1A1-AB42-9FF4-B37E4883A9E7}"/>
              </a:ext>
            </a:extLst>
          </p:cNvPr>
          <p:cNvGrpSpPr/>
          <p:nvPr/>
        </p:nvGrpSpPr>
        <p:grpSpPr>
          <a:xfrm>
            <a:off x="3772545" y="4113948"/>
            <a:ext cx="1244650" cy="307410"/>
            <a:chOff x="3128876" y="457817"/>
            <a:chExt cx="1432326" cy="459826"/>
          </a:xfrm>
        </p:grpSpPr>
        <p:sp>
          <p:nvSpPr>
            <p:cNvPr id="349" name="Rounded Rectangle 348">
              <a:extLst>
                <a:ext uri="{FF2B5EF4-FFF2-40B4-BE49-F238E27FC236}">
                  <a16:creationId xmlns="" xmlns:a16="http://schemas.microsoft.com/office/drawing/2014/main" id="{24A7F498-3B8E-B44A-9994-2A592D6CBD54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="" xmlns:a16="http://schemas.microsoft.com/office/drawing/2014/main" id="{0CD76FBA-C002-924A-A27E-4000B9B46A3F}"/>
                </a:ext>
              </a:extLst>
            </p:cNvPr>
            <p:cNvSpPr txBox="1"/>
            <p:nvPr/>
          </p:nvSpPr>
          <p:spPr>
            <a:xfrm>
              <a:off x="3446730" y="484746"/>
              <a:ext cx="80570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SNMP</a:t>
              </a:r>
            </a:p>
          </p:txBody>
        </p:sp>
      </p:grpSp>
      <p:sp>
        <p:nvSpPr>
          <p:cNvPr id="351" name="TextBox 350">
            <a:extLst>
              <a:ext uri="{FF2B5EF4-FFF2-40B4-BE49-F238E27FC236}">
                <a16:creationId xmlns="" xmlns:a16="http://schemas.microsoft.com/office/drawing/2014/main" id="{DF810222-B66A-6647-AF73-EAEA8633E33C}"/>
              </a:ext>
            </a:extLst>
          </p:cNvPr>
          <p:cNvSpPr txBox="1"/>
          <p:nvPr/>
        </p:nvSpPr>
        <p:spPr>
          <a:xfrm>
            <a:off x="3155302" y="3783967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sp>
        <p:nvSpPr>
          <p:cNvPr id="352" name="Rounded Rectangle 351">
            <a:extLst>
              <a:ext uri="{FF2B5EF4-FFF2-40B4-BE49-F238E27FC236}">
                <a16:creationId xmlns="" xmlns:a16="http://schemas.microsoft.com/office/drawing/2014/main" id="{7A53E111-B2D7-164C-A257-1817B32657FD}"/>
              </a:ext>
            </a:extLst>
          </p:cNvPr>
          <p:cNvSpPr/>
          <p:nvPr/>
        </p:nvSpPr>
        <p:spPr>
          <a:xfrm>
            <a:off x="1267885" y="2086297"/>
            <a:ext cx="4211053" cy="574748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53" name="Group 352">
            <a:extLst>
              <a:ext uri="{FF2B5EF4-FFF2-40B4-BE49-F238E27FC236}">
                <a16:creationId xmlns="" xmlns:a16="http://schemas.microsoft.com/office/drawing/2014/main" id="{DE1E488E-DB00-8741-AD76-181DDF5D1007}"/>
              </a:ext>
            </a:extLst>
          </p:cNvPr>
          <p:cNvGrpSpPr/>
          <p:nvPr/>
        </p:nvGrpSpPr>
        <p:grpSpPr>
          <a:xfrm>
            <a:off x="1313282" y="2123346"/>
            <a:ext cx="1080377" cy="504412"/>
            <a:chOff x="3034225" y="436756"/>
            <a:chExt cx="1526977" cy="504412"/>
          </a:xfrm>
        </p:grpSpPr>
        <p:sp>
          <p:nvSpPr>
            <p:cNvPr id="354" name="Rounded Rectangle 353">
              <a:extLst>
                <a:ext uri="{FF2B5EF4-FFF2-40B4-BE49-F238E27FC236}">
                  <a16:creationId xmlns="" xmlns:a16="http://schemas.microsoft.com/office/drawing/2014/main" id="{98A13ABA-9455-A942-B524-6D0883B28B57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TextBox 354">
              <a:extLst>
                <a:ext uri="{FF2B5EF4-FFF2-40B4-BE49-F238E27FC236}">
                  <a16:creationId xmlns="" xmlns:a16="http://schemas.microsoft.com/office/drawing/2014/main" id="{9E5F4888-C152-6048-B38F-5BC74A5A16D9}"/>
                </a:ext>
              </a:extLst>
            </p:cNvPr>
            <p:cNvSpPr txBox="1"/>
            <p:nvPr/>
          </p:nvSpPr>
          <p:spPr>
            <a:xfrm>
              <a:off x="3034225" y="436756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network graph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="" xmlns:a16="http://schemas.microsoft.com/office/drawing/2014/main" id="{E40FDC48-BF32-B04B-8DBD-D61CF18EF743}"/>
              </a:ext>
            </a:extLst>
          </p:cNvPr>
          <p:cNvGrpSpPr/>
          <p:nvPr/>
        </p:nvGrpSpPr>
        <p:grpSpPr>
          <a:xfrm>
            <a:off x="4335616" y="2144194"/>
            <a:ext cx="1033900" cy="459826"/>
            <a:chOff x="3103238" y="457817"/>
            <a:chExt cx="1461287" cy="459826"/>
          </a:xfrm>
        </p:grpSpPr>
        <p:sp>
          <p:nvSpPr>
            <p:cNvPr id="357" name="Rounded Rectangle 356">
              <a:extLst>
                <a:ext uri="{FF2B5EF4-FFF2-40B4-BE49-F238E27FC236}">
                  <a16:creationId xmlns="" xmlns:a16="http://schemas.microsoft.com/office/drawing/2014/main" id="{9DB16644-5102-554D-99C0-889DCE0F0D2B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="" xmlns:a16="http://schemas.microsoft.com/office/drawing/2014/main" id="{2A90B65C-4C25-C144-B2DD-D173E975D024}"/>
                </a:ext>
              </a:extLst>
            </p:cNvPr>
            <p:cNvSpPr txBox="1"/>
            <p:nvPr/>
          </p:nvSpPr>
          <p:spPr>
            <a:xfrm>
              <a:off x="3103238" y="553253"/>
              <a:ext cx="1461287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intent</a:t>
              </a:r>
            </a:p>
          </p:txBody>
        </p:sp>
      </p:grpSp>
      <p:grpSp>
        <p:nvGrpSpPr>
          <p:cNvPr id="359" name="Group 358">
            <a:extLst>
              <a:ext uri="{FF2B5EF4-FFF2-40B4-BE49-F238E27FC236}">
                <a16:creationId xmlns="" xmlns:a16="http://schemas.microsoft.com/office/drawing/2014/main" id="{4DDA363C-D004-AB4D-9D62-44DAC7279759}"/>
              </a:ext>
            </a:extLst>
          </p:cNvPr>
          <p:cNvGrpSpPr/>
          <p:nvPr/>
        </p:nvGrpSpPr>
        <p:grpSpPr>
          <a:xfrm>
            <a:off x="2796533" y="2139558"/>
            <a:ext cx="1033900" cy="504412"/>
            <a:chOff x="3128334" y="454512"/>
            <a:chExt cx="1461287" cy="504412"/>
          </a:xfrm>
        </p:grpSpPr>
        <p:sp>
          <p:nvSpPr>
            <p:cNvPr id="360" name="Rounded Rectangle 359">
              <a:extLst>
                <a:ext uri="{FF2B5EF4-FFF2-40B4-BE49-F238E27FC236}">
                  <a16:creationId xmlns="" xmlns:a16="http://schemas.microsoft.com/office/drawing/2014/main" id="{59AAEC82-22A5-1A44-925D-3607D0F39D69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TextBox 360">
              <a:extLst>
                <a:ext uri="{FF2B5EF4-FFF2-40B4-BE49-F238E27FC236}">
                  <a16:creationId xmlns="" xmlns:a16="http://schemas.microsoft.com/office/drawing/2014/main" id="{20C049F2-C1CA-DF4D-AA67-194E1C4F4CC3}"/>
                </a:ext>
              </a:extLst>
            </p:cNvPr>
            <p:cNvSpPr txBox="1"/>
            <p:nvPr/>
          </p:nvSpPr>
          <p:spPr>
            <a:xfrm>
              <a:off x="3128334" y="454512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RESTful</a:t>
              </a:r>
            </a:p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API</a:t>
              </a:r>
            </a:p>
          </p:txBody>
        </p:sp>
      </p:grpSp>
      <p:sp>
        <p:nvSpPr>
          <p:cNvPr id="362" name="TextBox 361">
            <a:extLst>
              <a:ext uri="{FF2B5EF4-FFF2-40B4-BE49-F238E27FC236}">
                <a16:creationId xmlns="" xmlns:a16="http://schemas.microsoft.com/office/drawing/2014/main" id="{D3A9C18D-A188-6A48-9CCB-C7A54C894F1D}"/>
              </a:ext>
            </a:extLst>
          </p:cNvPr>
          <p:cNvSpPr txBox="1"/>
          <p:nvPr/>
        </p:nvSpPr>
        <p:spPr>
          <a:xfrm>
            <a:off x="3833899" y="1945433"/>
            <a:ext cx="6279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cxnSp>
        <p:nvCxnSpPr>
          <p:cNvPr id="363" name="Straight Connector 362">
            <a:extLst>
              <a:ext uri="{FF2B5EF4-FFF2-40B4-BE49-F238E27FC236}">
                <a16:creationId xmlns="" xmlns:a16="http://schemas.microsoft.com/office/drawing/2014/main" id="{1A4CD936-7BB9-DA49-90F7-EC6321F19D96}"/>
              </a:ext>
            </a:extLst>
          </p:cNvPr>
          <p:cNvCxnSpPr/>
          <p:nvPr/>
        </p:nvCxnSpPr>
        <p:spPr bwMode="auto">
          <a:xfrm flipV="1">
            <a:off x="1348096" y="1912530"/>
            <a:ext cx="4117474" cy="1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4" name="Freeform 2">
            <a:extLst>
              <a:ext uri="{FF2B5EF4-FFF2-40B4-BE49-F238E27FC236}">
                <a16:creationId xmlns="" xmlns:a16="http://schemas.microsoft.com/office/drawing/2014/main" id="{D9FEE928-6718-BA41-9C6C-C313FC8AC356}"/>
              </a:ext>
            </a:extLst>
          </p:cNvPr>
          <p:cNvSpPr>
            <a:spLocks/>
          </p:cNvSpPr>
          <p:nvPr/>
        </p:nvSpPr>
        <p:spPr bwMode="auto">
          <a:xfrm>
            <a:off x="1335792" y="5057443"/>
            <a:ext cx="4057421" cy="1393030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66" name="Straight Connector 365">
            <a:extLst>
              <a:ext uri="{FF2B5EF4-FFF2-40B4-BE49-F238E27FC236}">
                <a16:creationId xmlns="" xmlns:a16="http://schemas.microsoft.com/office/drawing/2014/main" id="{0A3E7D89-360D-EB45-9252-C3E555C87095}"/>
              </a:ext>
            </a:extLst>
          </p:cNvPr>
          <p:cNvCxnSpPr/>
          <p:nvPr/>
        </p:nvCxnSpPr>
        <p:spPr bwMode="auto">
          <a:xfrm>
            <a:off x="2408645" y="5746872"/>
            <a:ext cx="1651340" cy="138604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7" name="Straight Connector 366">
            <a:extLst>
              <a:ext uri="{FF2B5EF4-FFF2-40B4-BE49-F238E27FC236}">
                <a16:creationId xmlns="" xmlns:a16="http://schemas.microsoft.com/office/drawing/2014/main" id="{9583D0EA-64B5-0042-BD81-C740B20D5AE4}"/>
              </a:ext>
            </a:extLst>
          </p:cNvPr>
          <p:cNvCxnSpPr>
            <a:endCxn id="429" idx="1"/>
          </p:cNvCxnSpPr>
          <p:nvPr/>
        </p:nvCxnSpPr>
        <p:spPr bwMode="auto">
          <a:xfrm>
            <a:off x="2418861" y="5803538"/>
            <a:ext cx="318002" cy="387552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" name="Straight Connector 367">
            <a:extLst>
              <a:ext uri="{FF2B5EF4-FFF2-40B4-BE49-F238E27FC236}">
                <a16:creationId xmlns="" xmlns:a16="http://schemas.microsoft.com/office/drawing/2014/main" id="{0F05C6A0-5516-BC46-901A-CA7728C924B1}"/>
              </a:ext>
            </a:extLst>
          </p:cNvPr>
          <p:cNvCxnSpPr>
            <a:stCxn id="415" idx="3"/>
          </p:cNvCxnSpPr>
          <p:nvPr/>
        </p:nvCxnSpPr>
        <p:spPr bwMode="auto">
          <a:xfrm>
            <a:off x="3720713" y="5436854"/>
            <a:ext cx="333142" cy="421301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" name="Straight Connector 368">
            <a:extLst>
              <a:ext uri="{FF2B5EF4-FFF2-40B4-BE49-F238E27FC236}">
                <a16:creationId xmlns="" xmlns:a16="http://schemas.microsoft.com/office/drawing/2014/main" id="{37AC2CE6-5A12-0444-986F-EE08319CD185}"/>
              </a:ext>
            </a:extLst>
          </p:cNvPr>
          <p:cNvCxnSpPr/>
          <p:nvPr/>
        </p:nvCxnSpPr>
        <p:spPr bwMode="auto">
          <a:xfrm flipV="1">
            <a:off x="3198290" y="5944167"/>
            <a:ext cx="861695" cy="275422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3" name="Oval 392">
            <a:extLst>
              <a:ext uri="{FF2B5EF4-FFF2-40B4-BE49-F238E27FC236}">
                <a16:creationId xmlns="" xmlns:a16="http://schemas.microsoft.com/office/drawing/2014/main" id="{F2D3F4DC-8BE9-C14E-910F-F66395DBEAA7}"/>
              </a:ext>
            </a:extLst>
          </p:cNvPr>
          <p:cNvSpPr/>
          <p:nvPr/>
        </p:nvSpPr>
        <p:spPr>
          <a:xfrm rot="5400000">
            <a:off x="2797134" y="407053"/>
            <a:ext cx="631007" cy="22352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tailEnd type="arrow"/>
          </a:ln>
          <a:effectLst>
            <a:outerShdw blurRad="50800" dist="38100" dir="18900000" algn="bl" rotWithShape="0">
              <a:schemeClr val="accent6">
                <a:lumMod val="75000"/>
                <a:alpha val="40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="" xmlns:a16="http://schemas.microsoft.com/office/drawing/2014/main" id="{1FF52C02-7BC1-5C4B-9901-8DEEC502937C}"/>
              </a:ext>
            </a:extLst>
          </p:cNvPr>
          <p:cNvSpPr txBox="1"/>
          <p:nvPr/>
        </p:nvSpPr>
        <p:spPr>
          <a:xfrm>
            <a:off x="2135351" y="1323574"/>
            <a:ext cx="194745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Dijkstra’s link-state </a:t>
            </a:r>
          </a:p>
          <a:p>
            <a:pPr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routing</a:t>
            </a:r>
          </a:p>
        </p:txBody>
      </p:sp>
      <p:grpSp>
        <p:nvGrpSpPr>
          <p:cNvPr id="395" name="Group 394">
            <a:extLst>
              <a:ext uri="{FF2B5EF4-FFF2-40B4-BE49-F238E27FC236}">
                <a16:creationId xmlns="" xmlns:a16="http://schemas.microsoft.com/office/drawing/2014/main" id="{3283CCE9-8CB6-8949-A9E8-23B833E8424F}"/>
              </a:ext>
            </a:extLst>
          </p:cNvPr>
          <p:cNvGrpSpPr/>
          <p:nvPr/>
        </p:nvGrpSpPr>
        <p:grpSpPr>
          <a:xfrm>
            <a:off x="1748590" y="5523964"/>
            <a:ext cx="687402" cy="470408"/>
            <a:chOff x="1736090" y="2893762"/>
            <a:chExt cx="565150" cy="340093"/>
          </a:xfrm>
        </p:grpSpPr>
        <p:grpSp>
          <p:nvGrpSpPr>
            <p:cNvPr id="396" name="Group 327">
              <a:extLst>
                <a:ext uri="{FF2B5EF4-FFF2-40B4-BE49-F238E27FC236}">
                  <a16:creationId xmlns="" xmlns:a16="http://schemas.microsoft.com/office/drawing/2014/main" id="{0A1998BC-6377-8E45-9B2B-8FE80CE093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00" name="Oval 399">
                <a:extLst>
                  <a:ext uri="{FF2B5EF4-FFF2-40B4-BE49-F238E27FC236}">
                    <a16:creationId xmlns="" xmlns:a16="http://schemas.microsoft.com/office/drawing/2014/main" id="{BB1B85D3-D01B-A041-93EE-FAB34FB8179A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="" xmlns:a16="http://schemas.microsoft.com/office/drawing/2014/main" id="{F1DCDAB1-5AC7-A342-A0A8-F8590A65D091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="" xmlns:a16="http://schemas.microsoft.com/office/drawing/2014/main" id="{364EE120-3A52-AC47-A765-DBFBE82B6044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3" name="Freeform 402">
                <a:extLst>
                  <a:ext uri="{FF2B5EF4-FFF2-40B4-BE49-F238E27FC236}">
                    <a16:creationId xmlns="" xmlns:a16="http://schemas.microsoft.com/office/drawing/2014/main" id="{0F7E9595-A4D4-9943-A2EE-06309FBD4155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4" name="Freeform 403">
                <a:extLst>
                  <a:ext uri="{FF2B5EF4-FFF2-40B4-BE49-F238E27FC236}">
                    <a16:creationId xmlns="" xmlns:a16="http://schemas.microsoft.com/office/drawing/2014/main" id="{27FC021A-5D6B-D44C-BE45-9A0B3E244E16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5" name="Freeform 404">
                <a:extLst>
                  <a:ext uri="{FF2B5EF4-FFF2-40B4-BE49-F238E27FC236}">
                    <a16:creationId xmlns="" xmlns:a16="http://schemas.microsoft.com/office/drawing/2014/main" id="{9CFC2A2E-5A8E-6D41-8416-E8B2C50779BB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6" name="Freeform 405">
                <a:extLst>
                  <a:ext uri="{FF2B5EF4-FFF2-40B4-BE49-F238E27FC236}">
                    <a16:creationId xmlns="" xmlns:a16="http://schemas.microsoft.com/office/drawing/2014/main" id="{04026D95-DA4A-F347-A7FF-424B9B469AB4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07" name="Straight Connector 406">
                <a:extLst>
                  <a:ext uri="{FF2B5EF4-FFF2-40B4-BE49-F238E27FC236}">
                    <a16:creationId xmlns="" xmlns:a16="http://schemas.microsoft.com/office/drawing/2014/main" id="{9D59DF6F-A7C9-6242-8CB4-771105A9C5D6}"/>
                  </a:ext>
                </a:extLst>
              </p:cNvPr>
              <p:cNvCxnSpPr>
                <a:endCxn id="40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08" name="Straight Connector 407">
                <a:extLst>
                  <a:ext uri="{FF2B5EF4-FFF2-40B4-BE49-F238E27FC236}">
                    <a16:creationId xmlns="" xmlns:a16="http://schemas.microsoft.com/office/drawing/2014/main" id="{A22BF780-EF6F-7948-A466-B756EA5EADA3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97" name="Group 396">
              <a:extLst>
                <a:ext uri="{FF2B5EF4-FFF2-40B4-BE49-F238E27FC236}">
                  <a16:creationId xmlns="" xmlns:a16="http://schemas.microsoft.com/office/drawing/2014/main" id="{37FD8073-5589-3940-BA2A-2C9406219C6F}"/>
                </a:ext>
              </a:extLst>
            </p:cNvPr>
            <p:cNvGrpSpPr/>
            <p:nvPr/>
          </p:nvGrpSpPr>
          <p:grpSpPr>
            <a:xfrm>
              <a:off x="1828502" y="2944584"/>
              <a:ext cx="374530" cy="289271"/>
              <a:chOff x="725185" y="1779875"/>
              <a:chExt cx="374530" cy="289271"/>
            </a:xfrm>
          </p:grpSpPr>
          <p:sp>
            <p:nvSpPr>
              <p:cNvPr id="398" name="Oval 397">
                <a:extLst>
                  <a:ext uri="{FF2B5EF4-FFF2-40B4-BE49-F238E27FC236}">
                    <a16:creationId xmlns="" xmlns:a16="http://schemas.microsoft.com/office/drawing/2014/main" id="{86A11B54-4339-BD4F-A52D-E772621B01BB}"/>
                  </a:ext>
                </a:extLst>
              </p:cNvPr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="" xmlns:a16="http://schemas.microsoft.com/office/drawing/2014/main" id="{AD15C9A1-58C1-6D4D-A5E6-F245674F5399}"/>
                  </a:ext>
                </a:extLst>
              </p:cNvPr>
              <p:cNvSpPr txBox="1"/>
              <p:nvPr/>
            </p:nvSpPr>
            <p:spPr>
              <a:xfrm>
                <a:off x="725185" y="1779875"/>
                <a:ext cx="374530" cy="28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s1</a:t>
                </a:r>
              </a:p>
            </p:txBody>
          </p:sp>
        </p:grpSp>
      </p:grpSp>
      <p:grpSp>
        <p:nvGrpSpPr>
          <p:cNvPr id="409" name="Group 408">
            <a:extLst>
              <a:ext uri="{FF2B5EF4-FFF2-40B4-BE49-F238E27FC236}">
                <a16:creationId xmlns="" xmlns:a16="http://schemas.microsoft.com/office/drawing/2014/main" id="{65CE0717-7A43-6447-982B-2A6BF5776D66}"/>
              </a:ext>
            </a:extLst>
          </p:cNvPr>
          <p:cNvGrpSpPr/>
          <p:nvPr/>
        </p:nvGrpSpPr>
        <p:grpSpPr>
          <a:xfrm>
            <a:off x="3033311" y="5232644"/>
            <a:ext cx="687402" cy="470406"/>
            <a:chOff x="1736090" y="2893762"/>
            <a:chExt cx="565150" cy="340091"/>
          </a:xfrm>
        </p:grpSpPr>
        <p:grpSp>
          <p:nvGrpSpPr>
            <p:cNvPr id="410" name="Group 327">
              <a:extLst>
                <a:ext uri="{FF2B5EF4-FFF2-40B4-BE49-F238E27FC236}">
                  <a16:creationId xmlns="" xmlns:a16="http://schemas.microsoft.com/office/drawing/2014/main" id="{88AF1197-A59E-F341-9C2F-D7BB75696E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14" name="Oval 413">
                <a:extLst>
                  <a:ext uri="{FF2B5EF4-FFF2-40B4-BE49-F238E27FC236}">
                    <a16:creationId xmlns="" xmlns:a16="http://schemas.microsoft.com/office/drawing/2014/main" id="{1514A7C7-412D-CB40-95FD-A73F84446469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="" xmlns:a16="http://schemas.microsoft.com/office/drawing/2014/main" id="{4EC25DBB-C079-B044-90B4-D4608AAEB2F9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="" xmlns:a16="http://schemas.microsoft.com/office/drawing/2014/main" id="{E0B0DE30-BB65-BC4A-A519-ABE38833F5C9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7" name="Freeform 416">
                <a:extLst>
                  <a:ext uri="{FF2B5EF4-FFF2-40B4-BE49-F238E27FC236}">
                    <a16:creationId xmlns="" xmlns:a16="http://schemas.microsoft.com/office/drawing/2014/main" id="{5D73B332-8201-9845-83B3-7991D1D29848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8" name="Freeform 417">
                <a:extLst>
                  <a:ext uri="{FF2B5EF4-FFF2-40B4-BE49-F238E27FC236}">
                    <a16:creationId xmlns="" xmlns:a16="http://schemas.microsoft.com/office/drawing/2014/main" id="{874F3D24-C6D1-0242-9071-675EAE55CF17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9" name="Freeform 418">
                <a:extLst>
                  <a:ext uri="{FF2B5EF4-FFF2-40B4-BE49-F238E27FC236}">
                    <a16:creationId xmlns="" xmlns:a16="http://schemas.microsoft.com/office/drawing/2014/main" id="{CC4308C1-A1A7-AB4B-AE6B-92E38956E380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="" xmlns:a16="http://schemas.microsoft.com/office/drawing/2014/main" id="{24C8152F-6350-2844-826D-CCECEC749FCC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21" name="Straight Connector 420">
                <a:extLst>
                  <a:ext uri="{FF2B5EF4-FFF2-40B4-BE49-F238E27FC236}">
                    <a16:creationId xmlns="" xmlns:a16="http://schemas.microsoft.com/office/drawing/2014/main" id="{7AF20622-97B2-7746-9A48-1D87235CA032}"/>
                  </a:ext>
                </a:extLst>
              </p:cNvPr>
              <p:cNvCxnSpPr>
                <a:endCxn id="41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22" name="Straight Connector 421">
                <a:extLst>
                  <a:ext uri="{FF2B5EF4-FFF2-40B4-BE49-F238E27FC236}">
                    <a16:creationId xmlns="" xmlns:a16="http://schemas.microsoft.com/office/drawing/2014/main" id="{1A56332A-BABA-0C44-9EA7-63E7AE314A39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11" name="Group 410">
              <a:extLst>
                <a:ext uri="{FF2B5EF4-FFF2-40B4-BE49-F238E27FC236}">
                  <a16:creationId xmlns="" xmlns:a16="http://schemas.microsoft.com/office/drawing/2014/main" id="{88585B74-A4A2-9240-A305-4B257FDDF9BB}"/>
                </a:ext>
              </a:extLst>
            </p:cNvPr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412" name="Oval 411">
                <a:extLst>
                  <a:ext uri="{FF2B5EF4-FFF2-40B4-BE49-F238E27FC236}">
                    <a16:creationId xmlns="" xmlns:a16="http://schemas.microsoft.com/office/drawing/2014/main" id="{B715D4F7-EE1C-8243-B41D-D4E9D84A48C3}"/>
                  </a:ext>
                </a:extLst>
              </p:cNvPr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3" name="TextBox 412">
                <a:extLst>
                  <a:ext uri="{FF2B5EF4-FFF2-40B4-BE49-F238E27FC236}">
                    <a16:creationId xmlns="" xmlns:a16="http://schemas.microsoft.com/office/drawing/2014/main" id="{22A0E80F-D57D-4844-8977-0D000DE99B5D}"/>
                  </a:ext>
                </a:extLst>
              </p:cNvPr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s2</a:t>
                </a:r>
              </a:p>
            </p:txBody>
          </p:sp>
        </p:grpSp>
      </p:grpSp>
      <p:grpSp>
        <p:nvGrpSpPr>
          <p:cNvPr id="423" name="Group 422">
            <a:extLst>
              <a:ext uri="{FF2B5EF4-FFF2-40B4-BE49-F238E27FC236}">
                <a16:creationId xmlns="" xmlns:a16="http://schemas.microsoft.com/office/drawing/2014/main" id="{D213BA70-EF35-D34A-BC9C-DFEBDCF60751}"/>
              </a:ext>
            </a:extLst>
          </p:cNvPr>
          <p:cNvGrpSpPr/>
          <p:nvPr/>
        </p:nvGrpSpPr>
        <p:grpSpPr>
          <a:xfrm>
            <a:off x="2736863" y="5986880"/>
            <a:ext cx="687402" cy="470406"/>
            <a:chOff x="1736090" y="2893762"/>
            <a:chExt cx="565150" cy="340091"/>
          </a:xfrm>
        </p:grpSpPr>
        <p:grpSp>
          <p:nvGrpSpPr>
            <p:cNvPr id="424" name="Group 327">
              <a:extLst>
                <a:ext uri="{FF2B5EF4-FFF2-40B4-BE49-F238E27FC236}">
                  <a16:creationId xmlns="" xmlns:a16="http://schemas.microsoft.com/office/drawing/2014/main" id="{59C9C19B-2D7B-5446-993D-684F10616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28" name="Oval 427">
                <a:extLst>
                  <a:ext uri="{FF2B5EF4-FFF2-40B4-BE49-F238E27FC236}">
                    <a16:creationId xmlns="" xmlns:a16="http://schemas.microsoft.com/office/drawing/2014/main" id="{40008AEE-3152-C849-906C-3CAF9DFF25CC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="" xmlns:a16="http://schemas.microsoft.com/office/drawing/2014/main" id="{111839D8-9177-6249-A367-46D180572BB8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="" xmlns:a16="http://schemas.microsoft.com/office/drawing/2014/main" id="{1F1E42A9-4DE8-2641-85A4-A097587AE18A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1" name="Freeform 430">
                <a:extLst>
                  <a:ext uri="{FF2B5EF4-FFF2-40B4-BE49-F238E27FC236}">
                    <a16:creationId xmlns="" xmlns:a16="http://schemas.microsoft.com/office/drawing/2014/main" id="{98851B8A-DFDB-7446-ACF4-8D81FB5AA157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2" name="Freeform 431">
                <a:extLst>
                  <a:ext uri="{FF2B5EF4-FFF2-40B4-BE49-F238E27FC236}">
                    <a16:creationId xmlns="" xmlns:a16="http://schemas.microsoft.com/office/drawing/2014/main" id="{723991A2-A1E6-0D4F-9B5D-068A5496B054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3" name="Freeform 432">
                <a:extLst>
                  <a:ext uri="{FF2B5EF4-FFF2-40B4-BE49-F238E27FC236}">
                    <a16:creationId xmlns="" xmlns:a16="http://schemas.microsoft.com/office/drawing/2014/main" id="{7AACA8F0-9C63-A846-90C3-AAAB6E3910F1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4" name="Freeform 433">
                <a:extLst>
                  <a:ext uri="{FF2B5EF4-FFF2-40B4-BE49-F238E27FC236}">
                    <a16:creationId xmlns="" xmlns:a16="http://schemas.microsoft.com/office/drawing/2014/main" id="{5C925CD4-A1D8-4B4C-B630-EA0FF87CCF67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35" name="Straight Connector 434">
                <a:extLst>
                  <a:ext uri="{FF2B5EF4-FFF2-40B4-BE49-F238E27FC236}">
                    <a16:creationId xmlns="" xmlns:a16="http://schemas.microsoft.com/office/drawing/2014/main" id="{482CEABD-D59C-9146-B260-F80C556208AE}"/>
                  </a:ext>
                </a:extLst>
              </p:cNvPr>
              <p:cNvCxnSpPr>
                <a:endCxn id="43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36" name="Straight Connector 435">
                <a:extLst>
                  <a:ext uri="{FF2B5EF4-FFF2-40B4-BE49-F238E27FC236}">
                    <a16:creationId xmlns="" xmlns:a16="http://schemas.microsoft.com/office/drawing/2014/main" id="{852B68BC-F922-3848-9565-4D2178DB93AA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25" name="Group 424">
              <a:extLst>
                <a:ext uri="{FF2B5EF4-FFF2-40B4-BE49-F238E27FC236}">
                  <a16:creationId xmlns="" xmlns:a16="http://schemas.microsoft.com/office/drawing/2014/main" id="{B7439C84-CDB5-F347-BD13-C9965624FE17}"/>
                </a:ext>
              </a:extLst>
            </p:cNvPr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426" name="Oval 425">
                <a:extLst>
                  <a:ext uri="{FF2B5EF4-FFF2-40B4-BE49-F238E27FC236}">
                    <a16:creationId xmlns="" xmlns:a16="http://schemas.microsoft.com/office/drawing/2014/main" id="{01C7B7FA-5596-BC43-9C90-8E052B54FC11}"/>
                  </a:ext>
                </a:extLst>
              </p:cNvPr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="" xmlns:a16="http://schemas.microsoft.com/office/drawing/2014/main" id="{6ECC707E-E1D7-4546-96A1-2387735089B7}"/>
                  </a:ext>
                </a:extLst>
              </p:cNvPr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s3</a:t>
                </a:r>
              </a:p>
            </p:txBody>
          </p:sp>
        </p:grpSp>
      </p:grpSp>
      <p:grpSp>
        <p:nvGrpSpPr>
          <p:cNvPr id="437" name="Group 436">
            <a:extLst>
              <a:ext uri="{FF2B5EF4-FFF2-40B4-BE49-F238E27FC236}">
                <a16:creationId xmlns="" xmlns:a16="http://schemas.microsoft.com/office/drawing/2014/main" id="{15A32C9A-E7F3-5346-87C4-CA4940C18BF9}"/>
              </a:ext>
            </a:extLst>
          </p:cNvPr>
          <p:cNvGrpSpPr/>
          <p:nvPr/>
        </p:nvGrpSpPr>
        <p:grpSpPr>
          <a:xfrm>
            <a:off x="3904271" y="5705754"/>
            <a:ext cx="687402" cy="470406"/>
            <a:chOff x="1736090" y="2893762"/>
            <a:chExt cx="565150" cy="340091"/>
          </a:xfrm>
        </p:grpSpPr>
        <p:grpSp>
          <p:nvGrpSpPr>
            <p:cNvPr id="438" name="Group 327">
              <a:extLst>
                <a:ext uri="{FF2B5EF4-FFF2-40B4-BE49-F238E27FC236}">
                  <a16:creationId xmlns="" xmlns:a16="http://schemas.microsoft.com/office/drawing/2014/main" id="{91239979-A6B3-3D4E-ABD7-F92D10C27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42" name="Oval 441">
                <a:extLst>
                  <a:ext uri="{FF2B5EF4-FFF2-40B4-BE49-F238E27FC236}">
                    <a16:creationId xmlns="" xmlns:a16="http://schemas.microsoft.com/office/drawing/2014/main" id="{9FCAC59C-42CC-CE4C-96BD-FE920D1C2A77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="" xmlns:a16="http://schemas.microsoft.com/office/drawing/2014/main" id="{3FBEAA77-D815-D445-A86F-68B0D4452BC3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="" xmlns:a16="http://schemas.microsoft.com/office/drawing/2014/main" id="{2D6A81D7-4183-0C4B-9BE0-36028959107F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5" name="Freeform 444">
                <a:extLst>
                  <a:ext uri="{FF2B5EF4-FFF2-40B4-BE49-F238E27FC236}">
                    <a16:creationId xmlns="" xmlns:a16="http://schemas.microsoft.com/office/drawing/2014/main" id="{4EB08DF1-BFF0-D94C-9005-60CA113EB70F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6" name="Freeform 445">
                <a:extLst>
                  <a:ext uri="{FF2B5EF4-FFF2-40B4-BE49-F238E27FC236}">
                    <a16:creationId xmlns="" xmlns:a16="http://schemas.microsoft.com/office/drawing/2014/main" id="{37A92998-42D7-3647-9DAB-4B474843B9D7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7" name="Freeform 446">
                <a:extLst>
                  <a:ext uri="{FF2B5EF4-FFF2-40B4-BE49-F238E27FC236}">
                    <a16:creationId xmlns="" xmlns:a16="http://schemas.microsoft.com/office/drawing/2014/main" id="{C10BF816-5EDC-5D4D-AA34-D16A44C5ACC4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8" name="Freeform 447">
                <a:extLst>
                  <a:ext uri="{FF2B5EF4-FFF2-40B4-BE49-F238E27FC236}">
                    <a16:creationId xmlns="" xmlns:a16="http://schemas.microsoft.com/office/drawing/2014/main" id="{5EDE6095-F96A-8147-96D3-B6AC4A7604E9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49" name="Straight Connector 448">
                <a:extLst>
                  <a:ext uri="{FF2B5EF4-FFF2-40B4-BE49-F238E27FC236}">
                    <a16:creationId xmlns="" xmlns:a16="http://schemas.microsoft.com/office/drawing/2014/main" id="{18F6547F-EE28-D440-B02C-859463240B3B}"/>
                  </a:ext>
                </a:extLst>
              </p:cNvPr>
              <p:cNvCxnSpPr>
                <a:endCxn id="44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0" name="Straight Connector 449">
                <a:extLst>
                  <a:ext uri="{FF2B5EF4-FFF2-40B4-BE49-F238E27FC236}">
                    <a16:creationId xmlns="" xmlns:a16="http://schemas.microsoft.com/office/drawing/2014/main" id="{C75462DD-9379-4145-B1BA-38B9E3C33BD1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39" name="Group 438">
              <a:extLst>
                <a:ext uri="{FF2B5EF4-FFF2-40B4-BE49-F238E27FC236}">
                  <a16:creationId xmlns="" xmlns:a16="http://schemas.microsoft.com/office/drawing/2014/main" id="{0D413191-8CF2-CC46-9D2F-BF1C4542E2EB}"/>
                </a:ext>
              </a:extLst>
            </p:cNvPr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440" name="Oval 439">
                <a:extLst>
                  <a:ext uri="{FF2B5EF4-FFF2-40B4-BE49-F238E27FC236}">
                    <a16:creationId xmlns="" xmlns:a16="http://schemas.microsoft.com/office/drawing/2014/main" id="{C665F85B-B221-3349-A8A9-423CB064E829}"/>
                  </a:ext>
                </a:extLst>
              </p:cNvPr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1" name="TextBox 440">
                <a:extLst>
                  <a:ext uri="{FF2B5EF4-FFF2-40B4-BE49-F238E27FC236}">
                    <a16:creationId xmlns="" xmlns:a16="http://schemas.microsoft.com/office/drawing/2014/main" id="{FA49AD3B-122F-4C4B-A918-544A3BF1895E}"/>
                  </a:ext>
                </a:extLst>
              </p:cNvPr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s4</a:t>
                </a:r>
              </a:p>
            </p:txBody>
          </p:sp>
        </p:grpSp>
      </p:grpSp>
      <p:grpSp>
        <p:nvGrpSpPr>
          <p:cNvPr id="152" name="Group 151">
            <a:extLst>
              <a:ext uri="{FF2B5EF4-FFF2-40B4-BE49-F238E27FC236}">
                <a16:creationId xmlns="" xmlns:a16="http://schemas.microsoft.com/office/drawing/2014/main" id="{8668EBE0-594D-334C-AB42-480B6F78CF62}"/>
              </a:ext>
            </a:extLst>
          </p:cNvPr>
          <p:cNvGrpSpPr/>
          <p:nvPr/>
        </p:nvGrpSpPr>
        <p:grpSpPr>
          <a:xfrm>
            <a:off x="6821848" y="2223893"/>
            <a:ext cx="4764727" cy="1773227"/>
            <a:chOff x="5333952" y="1296122"/>
            <a:chExt cx="4764727" cy="1773227"/>
          </a:xfrm>
        </p:grpSpPr>
        <p:sp>
          <p:nvSpPr>
            <p:cNvPr id="153" name="TextBox 152">
              <a:extLst>
                <a:ext uri="{FF2B5EF4-FFF2-40B4-BE49-F238E27FC236}">
                  <a16:creationId xmlns="" xmlns:a16="http://schemas.microsoft.com/office/drawing/2014/main" id="{952F6C96-8FF4-3F4B-B1DE-5F9882F0CC58}"/>
                </a:ext>
              </a:extLst>
            </p:cNvPr>
            <p:cNvSpPr txBox="1"/>
            <p:nvPr/>
          </p:nvSpPr>
          <p:spPr>
            <a:xfrm>
              <a:off x="5654651" y="1315023"/>
              <a:ext cx="44440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>
                  <a:solidFill>
                    <a:srgbClr val="000000"/>
                  </a:solidFill>
                </a:rPr>
                <a:t>link state routing app interacts with flow-table-computation component in SDN controller, which computes new flow tables needed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="" xmlns:a16="http://schemas.microsoft.com/office/drawing/2014/main" id="{9018BCC7-FF6B-C54D-AF18-6386BE6EC922}"/>
                </a:ext>
              </a:extLst>
            </p:cNvPr>
            <p:cNvGrpSpPr/>
            <p:nvPr/>
          </p:nvGrpSpPr>
          <p:grpSpPr>
            <a:xfrm>
              <a:off x="5333952" y="1296122"/>
              <a:ext cx="314510" cy="400110"/>
              <a:chOff x="437313" y="1959115"/>
              <a:chExt cx="291062" cy="400110"/>
            </a:xfrm>
          </p:grpSpPr>
          <p:sp>
            <p:nvSpPr>
              <p:cNvPr id="155" name="Oval 154">
                <a:extLst>
                  <a:ext uri="{FF2B5EF4-FFF2-40B4-BE49-F238E27FC236}">
                    <a16:creationId xmlns="" xmlns:a16="http://schemas.microsoft.com/office/drawing/2014/main" id="{725A5CCC-38B4-374B-8E0A-8175948EE0F1}"/>
                  </a:ext>
                </a:extLst>
              </p:cNvPr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="" xmlns:a16="http://schemas.microsoft.com/office/drawing/2014/main" id="{A359256F-83EF-C14A-A33E-34AFC25A567C}"/>
                  </a:ext>
                </a:extLst>
              </p:cNvPr>
              <p:cNvSpPr txBox="1"/>
              <p:nvPr/>
            </p:nvSpPr>
            <p:spPr>
              <a:xfrm>
                <a:off x="437313" y="1959115"/>
                <a:ext cx="291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cs typeface="Arial"/>
                  </a:rPr>
                  <a:t>5</a:t>
                </a:r>
              </a:p>
            </p:txBody>
          </p:sp>
        </p:grpSp>
      </p:grpSp>
      <p:grpSp>
        <p:nvGrpSpPr>
          <p:cNvPr id="157" name="Group 156">
            <a:extLst>
              <a:ext uri="{FF2B5EF4-FFF2-40B4-BE49-F238E27FC236}">
                <a16:creationId xmlns="" xmlns:a16="http://schemas.microsoft.com/office/drawing/2014/main" id="{EBB217E7-01ED-964B-9FE0-F9EE60E028F5}"/>
              </a:ext>
            </a:extLst>
          </p:cNvPr>
          <p:cNvGrpSpPr/>
          <p:nvPr/>
        </p:nvGrpSpPr>
        <p:grpSpPr>
          <a:xfrm>
            <a:off x="6797561" y="4172683"/>
            <a:ext cx="4450811" cy="1103433"/>
            <a:chOff x="5318962" y="1301119"/>
            <a:chExt cx="4450811" cy="1103433"/>
          </a:xfrm>
        </p:grpSpPr>
        <p:sp>
          <p:nvSpPr>
            <p:cNvPr id="158" name="TextBox 157">
              <a:extLst>
                <a:ext uri="{FF2B5EF4-FFF2-40B4-BE49-F238E27FC236}">
                  <a16:creationId xmlns="" xmlns:a16="http://schemas.microsoft.com/office/drawing/2014/main" id="{B3598380-1FF6-6F40-973E-B718F074D98B}"/>
                </a:ext>
              </a:extLst>
            </p:cNvPr>
            <p:cNvSpPr txBox="1"/>
            <p:nvPr/>
          </p:nvSpPr>
          <p:spPr>
            <a:xfrm>
              <a:off x="5654650" y="1315023"/>
              <a:ext cx="4115123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>
                  <a:solidFill>
                    <a:srgbClr val="000000"/>
                  </a:solidFill>
                </a:rPr>
                <a:t>controller uses OpenFlow to install new tables in switches that need updating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="" xmlns:a16="http://schemas.microsoft.com/office/drawing/2014/main" id="{CEC8872E-6260-4E47-A475-2DA8AB05DCE6}"/>
                </a:ext>
              </a:extLst>
            </p:cNvPr>
            <p:cNvGrpSpPr/>
            <p:nvPr/>
          </p:nvGrpSpPr>
          <p:grpSpPr>
            <a:xfrm>
              <a:off x="5318962" y="1301119"/>
              <a:ext cx="314510" cy="400110"/>
              <a:chOff x="423441" y="1964112"/>
              <a:chExt cx="291062" cy="400110"/>
            </a:xfrm>
          </p:grpSpPr>
          <p:sp>
            <p:nvSpPr>
              <p:cNvPr id="160" name="Oval 159">
                <a:extLst>
                  <a:ext uri="{FF2B5EF4-FFF2-40B4-BE49-F238E27FC236}">
                    <a16:creationId xmlns="" xmlns:a16="http://schemas.microsoft.com/office/drawing/2014/main" id="{EF374B88-D948-BF43-B4EB-772822FF0073}"/>
                  </a:ext>
                </a:extLst>
              </p:cNvPr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="" xmlns:a16="http://schemas.microsoft.com/office/drawing/2014/main" id="{525ABF71-D17A-5F44-9348-F8715A41D31E}"/>
                  </a:ext>
                </a:extLst>
              </p:cNvPr>
              <p:cNvSpPr txBox="1"/>
              <p:nvPr/>
            </p:nvSpPr>
            <p:spPr>
              <a:xfrm>
                <a:off x="423441" y="1964112"/>
                <a:ext cx="291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cs typeface="Arial"/>
                  </a:rPr>
                  <a:t>6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45539EC0-657C-954F-8B55-28528EDA22A1}"/>
              </a:ext>
            </a:extLst>
          </p:cNvPr>
          <p:cNvGrpSpPr/>
          <p:nvPr/>
        </p:nvGrpSpPr>
        <p:grpSpPr>
          <a:xfrm>
            <a:off x="3994257" y="1633928"/>
            <a:ext cx="313044" cy="1540239"/>
            <a:chOff x="4189129" y="1656413"/>
            <a:chExt cx="313044" cy="1540239"/>
          </a:xfrm>
        </p:grpSpPr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49F848E1-4FB7-8D48-8636-5BFA654772DD}"/>
                </a:ext>
              </a:extLst>
            </p:cNvPr>
            <p:cNvCxnSpPr/>
            <p:nvPr/>
          </p:nvCxnSpPr>
          <p:spPr>
            <a:xfrm>
              <a:off x="4339652" y="1656413"/>
              <a:ext cx="0" cy="154023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0" name="Group 389">
              <a:extLst>
                <a:ext uri="{FF2B5EF4-FFF2-40B4-BE49-F238E27FC236}">
                  <a16:creationId xmlns="" xmlns:a16="http://schemas.microsoft.com/office/drawing/2014/main" id="{084F1979-21E5-164C-9D7B-CC37AAE3266F}"/>
                </a:ext>
              </a:extLst>
            </p:cNvPr>
            <p:cNvGrpSpPr/>
            <p:nvPr/>
          </p:nvGrpSpPr>
          <p:grpSpPr>
            <a:xfrm>
              <a:off x="4189129" y="1880402"/>
              <a:ext cx="313044" cy="369332"/>
              <a:chOff x="651166" y="1956616"/>
              <a:chExt cx="313044" cy="369332"/>
            </a:xfrm>
          </p:grpSpPr>
          <p:sp>
            <p:nvSpPr>
              <p:cNvPr id="391" name="Oval 390">
                <a:extLst>
                  <a:ext uri="{FF2B5EF4-FFF2-40B4-BE49-F238E27FC236}">
                    <a16:creationId xmlns="" xmlns:a16="http://schemas.microsoft.com/office/drawing/2014/main" id="{73A39CD2-24AA-BD45-B6AD-2B4BA700DC27}"/>
                  </a:ext>
                </a:extLst>
              </p:cNvPr>
              <p:cNvSpPr/>
              <p:nvPr/>
            </p:nvSpPr>
            <p:spPr>
              <a:xfrm>
                <a:off x="676641" y="2003692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92" name="TextBox 391">
                <a:extLst>
                  <a:ext uri="{FF2B5EF4-FFF2-40B4-BE49-F238E27FC236}">
                    <a16:creationId xmlns="" xmlns:a16="http://schemas.microsoft.com/office/drawing/2014/main" id="{D826745D-58BA-BC4B-AA6A-D38C517B3381}"/>
                  </a:ext>
                </a:extLst>
              </p:cNvPr>
              <p:cNvSpPr txBox="1"/>
              <p:nvPr/>
            </p:nvSpPr>
            <p:spPr>
              <a:xfrm>
                <a:off x="651166" y="1956616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5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03722060-DA29-3642-B211-707588A22B81}"/>
              </a:ext>
            </a:extLst>
          </p:cNvPr>
          <p:cNvGrpSpPr/>
          <p:nvPr/>
        </p:nvGrpSpPr>
        <p:grpSpPr>
          <a:xfrm>
            <a:off x="2457676" y="3166672"/>
            <a:ext cx="1751262" cy="2489017"/>
            <a:chOff x="2457676" y="3166672"/>
            <a:chExt cx="1751262" cy="2489017"/>
          </a:xfrm>
        </p:grpSpPr>
        <p:cxnSp>
          <p:nvCxnSpPr>
            <p:cNvPr id="385" name="Straight Arrow Connector 384">
              <a:extLst>
                <a:ext uri="{FF2B5EF4-FFF2-40B4-BE49-F238E27FC236}">
                  <a16:creationId xmlns="" xmlns:a16="http://schemas.microsoft.com/office/drawing/2014/main" id="{57933768-CFAD-7E4C-8094-C5674C11AD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1232" y="4980429"/>
              <a:ext cx="0" cy="258633"/>
            </a:xfrm>
            <a:prstGeom prst="straightConnector1">
              <a:avLst/>
            </a:prstGeom>
            <a:solidFill>
              <a:srgbClr val="00CC99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6" name="Straight Arrow Connector 385">
              <a:extLst>
                <a:ext uri="{FF2B5EF4-FFF2-40B4-BE49-F238E27FC236}">
                  <a16:creationId xmlns="" xmlns:a16="http://schemas.microsoft.com/office/drawing/2014/main" id="{F95AAA5D-C6E5-5143-82E1-3C051F45ACA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57676" y="4954249"/>
              <a:ext cx="712744" cy="621210"/>
            </a:xfrm>
            <a:prstGeom prst="straightConnector1">
              <a:avLst/>
            </a:prstGeom>
            <a:solidFill>
              <a:srgbClr val="00CC99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87" name="Group 386">
              <a:extLst>
                <a:ext uri="{FF2B5EF4-FFF2-40B4-BE49-F238E27FC236}">
                  <a16:creationId xmlns="" xmlns:a16="http://schemas.microsoft.com/office/drawing/2014/main" id="{18D00365-C943-3246-B265-4C37A9B81876}"/>
                </a:ext>
              </a:extLst>
            </p:cNvPr>
            <p:cNvGrpSpPr/>
            <p:nvPr/>
          </p:nvGrpSpPr>
          <p:grpSpPr>
            <a:xfrm rot="21446362">
              <a:off x="3106460" y="4663753"/>
              <a:ext cx="313044" cy="369332"/>
              <a:chOff x="418585" y="1969301"/>
              <a:chExt cx="313044" cy="369332"/>
            </a:xfrm>
          </p:grpSpPr>
          <p:sp>
            <p:nvSpPr>
              <p:cNvPr id="388" name="Oval 387">
                <a:extLst>
                  <a:ext uri="{FF2B5EF4-FFF2-40B4-BE49-F238E27FC236}">
                    <a16:creationId xmlns="" xmlns:a16="http://schemas.microsoft.com/office/drawing/2014/main" id="{56FE9D22-DD6A-2D41-935A-D9C78F2DD655}"/>
                  </a:ext>
                </a:extLst>
              </p:cNvPr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89" name="TextBox 388">
                <a:extLst>
                  <a:ext uri="{FF2B5EF4-FFF2-40B4-BE49-F238E27FC236}">
                    <a16:creationId xmlns="" xmlns:a16="http://schemas.microsoft.com/office/drawing/2014/main" id="{F3BD16BE-15C0-AD4A-A570-09F50033ED30}"/>
                  </a:ext>
                </a:extLst>
              </p:cNvPr>
              <p:cNvSpPr txBox="1"/>
              <p:nvPr/>
            </p:nvSpPr>
            <p:spPr>
              <a:xfrm>
                <a:off x="418585" y="1969301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6</a:t>
                </a:r>
              </a:p>
            </p:txBody>
          </p:sp>
        </p:grpSp>
        <p:cxnSp>
          <p:nvCxnSpPr>
            <p:cNvPr id="451" name="Straight Arrow Connector 450">
              <a:extLst>
                <a:ext uri="{FF2B5EF4-FFF2-40B4-BE49-F238E27FC236}">
                  <a16:creationId xmlns="" xmlns:a16="http://schemas.microsoft.com/office/drawing/2014/main" id="{CE154DD1-2C46-6642-BA6D-CE34E436F7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61544" y="4943007"/>
              <a:ext cx="847394" cy="712682"/>
            </a:xfrm>
            <a:prstGeom prst="straightConnector1">
              <a:avLst/>
            </a:prstGeom>
            <a:solidFill>
              <a:srgbClr val="00CC99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13E2CB52-0E57-C940-96B0-586FFA8469C6}"/>
                </a:ext>
              </a:extLst>
            </p:cNvPr>
            <p:cNvSpPr/>
            <p:nvPr/>
          </p:nvSpPr>
          <p:spPr>
            <a:xfrm>
              <a:off x="3256612" y="3166672"/>
              <a:ext cx="888167" cy="1551482"/>
            </a:xfrm>
            <a:custGeom>
              <a:avLst/>
              <a:gdLst>
                <a:gd name="connsiteX0" fmla="*/ 929390 w 929390"/>
                <a:gd name="connsiteY0" fmla="*/ 0 h 1551482"/>
                <a:gd name="connsiteX1" fmla="*/ 929390 w 929390"/>
                <a:gd name="connsiteY1" fmla="*/ 678305 h 1551482"/>
                <a:gd name="connsiteX2" fmla="*/ 0 w 929390"/>
                <a:gd name="connsiteY2" fmla="*/ 813217 h 1551482"/>
                <a:gd name="connsiteX3" fmla="*/ 0 w 929390"/>
                <a:gd name="connsiteY3" fmla="*/ 1551482 h 1551482"/>
                <a:gd name="connsiteX4" fmla="*/ 0 w 929390"/>
                <a:gd name="connsiteY4" fmla="*/ 1551482 h 155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390" h="1551482">
                  <a:moveTo>
                    <a:pt x="929390" y="0"/>
                  </a:moveTo>
                  <a:lnTo>
                    <a:pt x="929390" y="678305"/>
                  </a:lnTo>
                  <a:lnTo>
                    <a:pt x="0" y="813217"/>
                  </a:lnTo>
                  <a:lnTo>
                    <a:pt x="0" y="1551482"/>
                  </a:lnTo>
                  <a:lnTo>
                    <a:pt x="0" y="1551482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="" xmlns:a16="http://schemas.microsoft.com/office/drawing/2014/main" id="{29B85B73-F6B8-D648-BC2D-0EAA63B6C571}"/>
              </a:ext>
            </a:extLst>
          </p:cNvPr>
          <p:cNvGrpSpPr/>
          <p:nvPr/>
        </p:nvGrpSpPr>
        <p:grpSpPr>
          <a:xfrm>
            <a:off x="2312276" y="4225159"/>
            <a:ext cx="677917" cy="1261241"/>
            <a:chOff x="2312276" y="4225159"/>
            <a:chExt cx="677917" cy="1261241"/>
          </a:xfrm>
        </p:grpSpPr>
        <p:sp>
          <p:nvSpPr>
            <p:cNvPr id="178" name="Freeform 177">
              <a:extLst>
                <a:ext uri="{FF2B5EF4-FFF2-40B4-BE49-F238E27FC236}">
                  <a16:creationId xmlns="" xmlns:a16="http://schemas.microsoft.com/office/drawing/2014/main" id="{04D9E912-F6EE-2347-946E-2486DFCDC48F}"/>
                </a:ext>
              </a:extLst>
            </p:cNvPr>
            <p:cNvSpPr/>
            <p:nvPr/>
          </p:nvSpPr>
          <p:spPr>
            <a:xfrm>
              <a:off x="2312276" y="4225159"/>
              <a:ext cx="677917" cy="1261241"/>
            </a:xfrm>
            <a:custGeom>
              <a:avLst/>
              <a:gdLst>
                <a:gd name="connsiteX0" fmla="*/ 0 w 677917"/>
                <a:gd name="connsiteY0" fmla="*/ 1261241 h 1261241"/>
                <a:gd name="connsiteX1" fmla="*/ 677917 w 677917"/>
                <a:gd name="connsiteY1" fmla="*/ 178675 h 1261241"/>
                <a:gd name="connsiteX2" fmla="*/ 677917 w 677917"/>
                <a:gd name="connsiteY2" fmla="*/ 0 h 126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7917" h="1261241">
                  <a:moveTo>
                    <a:pt x="0" y="1261241"/>
                  </a:moveTo>
                  <a:lnTo>
                    <a:pt x="677917" y="178675"/>
                  </a:lnTo>
                  <a:lnTo>
                    <a:pt x="677917" y="0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="" xmlns:a16="http://schemas.microsoft.com/office/drawing/2014/main" id="{1680272B-5B96-5C46-B6A3-60AE86146178}"/>
                </a:ext>
              </a:extLst>
            </p:cNvPr>
            <p:cNvGrpSpPr/>
            <p:nvPr/>
          </p:nvGrpSpPr>
          <p:grpSpPr>
            <a:xfrm>
              <a:off x="2499117" y="4791488"/>
              <a:ext cx="313044" cy="369332"/>
              <a:chOff x="-17363" y="1958857"/>
              <a:chExt cx="313044" cy="369332"/>
            </a:xfrm>
          </p:grpSpPr>
          <p:sp>
            <p:nvSpPr>
              <p:cNvPr id="180" name="Oval 179">
                <a:extLst>
                  <a:ext uri="{FF2B5EF4-FFF2-40B4-BE49-F238E27FC236}">
                    <a16:creationId xmlns="" xmlns:a16="http://schemas.microsoft.com/office/drawing/2014/main" id="{B4B208F5-B08A-1243-A37F-DD13571EA002}"/>
                  </a:ext>
                </a:extLst>
              </p:cNvPr>
              <p:cNvSpPr/>
              <p:nvPr/>
            </p:nvSpPr>
            <p:spPr>
              <a:xfrm>
                <a:off x="17117" y="2010412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="" xmlns:a16="http://schemas.microsoft.com/office/drawing/2014/main" id="{48299C7E-5FD4-BE4D-B3BC-B70CB02A4289}"/>
                  </a:ext>
                </a:extLst>
              </p:cNvPr>
              <p:cNvSpPr txBox="1"/>
              <p:nvPr/>
            </p:nvSpPr>
            <p:spPr>
              <a:xfrm>
                <a:off x="-17363" y="19588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1</a:t>
                </a:r>
              </a:p>
            </p:txBody>
          </p:sp>
        </p:grpSp>
      </p:grpSp>
      <p:grpSp>
        <p:nvGrpSpPr>
          <p:cNvPr id="182" name="Group 181">
            <a:extLst>
              <a:ext uri="{FF2B5EF4-FFF2-40B4-BE49-F238E27FC236}">
                <a16:creationId xmlns="" xmlns:a16="http://schemas.microsoft.com/office/drawing/2014/main" id="{197D5753-825A-E24A-B359-04DEF430F62F}"/>
              </a:ext>
            </a:extLst>
          </p:cNvPr>
          <p:cNvGrpSpPr/>
          <p:nvPr/>
        </p:nvGrpSpPr>
        <p:grpSpPr>
          <a:xfrm>
            <a:off x="2292350" y="3432175"/>
            <a:ext cx="698500" cy="793750"/>
            <a:chOff x="2292350" y="3432175"/>
            <a:chExt cx="698500" cy="793750"/>
          </a:xfrm>
        </p:grpSpPr>
        <p:sp>
          <p:nvSpPr>
            <p:cNvPr id="183" name="Freeform 182">
              <a:extLst>
                <a:ext uri="{FF2B5EF4-FFF2-40B4-BE49-F238E27FC236}">
                  <a16:creationId xmlns="" xmlns:a16="http://schemas.microsoft.com/office/drawing/2014/main" id="{8D41C68A-EFC3-7544-907A-3696B071871F}"/>
                </a:ext>
              </a:extLst>
            </p:cNvPr>
            <p:cNvSpPr/>
            <p:nvPr/>
          </p:nvSpPr>
          <p:spPr>
            <a:xfrm>
              <a:off x="2292350" y="3432175"/>
              <a:ext cx="698500" cy="793750"/>
            </a:xfrm>
            <a:custGeom>
              <a:avLst/>
              <a:gdLst>
                <a:gd name="connsiteX0" fmla="*/ 698500 w 698500"/>
                <a:gd name="connsiteY0" fmla="*/ 793750 h 793750"/>
                <a:gd name="connsiteX1" fmla="*/ 698500 w 698500"/>
                <a:gd name="connsiteY1" fmla="*/ 508000 h 793750"/>
                <a:gd name="connsiteX2" fmla="*/ 0 w 698500"/>
                <a:gd name="connsiteY2" fmla="*/ 269875 h 793750"/>
                <a:gd name="connsiteX3" fmla="*/ 0 w 698500"/>
                <a:gd name="connsiteY3" fmla="*/ 0 h 793750"/>
                <a:gd name="connsiteX4" fmla="*/ 0 w 698500"/>
                <a:gd name="connsiteY4" fmla="*/ 3175 h 7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0" h="793750">
                  <a:moveTo>
                    <a:pt x="698500" y="793750"/>
                  </a:moveTo>
                  <a:lnTo>
                    <a:pt x="698500" y="508000"/>
                  </a:lnTo>
                  <a:lnTo>
                    <a:pt x="0" y="269875"/>
                  </a:lnTo>
                  <a:lnTo>
                    <a:pt x="0" y="0"/>
                  </a:lnTo>
                  <a:lnTo>
                    <a:pt x="0" y="3175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="" xmlns:a16="http://schemas.microsoft.com/office/drawing/2014/main" id="{0AA64AA5-F628-404D-85EE-A7F9205259DC}"/>
                </a:ext>
              </a:extLst>
            </p:cNvPr>
            <p:cNvGrpSpPr/>
            <p:nvPr/>
          </p:nvGrpSpPr>
          <p:grpSpPr>
            <a:xfrm>
              <a:off x="2576070" y="3664008"/>
              <a:ext cx="313044" cy="369332"/>
              <a:chOff x="2576070" y="3664008"/>
              <a:chExt cx="313044" cy="369332"/>
            </a:xfrm>
          </p:grpSpPr>
          <p:sp>
            <p:nvSpPr>
              <p:cNvPr id="185" name="Oval 184">
                <a:extLst>
                  <a:ext uri="{FF2B5EF4-FFF2-40B4-BE49-F238E27FC236}">
                    <a16:creationId xmlns="" xmlns:a16="http://schemas.microsoft.com/office/drawing/2014/main" id="{391FE4FB-9667-3848-BBC8-71F23A372A09}"/>
                  </a:ext>
                </a:extLst>
              </p:cNvPr>
              <p:cNvSpPr/>
              <p:nvPr/>
            </p:nvSpPr>
            <p:spPr>
              <a:xfrm>
                <a:off x="2602120" y="3719723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="" xmlns:a16="http://schemas.microsoft.com/office/drawing/2014/main" id="{05F86FD7-086B-5342-8B29-1089080984FC}"/>
                  </a:ext>
                </a:extLst>
              </p:cNvPr>
              <p:cNvSpPr txBox="1"/>
              <p:nvPr/>
            </p:nvSpPr>
            <p:spPr>
              <a:xfrm>
                <a:off x="2576070" y="366400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2</a:t>
                </a: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="" xmlns:a16="http://schemas.microsoft.com/office/drawing/2014/main" id="{771DD02C-FDB2-8742-B9AD-DAE04FE274DB}"/>
              </a:ext>
            </a:extLst>
          </p:cNvPr>
          <p:cNvGrpSpPr/>
          <p:nvPr/>
        </p:nvGrpSpPr>
        <p:grpSpPr>
          <a:xfrm>
            <a:off x="2137625" y="1774825"/>
            <a:ext cx="313044" cy="1663700"/>
            <a:chOff x="2134450" y="1762125"/>
            <a:chExt cx="313044" cy="1663700"/>
          </a:xfrm>
        </p:grpSpPr>
        <p:sp>
          <p:nvSpPr>
            <p:cNvPr id="188" name="Freeform 187">
              <a:extLst>
                <a:ext uri="{FF2B5EF4-FFF2-40B4-BE49-F238E27FC236}">
                  <a16:creationId xmlns="" xmlns:a16="http://schemas.microsoft.com/office/drawing/2014/main" id="{883ED354-25D1-C04E-892D-211118E43E12}"/>
                </a:ext>
              </a:extLst>
            </p:cNvPr>
            <p:cNvSpPr/>
            <p:nvPr/>
          </p:nvSpPr>
          <p:spPr>
            <a:xfrm>
              <a:off x="2273300" y="1762125"/>
              <a:ext cx="15875" cy="1663700"/>
            </a:xfrm>
            <a:custGeom>
              <a:avLst/>
              <a:gdLst>
                <a:gd name="connsiteX0" fmla="*/ 15875 w 15875"/>
                <a:gd name="connsiteY0" fmla="*/ 1663700 h 1663700"/>
                <a:gd name="connsiteX1" fmla="*/ 15875 w 15875"/>
                <a:gd name="connsiteY1" fmla="*/ 0 h 1663700"/>
                <a:gd name="connsiteX2" fmla="*/ 0 w 15875"/>
                <a:gd name="connsiteY2" fmla="*/ 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75" h="1663700">
                  <a:moveTo>
                    <a:pt x="15875" y="1663700"/>
                  </a:moveTo>
                  <a:lnTo>
                    <a:pt x="15875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="" xmlns:a16="http://schemas.microsoft.com/office/drawing/2014/main" id="{507EC540-4062-C043-B3A2-50A19C3A7ED6}"/>
                </a:ext>
              </a:extLst>
            </p:cNvPr>
            <p:cNvGrpSpPr/>
            <p:nvPr/>
          </p:nvGrpSpPr>
          <p:grpSpPr>
            <a:xfrm>
              <a:off x="2134450" y="2567187"/>
              <a:ext cx="313044" cy="369332"/>
              <a:chOff x="1712175" y="2510037"/>
              <a:chExt cx="313044" cy="369332"/>
            </a:xfrm>
          </p:grpSpPr>
          <p:sp>
            <p:nvSpPr>
              <p:cNvPr id="190" name="Oval 189">
                <a:extLst>
                  <a:ext uri="{FF2B5EF4-FFF2-40B4-BE49-F238E27FC236}">
                    <a16:creationId xmlns="" xmlns:a16="http://schemas.microsoft.com/office/drawing/2014/main" id="{0977EF44-1278-FE42-A8DE-61716D09F76C}"/>
                  </a:ext>
                </a:extLst>
              </p:cNvPr>
              <p:cNvSpPr/>
              <p:nvPr/>
            </p:nvSpPr>
            <p:spPr>
              <a:xfrm>
                <a:off x="1744575" y="256892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="" xmlns:a16="http://schemas.microsoft.com/office/drawing/2014/main" id="{B5432766-828E-C04D-ABCA-C75B145EB832}"/>
                  </a:ext>
                </a:extLst>
              </p:cNvPr>
              <p:cNvSpPr txBox="1"/>
              <p:nvPr/>
            </p:nvSpPr>
            <p:spPr>
              <a:xfrm>
                <a:off x="1712175" y="2510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3</a:t>
                </a:r>
              </a:p>
            </p:txBody>
          </p:sp>
        </p:grpSp>
      </p:grpSp>
      <p:grpSp>
        <p:nvGrpSpPr>
          <p:cNvPr id="192" name="Group 191">
            <a:extLst>
              <a:ext uri="{FF2B5EF4-FFF2-40B4-BE49-F238E27FC236}">
                <a16:creationId xmlns="" xmlns:a16="http://schemas.microsoft.com/office/drawing/2014/main" id="{ED6C9655-72FC-7545-AA52-6CFDF3B16914}"/>
              </a:ext>
            </a:extLst>
          </p:cNvPr>
          <p:cNvGrpSpPr/>
          <p:nvPr/>
        </p:nvGrpSpPr>
        <p:grpSpPr>
          <a:xfrm>
            <a:off x="2349183" y="1803400"/>
            <a:ext cx="313044" cy="1539875"/>
            <a:chOff x="2349183" y="1803400"/>
            <a:chExt cx="313044" cy="1539875"/>
          </a:xfrm>
        </p:grpSpPr>
        <p:cxnSp>
          <p:nvCxnSpPr>
            <p:cNvPr id="193" name="Straight Arrow Connector 192">
              <a:extLst>
                <a:ext uri="{FF2B5EF4-FFF2-40B4-BE49-F238E27FC236}">
                  <a16:creationId xmlns="" xmlns:a16="http://schemas.microsoft.com/office/drawing/2014/main" id="{6AC89D17-D5C6-6E45-B074-38ECB645CCC6}"/>
                </a:ext>
              </a:extLst>
            </p:cNvPr>
            <p:cNvCxnSpPr/>
            <p:nvPr/>
          </p:nvCxnSpPr>
          <p:spPr>
            <a:xfrm>
              <a:off x="2498725" y="1803400"/>
              <a:ext cx="0" cy="15398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="" xmlns:a16="http://schemas.microsoft.com/office/drawing/2014/main" id="{80049483-7D31-F243-8B3C-B01AB5BDA5CA}"/>
                </a:ext>
              </a:extLst>
            </p:cNvPr>
            <p:cNvGrpSpPr/>
            <p:nvPr/>
          </p:nvGrpSpPr>
          <p:grpSpPr>
            <a:xfrm>
              <a:off x="2349183" y="1906331"/>
              <a:ext cx="313044" cy="369332"/>
              <a:chOff x="415641" y="1967287"/>
              <a:chExt cx="313044" cy="369332"/>
            </a:xfrm>
          </p:grpSpPr>
          <p:sp>
            <p:nvSpPr>
              <p:cNvPr id="195" name="Oval 194">
                <a:extLst>
                  <a:ext uri="{FF2B5EF4-FFF2-40B4-BE49-F238E27FC236}">
                    <a16:creationId xmlns="" xmlns:a16="http://schemas.microsoft.com/office/drawing/2014/main" id="{229791A0-9A65-A14B-97D3-B95ED9B13C71}"/>
                  </a:ext>
                </a:extLst>
              </p:cNvPr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="" xmlns:a16="http://schemas.microsoft.com/office/drawing/2014/main" id="{FFD05E5B-5187-8143-8FCD-A82AF7D7023C}"/>
                  </a:ext>
                </a:extLst>
              </p:cNvPr>
              <p:cNvSpPr txBox="1"/>
              <p:nvPr/>
            </p:nvSpPr>
            <p:spPr>
              <a:xfrm>
                <a:off x="415641" y="19672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426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C702AB5-AB8E-3545-A5A9-FCEA06E6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518" y="148603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indent="-290513">
              <a:lnSpc>
                <a:spcPct val="100000"/>
              </a:lnSpc>
            </a:pPr>
            <a:r>
              <a:rPr lang="en-US" sz="3200" dirty="0"/>
              <a:t>hardening the control plane: dependable, reliable, performance-scalable, secure distributed system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robustness to failures: leverage strong theory of reliable distributed system for control plane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dependability, security: “baked in” from day one? </a:t>
            </a:r>
          </a:p>
          <a:p>
            <a:pPr indent="-290513">
              <a:lnSpc>
                <a:spcPct val="100000"/>
              </a:lnSpc>
            </a:pPr>
            <a:r>
              <a:rPr lang="en-US" sz="3200" dirty="0"/>
              <a:t>networks, protocols meeting mission-specific requirements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e.g., real-time, ultra-reliable, ultra-secure</a:t>
            </a:r>
          </a:p>
          <a:p>
            <a:pPr indent="-290513">
              <a:lnSpc>
                <a:spcPct val="100000"/>
              </a:lnSpc>
            </a:pPr>
            <a:r>
              <a:rPr lang="en-US" sz="3200" dirty="0"/>
              <a:t>Internet-scaling: beyond a single AS</a:t>
            </a:r>
          </a:p>
          <a:p>
            <a:pPr indent="-290513">
              <a:lnSpc>
                <a:spcPct val="100000"/>
              </a:lnSpc>
            </a:pPr>
            <a:r>
              <a:rPr lang="en-US" sz="3200" dirty="0"/>
              <a:t>SDN critical in 5G cellular networks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39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SDN:  selected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6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C702AB5-AB8E-3545-A5A9-FCEA06E6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1486033"/>
            <a:ext cx="10515600" cy="3123545"/>
          </a:xfrm>
        </p:spPr>
        <p:txBody>
          <a:bodyPr>
            <a:normAutofit/>
          </a:bodyPr>
          <a:lstStyle/>
          <a:p>
            <a:pPr indent="-290513">
              <a:lnSpc>
                <a:spcPct val="100000"/>
              </a:lnSpc>
            </a:pPr>
            <a:r>
              <a:rPr lang="en-US" sz="3200" dirty="0"/>
              <a:t>SDN-computed versus router-computer forwarding tables:</a:t>
            </a:r>
          </a:p>
          <a:p>
            <a:pPr lvl="1" indent="-290513">
              <a:lnSpc>
                <a:spcPct val="100000"/>
              </a:lnSpc>
            </a:pPr>
            <a:r>
              <a:rPr lang="en-US" sz="2800" dirty="0"/>
              <a:t>just one example of logically-centralized-computed versus protocol computed</a:t>
            </a:r>
          </a:p>
          <a:p>
            <a:pPr indent="-290513">
              <a:lnSpc>
                <a:spcPct val="100000"/>
              </a:lnSpc>
            </a:pPr>
            <a:r>
              <a:rPr lang="en-US" sz="3200" dirty="0"/>
              <a:t>one could imagine SDN-computed congestion control: </a:t>
            </a:r>
          </a:p>
          <a:p>
            <a:pPr lvl="1" indent="-290513">
              <a:lnSpc>
                <a:spcPct val="100000"/>
              </a:lnSpc>
            </a:pPr>
            <a:r>
              <a:rPr lang="en-US" sz="2800" dirty="0"/>
              <a:t>controller sets sender rates based on router-reported (to controller) congestion levels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39"/>
            <a:ext cx="10923740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SDN and the future of traditional network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C1ABF24-11C8-3641-A761-E54B8F7EB382}"/>
              </a:ext>
            </a:extLst>
          </p:cNvPr>
          <p:cNvGrpSpPr/>
          <p:nvPr/>
        </p:nvGrpSpPr>
        <p:grpSpPr>
          <a:xfrm>
            <a:off x="2028174" y="4434214"/>
            <a:ext cx="7949853" cy="2423786"/>
            <a:chOff x="2028174" y="4434214"/>
            <a:chExt cx="7949853" cy="2423786"/>
          </a:xfrm>
        </p:grpSpPr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="" xmlns:a16="http://schemas.microsoft.com/office/drawing/2014/main" id="{5FA31470-5996-4E4C-A0A0-A47F3A1C9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8174" y="4434214"/>
              <a:ext cx="2423786" cy="242378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385F65CF-1C3C-CB41-9744-1857C402D37C}"/>
                </a:ext>
              </a:extLst>
            </p:cNvPr>
            <p:cNvSpPr txBox="1"/>
            <p:nvPr/>
          </p:nvSpPr>
          <p:spPr>
            <a:xfrm>
              <a:off x="3858017" y="5098094"/>
              <a:ext cx="4910203" cy="1255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srgbClr val="0000A8"/>
                  </a:solidFill>
                </a:rPr>
                <a:t>How will implementation of network functionality (SDN versus protocols) evolve?</a:t>
              </a:r>
            </a:p>
          </p:txBody>
        </p:sp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="" xmlns:a16="http://schemas.microsoft.com/office/drawing/2014/main" id="{F6A44B73-6994-B043-A40E-24F70D7AD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4241" y="4434214"/>
              <a:ext cx="2423786" cy="2423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575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=""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=""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3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1FE0E7E-9E1E-584C-8DA4-C41F028D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ICMP: internet control message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D8D1936-B8B5-0847-9A92-51D7DECF1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2FAB9C2F-4523-854D-98E9-120D41AA7083}"/>
              </a:ext>
            </a:extLst>
          </p:cNvPr>
          <p:cNvSpPr txBox="1">
            <a:spLocks noChangeArrowheads="1"/>
          </p:cNvSpPr>
          <p:nvPr/>
        </p:nvSpPr>
        <p:spPr>
          <a:xfrm>
            <a:off x="981643" y="1479757"/>
            <a:ext cx="5644621" cy="4948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5275"/>
            <a:r>
              <a:rPr lang="en-US" dirty="0"/>
              <a:t>used by hosts and routers to communicate network-level information</a:t>
            </a:r>
          </a:p>
          <a:p>
            <a:pPr lvl="1"/>
            <a:r>
              <a:rPr lang="en-US" dirty="0"/>
              <a:t>error reporting: unreachable host, network, port, protocol</a:t>
            </a:r>
          </a:p>
          <a:p>
            <a:pPr lvl="1"/>
            <a:r>
              <a:rPr lang="en-US" dirty="0"/>
              <a:t>echo request/reply (used by ping</a:t>
            </a:r>
            <a:r>
              <a:rPr lang="en-US" sz="2000" dirty="0"/>
              <a:t>)</a:t>
            </a:r>
          </a:p>
          <a:p>
            <a:pPr indent="-295275"/>
            <a:r>
              <a:rPr lang="en-US" dirty="0"/>
              <a:t>network-layer </a:t>
            </a:r>
            <a:r>
              <a:rPr lang="en-US" altLang="ja-JP" dirty="0"/>
              <a:t>“above” IP:</a:t>
            </a:r>
          </a:p>
          <a:p>
            <a:pPr lvl="1"/>
            <a:r>
              <a:rPr lang="en-US" dirty="0"/>
              <a:t>ICMP messages carried in IP datagrams</a:t>
            </a:r>
          </a:p>
          <a:p>
            <a:pPr indent="-295275"/>
            <a:r>
              <a:rPr lang="en-US" i="1" dirty="0">
                <a:solidFill>
                  <a:srgbClr val="000099"/>
                </a:solidFill>
              </a:rPr>
              <a:t>ICMP message:</a:t>
            </a:r>
            <a:r>
              <a:rPr lang="en-US" i="1" dirty="0"/>
              <a:t> </a:t>
            </a:r>
            <a:r>
              <a:rPr lang="en-US" dirty="0"/>
              <a:t>type, code plus first 8 bytes of IP datagram causing error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0084B1BA-03EA-054C-9CF7-0CDEC6826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7193" y="1763438"/>
            <a:ext cx="42608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u="sng" dirty="0"/>
              <a:t>Type</a:t>
            </a:r>
            <a:r>
              <a:rPr lang="en-US" sz="1800" dirty="0"/>
              <a:t>  </a:t>
            </a:r>
            <a:r>
              <a:rPr lang="en-US" sz="1800" u="sng" dirty="0"/>
              <a:t>Code</a:t>
            </a:r>
            <a:r>
              <a:rPr lang="en-US" sz="1800" dirty="0"/>
              <a:t>  </a:t>
            </a:r>
            <a:r>
              <a:rPr lang="en-US" sz="1800" u="sng" dirty="0"/>
              <a:t>description</a:t>
            </a:r>
            <a:endParaRPr lang="en-US" sz="1800" dirty="0"/>
          </a:p>
          <a:p>
            <a:r>
              <a:rPr lang="en-US" sz="1800" dirty="0"/>
              <a:t>0        0         echo reply (ping)</a:t>
            </a:r>
          </a:p>
          <a:p>
            <a:r>
              <a:rPr lang="en-US" sz="1800" dirty="0"/>
              <a:t>3        0         dest. network unreachable</a:t>
            </a:r>
          </a:p>
          <a:p>
            <a:r>
              <a:rPr lang="en-US" sz="1800" dirty="0"/>
              <a:t>3        1         dest host unreachable</a:t>
            </a:r>
          </a:p>
          <a:p>
            <a:r>
              <a:rPr lang="en-US" sz="1800" dirty="0"/>
              <a:t>3        2         dest protocol unreachable</a:t>
            </a:r>
          </a:p>
          <a:p>
            <a:r>
              <a:rPr lang="en-US" sz="1800" dirty="0"/>
              <a:t>3        3         dest port unreachable</a:t>
            </a:r>
          </a:p>
          <a:p>
            <a:r>
              <a:rPr lang="en-US" sz="1800" dirty="0"/>
              <a:t>3        6         dest network unknown</a:t>
            </a:r>
          </a:p>
          <a:p>
            <a:r>
              <a:rPr lang="en-US" sz="1800" dirty="0"/>
              <a:t>3        7         dest host unknown</a:t>
            </a:r>
          </a:p>
          <a:p>
            <a:r>
              <a:rPr lang="en-US" sz="1800" dirty="0"/>
              <a:t>4        0         source quench (congestion</a:t>
            </a:r>
          </a:p>
          <a:p>
            <a:r>
              <a:rPr lang="en-US" sz="1800" dirty="0"/>
              <a:t>                     control - not used)</a:t>
            </a:r>
          </a:p>
          <a:p>
            <a:r>
              <a:rPr lang="en-US" sz="1800" dirty="0"/>
              <a:t>8        0         echo request (ping)</a:t>
            </a:r>
          </a:p>
          <a:p>
            <a:r>
              <a:rPr lang="en-US" sz="1800" dirty="0"/>
              <a:t>9        0         route advertisement</a:t>
            </a:r>
          </a:p>
          <a:p>
            <a:r>
              <a:rPr lang="en-US" sz="1800" dirty="0"/>
              <a:t>10      0         router discovery</a:t>
            </a:r>
          </a:p>
          <a:p>
            <a:r>
              <a:rPr lang="en-US" sz="1800" dirty="0"/>
              <a:t>11      0         TTL expired</a:t>
            </a:r>
          </a:p>
          <a:p>
            <a:r>
              <a:rPr lang="en-US" sz="1800" dirty="0"/>
              <a:t>12      0         bad IP header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668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38">
            <a:extLst>
              <a:ext uri="{FF2B5EF4-FFF2-40B4-BE49-F238E27FC236}">
                <a16:creationId xmlns="" xmlns:a16="http://schemas.microsoft.com/office/drawing/2014/main" id="{AC6D9F55-2634-3E47-8DAC-F9B6C7AB8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3068" y="1745295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Line 105">
            <a:extLst>
              <a:ext uri="{FF2B5EF4-FFF2-40B4-BE49-F238E27FC236}">
                <a16:creationId xmlns="" xmlns:a16="http://schemas.microsoft.com/office/drawing/2014/main" id="{63045DF4-4308-5F42-9EFE-B4355F710F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6818" y="1796095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106">
            <a:extLst>
              <a:ext uri="{FF2B5EF4-FFF2-40B4-BE49-F238E27FC236}">
                <a16:creationId xmlns="" xmlns:a16="http://schemas.microsoft.com/office/drawing/2014/main" id="{BBB17065-A510-114A-8621-EE1EA3541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1856" y="1780220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E4D00AFC-0ED6-A64F-9541-51DAA9871165}"/>
              </a:ext>
            </a:extLst>
          </p:cNvPr>
          <p:cNvGrpSpPr/>
          <p:nvPr/>
        </p:nvGrpSpPr>
        <p:grpSpPr>
          <a:xfrm>
            <a:off x="2687515" y="1862419"/>
            <a:ext cx="649995" cy="330505"/>
            <a:chOff x="7493876" y="2774731"/>
            <a:chExt cx="1481958" cy="894622"/>
          </a:xfrm>
        </p:grpSpPr>
        <p:sp>
          <p:nvSpPr>
            <p:cNvPr id="112" name="Freeform 111">
              <a:extLst>
                <a:ext uri="{FF2B5EF4-FFF2-40B4-BE49-F238E27FC236}">
                  <a16:creationId xmlns="" xmlns:a16="http://schemas.microsoft.com/office/drawing/2014/main" id="{C93E02DF-CF0A-644B-AB8D-34591D46844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="" xmlns:a16="http://schemas.microsoft.com/office/drawing/2014/main" id="{3C6363F8-760E-CD43-9C20-7F297BBFA4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="" xmlns:a16="http://schemas.microsoft.com/office/drawing/2014/main" id="{5B499BB5-5460-0F44-8DA1-58EE15E17F9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5" name="Freeform 114">
                <a:extLst>
                  <a:ext uri="{FF2B5EF4-FFF2-40B4-BE49-F238E27FC236}">
                    <a16:creationId xmlns="" xmlns:a16="http://schemas.microsoft.com/office/drawing/2014/main" id="{A1B123EB-792C-1943-9428-27089B1302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="" xmlns:a16="http://schemas.microsoft.com/office/drawing/2014/main" id="{EFA5F314-D129-134E-989C-1CC396D3EE2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="" xmlns:a16="http://schemas.microsoft.com/office/drawing/2014/main" id="{A7E62618-55BE-E34D-9B94-9EE77B3B4BA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="" xmlns:a16="http://schemas.microsoft.com/office/drawing/2014/main" id="{733A7749-5FD2-8940-8960-CEC5428B6D9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" name="Line 108">
            <a:extLst>
              <a:ext uri="{FF2B5EF4-FFF2-40B4-BE49-F238E27FC236}">
                <a16:creationId xmlns="" xmlns:a16="http://schemas.microsoft.com/office/drawing/2014/main" id="{05A1B007-E11B-6440-851C-A21C76D35D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3731" y="1511933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Line 291">
            <a:extLst>
              <a:ext uri="{FF2B5EF4-FFF2-40B4-BE49-F238E27FC236}">
                <a16:creationId xmlns="" xmlns:a16="http://schemas.microsoft.com/office/drawing/2014/main" id="{ED7DFDB5-79C1-BA48-ACC4-FB16560BA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1981" y="1911983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7FC7DDB9-40D0-BA4F-8140-D2ED6764D1A8}"/>
              </a:ext>
            </a:extLst>
          </p:cNvPr>
          <p:cNvGrpSpPr/>
          <p:nvPr/>
        </p:nvGrpSpPr>
        <p:grpSpPr>
          <a:xfrm>
            <a:off x="3636127" y="1646571"/>
            <a:ext cx="649995" cy="330505"/>
            <a:chOff x="7493876" y="2774731"/>
            <a:chExt cx="1481958" cy="894622"/>
          </a:xfrm>
        </p:grpSpPr>
        <p:sp>
          <p:nvSpPr>
            <p:cNvPr id="104" name="Freeform 103">
              <a:extLst>
                <a:ext uri="{FF2B5EF4-FFF2-40B4-BE49-F238E27FC236}">
                  <a16:creationId xmlns="" xmlns:a16="http://schemas.microsoft.com/office/drawing/2014/main" id="{1B210B08-92DC-EB44-8B60-4ADC7FE57C2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="" xmlns:a16="http://schemas.microsoft.com/office/drawing/2014/main" id="{E751B67E-ABA3-F244-911F-412E43C6FA3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="" xmlns:a16="http://schemas.microsoft.com/office/drawing/2014/main" id="{6C00EE59-3588-C548-B87B-9A62D4AFC08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="" xmlns:a16="http://schemas.microsoft.com/office/drawing/2014/main" id="{D1BA194A-69B1-9E4B-84DD-6478D478946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="" xmlns:a16="http://schemas.microsoft.com/office/drawing/2014/main" id="{64C7D0B6-9A61-9441-A7FB-6A38EEA37D3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="" xmlns:a16="http://schemas.microsoft.com/office/drawing/2014/main" id="{2214EE46-9163-0E4F-A2C7-89CDCA14B98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="" xmlns:a16="http://schemas.microsoft.com/office/drawing/2014/main" id="{7A203D1E-032C-DA4B-848D-E56E4CAC18D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1FE0E7E-9E1E-584C-8DA4-C41F028D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Traceroute and ICMP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D8D1936-B8B5-0847-9A92-51D7DECF1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8E4A0D75-A87E-3A47-8964-F0C38348E63C}"/>
              </a:ext>
            </a:extLst>
          </p:cNvPr>
          <p:cNvSpPr txBox="1">
            <a:spLocks noChangeArrowheads="1"/>
          </p:cNvSpPr>
          <p:nvPr/>
        </p:nvSpPr>
        <p:spPr>
          <a:xfrm>
            <a:off x="984900" y="5695721"/>
            <a:ext cx="9998917" cy="55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5275" indent="-295275">
              <a:spcBef>
                <a:spcPts val="400"/>
              </a:spcBef>
              <a:defRPr/>
            </a:pPr>
            <a:r>
              <a:rPr lang="en-US" dirty="0"/>
              <a:t>when ICMP message arrives at source: record RTTs</a:t>
            </a:r>
          </a:p>
          <a:p>
            <a:pPr marL="523875" lvl="1" indent="-180975">
              <a:defRPr/>
            </a:pPr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FC811031-3315-0942-A8F2-880E674477A5}"/>
              </a:ext>
            </a:extLst>
          </p:cNvPr>
          <p:cNvSpPr txBox="1">
            <a:spLocks noChangeArrowheads="1"/>
          </p:cNvSpPr>
          <p:nvPr/>
        </p:nvSpPr>
        <p:spPr>
          <a:xfrm>
            <a:off x="6911937" y="2213510"/>
            <a:ext cx="3810000" cy="2005013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>
              <a:defRPr/>
            </a:pPr>
            <a:endParaRPr lang="en-US" sz="2400" dirty="0"/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F5215760-1BF7-FA4A-83A1-5E35AED77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562" y="2730905"/>
            <a:ext cx="3810000" cy="256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stopping criteria: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/>
              <a:t>UDP segment eventually arrives at destination host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/>
              <a:t>destination returns ICMP </a:t>
            </a:r>
            <a:r>
              <a:rPr lang="ja-JP" altLang="en-US" sz="2400"/>
              <a:t>“</a:t>
            </a:r>
            <a:r>
              <a:rPr lang="en-US" altLang="ja-JP" sz="2400" dirty="0"/>
              <a:t>port unreachable</a:t>
            </a:r>
            <a:r>
              <a:rPr lang="ja-JP" altLang="en-US" sz="2400"/>
              <a:t>”</a:t>
            </a:r>
            <a:r>
              <a:rPr lang="en-US" altLang="ja-JP" sz="2400" dirty="0"/>
              <a:t> message (type 3, code 3)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/>
              <a:t>source stops</a:t>
            </a:r>
          </a:p>
        </p:txBody>
      </p:sp>
      <p:sp>
        <p:nvSpPr>
          <p:cNvPr id="14" name="Line 113">
            <a:extLst>
              <a:ext uri="{FF2B5EF4-FFF2-40B4-BE49-F238E27FC236}">
                <a16:creationId xmlns="" xmlns:a16="http://schemas.microsoft.com/office/drawing/2014/main" id="{6AA7237F-648F-4346-B607-726E294103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8168" y="1840545"/>
            <a:ext cx="620713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Line 260">
            <a:extLst>
              <a:ext uri="{FF2B5EF4-FFF2-40B4-BE49-F238E27FC236}">
                <a16:creationId xmlns="" xmlns:a16="http://schemas.microsoft.com/office/drawing/2014/main" id="{744B8E5D-9D96-0244-B652-88F64CE86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356" y="1805620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261">
            <a:extLst>
              <a:ext uri="{FF2B5EF4-FFF2-40B4-BE49-F238E27FC236}">
                <a16:creationId xmlns="" xmlns:a16="http://schemas.microsoft.com/office/drawing/2014/main" id="{77482319-1FC4-4B47-96AD-F4C1CC872F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5568" y="1751645"/>
            <a:ext cx="557213" cy="277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Line 292">
            <a:extLst>
              <a:ext uri="{FF2B5EF4-FFF2-40B4-BE49-F238E27FC236}">
                <a16:creationId xmlns="" xmlns:a16="http://schemas.microsoft.com/office/drawing/2014/main" id="{643CE68A-9EE2-E24E-B8B0-464EC4439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6031" y="1499233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Line 294">
            <a:extLst>
              <a:ext uri="{FF2B5EF4-FFF2-40B4-BE49-F238E27FC236}">
                <a16:creationId xmlns="" xmlns:a16="http://schemas.microsoft.com/office/drawing/2014/main" id="{81BD4982-AB8A-154C-9D1A-9C5E9110BE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23331" y="2102483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Line 295">
            <a:extLst>
              <a:ext uri="{FF2B5EF4-FFF2-40B4-BE49-F238E27FC236}">
                <a16:creationId xmlns="" xmlns:a16="http://schemas.microsoft.com/office/drawing/2014/main" id="{C89A6845-FCBD-B049-A189-B66175CF3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8931" y="1607183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Text Box 300">
            <a:extLst>
              <a:ext uri="{FF2B5EF4-FFF2-40B4-BE49-F238E27FC236}">
                <a16:creationId xmlns="" xmlns:a16="http://schemas.microsoft.com/office/drawing/2014/main" id="{A4E12AE2-214D-FB46-BF30-02F5C0C7F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668" y="1464308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22" name="Text Box 302">
            <a:extLst>
              <a:ext uri="{FF2B5EF4-FFF2-40B4-BE49-F238E27FC236}">
                <a16:creationId xmlns="" xmlns:a16="http://schemas.microsoft.com/office/drawing/2014/main" id="{2B501928-2A30-7B4A-B187-4C933A345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31" y="2024695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23" name="Text Box 304">
            <a:extLst>
              <a:ext uri="{FF2B5EF4-FFF2-40B4-BE49-F238E27FC236}">
                <a16:creationId xmlns="" xmlns:a16="http://schemas.microsoft.com/office/drawing/2014/main" id="{3FC6D86A-60EA-094C-8309-F54FFECF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968" y="1438908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CC0000"/>
                </a:solidFill>
              </a:rPr>
              <a:t>3 probes</a:t>
            </a:r>
          </a:p>
        </p:txBody>
      </p:sp>
      <p:grpSp>
        <p:nvGrpSpPr>
          <p:cNvPr id="24" name="Group 21">
            <a:extLst>
              <a:ext uri="{FF2B5EF4-FFF2-40B4-BE49-F238E27FC236}">
                <a16:creationId xmlns="" xmlns:a16="http://schemas.microsoft.com/office/drawing/2014/main" id="{D74A4262-78EB-B642-AB4F-774FDB1D17EC}"/>
              </a:ext>
            </a:extLst>
          </p:cNvPr>
          <p:cNvGrpSpPr>
            <a:grpSpLocks/>
          </p:cNvGrpSpPr>
          <p:nvPr/>
        </p:nvGrpSpPr>
        <p:grpSpPr bwMode="auto">
          <a:xfrm>
            <a:off x="1754718" y="1400808"/>
            <a:ext cx="820738" cy="688975"/>
            <a:chOff x="-44" y="1473"/>
            <a:chExt cx="981" cy="1105"/>
          </a:xfrm>
        </p:grpSpPr>
        <p:pic>
          <p:nvPicPr>
            <p:cNvPr id="25" name="Picture 22" descr="desktop_computer_stylized_medium">
              <a:extLst>
                <a:ext uri="{FF2B5EF4-FFF2-40B4-BE49-F238E27FC236}">
                  <a16:creationId xmlns="" xmlns:a16="http://schemas.microsoft.com/office/drawing/2014/main" id="{55ABCD17-9EE5-D343-A594-6F0FF05DB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23">
              <a:extLst>
                <a:ext uri="{FF2B5EF4-FFF2-40B4-BE49-F238E27FC236}">
                  <a16:creationId xmlns="" xmlns:a16="http://schemas.microsoft.com/office/drawing/2014/main" id="{96A2D126-FB58-5147-86C4-11A4B90D4A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7" name="Group 24">
            <a:extLst>
              <a:ext uri="{FF2B5EF4-FFF2-40B4-BE49-F238E27FC236}">
                <a16:creationId xmlns="" xmlns:a16="http://schemas.microsoft.com/office/drawing/2014/main" id="{D8B33579-02B9-AD43-B8C1-2B8FD0FD38F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03093" y="1438908"/>
            <a:ext cx="754063" cy="669925"/>
            <a:chOff x="-44" y="1473"/>
            <a:chExt cx="981" cy="1105"/>
          </a:xfrm>
        </p:grpSpPr>
        <p:pic>
          <p:nvPicPr>
            <p:cNvPr id="28" name="Picture 25" descr="desktop_computer_stylized_medium">
              <a:extLst>
                <a:ext uri="{FF2B5EF4-FFF2-40B4-BE49-F238E27FC236}">
                  <a16:creationId xmlns="" xmlns:a16="http://schemas.microsoft.com/office/drawing/2014/main" id="{7DA2A0EF-0067-1746-8025-EF24977946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Freeform 26">
              <a:extLst>
                <a:ext uri="{FF2B5EF4-FFF2-40B4-BE49-F238E27FC236}">
                  <a16:creationId xmlns="" xmlns:a16="http://schemas.microsoft.com/office/drawing/2014/main" id="{C271C74D-4191-B540-9745-1D7B1BB1AA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6" name="Freeform 299">
            <a:extLst>
              <a:ext uri="{FF2B5EF4-FFF2-40B4-BE49-F238E27FC236}">
                <a16:creationId xmlns="" xmlns:a16="http://schemas.microsoft.com/office/drawing/2014/main" id="{0A303470-07E1-144B-9043-7ADCFA521050}"/>
              </a:ext>
            </a:extLst>
          </p:cNvPr>
          <p:cNvSpPr>
            <a:spLocks/>
          </p:cNvSpPr>
          <p:nvPr/>
        </p:nvSpPr>
        <p:spPr bwMode="auto">
          <a:xfrm>
            <a:off x="2526243" y="1721483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" name="Freeform 301">
            <a:extLst>
              <a:ext uri="{FF2B5EF4-FFF2-40B4-BE49-F238E27FC236}">
                <a16:creationId xmlns="" xmlns:a16="http://schemas.microsoft.com/office/drawing/2014/main" id="{A6CEBADE-DAE8-C144-9DDF-8892F13C3B24}"/>
              </a:ext>
            </a:extLst>
          </p:cNvPr>
          <p:cNvSpPr>
            <a:spLocks/>
          </p:cNvSpPr>
          <p:nvPr/>
        </p:nvSpPr>
        <p:spPr bwMode="auto">
          <a:xfrm>
            <a:off x="2519893" y="1635758"/>
            <a:ext cx="1346200" cy="474662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" name="Rectangle 3">
            <a:extLst>
              <a:ext uri="{FF2B5EF4-FFF2-40B4-BE49-F238E27FC236}">
                <a16:creationId xmlns="" xmlns:a16="http://schemas.microsoft.com/office/drawing/2014/main" id="{86ABF170-63AE-784F-965E-87238AB122D3}"/>
              </a:ext>
            </a:extLst>
          </p:cNvPr>
          <p:cNvSpPr txBox="1">
            <a:spLocks noChangeArrowheads="1"/>
          </p:cNvSpPr>
          <p:nvPr/>
        </p:nvSpPr>
        <p:spPr>
          <a:xfrm>
            <a:off x="938996" y="2521027"/>
            <a:ext cx="6396401" cy="3240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>
              <a:defRPr/>
            </a:pPr>
            <a:r>
              <a:rPr lang="en-US" dirty="0"/>
              <a:t>source sends sets of UDP segments to destination</a:t>
            </a:r>
          </a:p>
          <a:p>
            <a:pPr marL="565150" lvl="1" indent="-222250">
              <a:defRPr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 set has TTL =1, 2</a:t>
            </a:r>
            <a:r>
              <a:rPr lang="en-US" baseline="30000" dirty="0"/>
              <a:t>nd</a:t>
            </a:r>
            <a:r>
              <a:rPr lang="en-US" dirty="0"/>
              <a:t>  set has TTL=2, etc.</a:t>
            </a:r>
          </a:p>
          <a:p>
            <a:pPr marL="282575" indent="-282575">
              <a:defRPr/>
            </a:pPr>
            <a:r>
              <a:rPr lang="en-US" dirty="0"/>
              <a:t>datagram in </a:t>
            </a:r>
            <a:r>
              <a:rPr lang="en-US" i="1" dirty="0"/>
              <a:t>n</a:t>
            </a:r>
            <a:r>
              <a:rPr lang="en-US" dirty="0"/>
              <a:t>th set arrives to nth router:</a:t>
            </a:r>
          </a:p>
          <a:p>
            <a:pPr marL="523875" lvl="1" indent="-180975">
              <a:defRPr/>
            </a:pPr>
            <a:r>
              <a:rPr lang="en-US" dirty="0"/>
              <a:t>router discards datagram and sends source ICMP message (type 11, code 0)</a:t>
            </a:r>
          </a:p>
          <a:p>
            <a:pPr marL="523875" lvl="1" indent="-180975">
              <a:defRPr/>
            </a:pPr>
            <a:r>
              <a:rPr lang="en-US" dirty="0"/>
              <a:t>ICMP message possibly includes name of router &amp; IP address</a:t>
            </a:r>
          </a:p>
          <a:p>
            <a:pPr marL="523875" lvl="1" indent="-180975">
              <a:defRPr/>
            </a:pPr>
            <a:endParaRPr lang="en-US" dirty="0"/>
          </a:p>
        </p:txBody>
      </p:sp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7809EF1D-FCE1-C04E-A44A-D719D1B04BFF}"/>
              </a:ext>
            </a:extLst>
          </p:cNvPr>
          <p:cNvGrpSpPr/>
          <p:nvPr/>
        </p:nvGrpSpPr>
        <p:grpSpPr>
          <a:xfrm>
            <a:off x="6775374" y="1828801"/>
            <a:ext cx="649995" cy="330505"/>
            <a:chOff x="7493876" y="2774731"/>
            <a:chExt cx="1481958" cy="894622"/>
          </a:xfrm>
        </p:grpSpPr>
        <p:sp>
          <p:nvSpPr>
            <p:cNvPr id="80" name="Freeform 79">
              <a:extLst>
                <a:ext uri="{FF2B5EF4-FFF2-40B4-BE49-F238E27FC236}">
                  <a16:creationId xmlns="" xmlns:a16="http://schemas.microsoft.com/office/drawing/2014/main" id="{B0E05895-B00F-E243-B257-39ECF185C4E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="" xmlns:a16="http://schemas.microsoft.com/office/drawing/2014/main" id="{9AD02441-9BB9-334C-8E42-B3A82A1E37F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="" xmlns:a16="http://schemas.microsoft.com/office/drawing/2014/main" id="{766526EB-EB3E-424B-B843-FC27B333E91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3" name="Freeform 82">
                <a:extLst>
                  <a:ext uri="{FF2B5EF4-FFF2-40B4-BE49-F238E27FC236}">
                    <a16:creationId xmlns="" xmlns:a16="http://schemas.microsoft.com/office/drawing/2014/main" id="{597E61E0-655B-2B4E-BBB5-8F09F6A73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="" xmlns:a16="http://schemas.microsoft.com/office/drawing/2014/main" id="{97D4045B-365E-1C4B-B89C-895F103F8C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="" xmlns:a16="http://schemas.microsoft.com/office/drawing/2014/main" id="{289722AD-9577-D241-83B8-D7CA27439D2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="" xmlns:a16="http://schemas.microsoft.com/office/drawing/2014/main" id="{AE58B9C1-746D-EE47-909C-568D25CAAD1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53A25456-859E-194F-8A01-129A16321B59}"/>
              </a:ext>
            </a:extLst>
          </p:cNvPr>
          <p:cNvGrpSpPr/>
          <p:nvPr/>
        </p:nvGrpSpPr>
        <p:grpSpPr>
          <a:xfrm>
            <a:off x="5748969" y="1683745"/>
            <a:ext cx="649995" cy="330505"/>
            <a:chOff x="7493876" y="2774731"/>
            <a:chExt cx="1481958" cy="894622"/>
          </a:xfrm>
        </p:grpSpPr>
        <p:sp>
          <p:nvSpPr>
            <p:cNvPr id="88" name="Freeform 87">
              <a:extLst>
                <a:ext uri="{FF2B5EF4-FFF2-40B4-BE49-F238E27FC236}">
                  <a16:creationId xmlns="" xmlns:a16="http://schemas.microsoft.com/office/drawing/2014/main" id="{35349B4C-4224-4143-81BE-502CDD0AC4F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="" xmlns:a16="http://schemas.microsoft.com/office/drawing/2014/main" id="{1CD1AD51-62A8-7247-A11A-31F7A6ECD94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="" xmlns:a16="http://schemas.microsoft.com/office/drawing/2014/main" id="{4284C1C3-1A3F-6E40-9AC5-D861BDF7ADC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1" name="Freeform 90">
                <a:extLst>
                  <a:ext uri="{FF2B5EF4-FFF2-40B4-BE49-F238E27FC236}">
                    <a16:creationId xmlns="" xmlns:a16="http://schemas.microsoft.com/office/drawing/2014/main" id="{2AE3D44B-6096-834A-B79D-856409400D5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="" xmlns:a16="http://schemas.microsoft.com/office/drawing/2014/main" id="{D49FE2A6-7505-FE4B-910D-6B90585D998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="" xmlns:a16="http://schemas.microsoft.com/office/drawing/2014/main" id="{F0FFCCCF-F339-A949-B73C-8AC3CF5856C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="" xmlns:a16="http://schemas.microsoft.com/office/drawing/2014/main" id="{D8D639F3-1A24-E741-B2C9-1DA7E2332E2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CAA9E0A8-71B5-B74B-A6BF-19704732A56E}"/>
              </a:ext>
            </a:extLst>
          </p:cNvPr>
          <p:cNvGrpSpPr/>
          <p:nvPr/>
        </p:nvGrpSpPr>
        <p:grpSpPr>
          <a:xfrm>
            <a:off x="4623412" y="1847161"/>
            <a:ext cx="649995" cy="330505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="" xmlns:a16="http://schemas.microsoft.com/office/drawing/2014/main" id="{5D3DCA5C-54B0-8547-9024-DAEB329BD0E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="" xmlns:a16="http://schemas.microsoft.com/office/drawing/2014/main" id="{3FA9F0CC-BBDD-B549-88C1-0A57D00AAFA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="" xmlns:a16="http://schemas.microsoft.com/office/drawing/2014/main" id="{ADD9367E-174E-EF41-8C49-1F86E80F3A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="" xmlns:a16="http://schemas.microsoft.com/office/drawing/2014/main" id="{869EC998-0625-9943-9C8D-56B8EAC53C9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="" xmlns:a16="http://schemas.microsoft.com/office/drawing/2014/main" id="{D0DA9B10-5917-FF40-9BEA-65D8BB74E34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="" xmlns:a16="http://schemas.microsoft.com/office/drawing/2014/main" id="{288CD489-7393-2241-A37C-F185FE43751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="" xmlns:a16="http://schemas.microsoft.com/office/drawing/2014/main" id="{AB4FD59C-D4B2-9D44-A7A1-304C914D242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5" name="Freeform 303">
            <a:extLst>
              <a:ext uri="{FF2B5EF4-FFF2-40B4-BE49-F238E27FC236}">
                <a16:creationId xmlns="" xmlns:a16="http://schemas.microsoft.com/office/drawing/2014/main" id="{88F136AC-D997-3246-8D9E-2A9DCE44B3CE}"/>
              </a:ext>
            </a:extLst>
          </p:cNvPr>
          <p:cNvSpPr>
            <a:spLocks/>
          </p:cNvSpPr>
          <p:nvPr/>
        </p:nvSpPr>
        <p:spPr bwMode="auto">
          <a:xfrm>
            <a:off x="2494493" y="1684970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1" grpId="0"/>
      <p:bldP spid="22" grpId="0"/>
      <p:bldP spid="23" grpId="0"/>
      <p:bldP spid="76" grpId="0" animBg="1"/>
      <p:bldP spid="77" grpId="0" animBg="1"/>
      <p:bldP spid="7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 </a:t>
            </a:r>
            <a:r>
              <a:rPr lang="en-US" alt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Summary</a:t>
            </a:r>
            <a:endParaRPr lang="en-US" sz="4400" dirty="0">
              <a:solidFill>
                <a:srgbClr val="0000A8"/>
              </a:solidFill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=""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33BBFA62-07B2-9E40-9402-33C2B933EEF9}"/>
              </a:ext>
            </a:extLst>
          </p:cNvPr>
          <p:cNvSpPr txBox="1">
            <a:spLocks noChangeArrowheads="1"/>
          </p:cNvSpPr>
          <p:nvPr/>
        </p:nvSpPr>
        <p:spPr>
          <a:xfrm>
            <a:off x="1008481" y="1307017"/>
            <a:ext cx="9385396" cy="453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we’ve learned a lot!</a:t>
            </a:r>
            <a:endParaRPr lang="en-US" sz="3200" dirty="0"/>
          </a:p>
          <a:p>
            <a:pPr>
              <a:defRPr/>
            </a:pPr>
            <a:r>
              <a:rPr lang="en-US" dirty="0"/>
              <a:t>approaches to network control plane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>
                <a:cs typeface="Gill Sans MT"/>
              </a:rPr>
              <a:t>per-router control (traditional)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>
                <a:cs typeface="Gill Sans MT"/>
              </a:rPr>
              <a:t>logically centralized control (software defined networking)</a:t>
            </a:r>
            <a:endParaRPr lang="en-US" dirty="0"/>
          </a:p>
          <a:p>
            <a:pPr>
              <a:defRPr/>
            </a:pPr>
            <a:r>
              <a:rPr lang="en-US" dirty="0"/>
              <a:t>traditional routing algorithms</a:t>
            </a:r>
          </a:p>
          <a:p>
            <a:pPr lvl="1">
              <a:defRPr/>
            </a:pPr>
            <a:r>
              <a:rPr lang="en-US" dirty="0"/>
              <a:t>implementation in Internet: OSPF , BGP</a:t>
            </a:r>
          </a:p>
          <a:p>
            <a:pPr>
              <a:defRPr/>
            </a:pPr>
            <a:r>
              <a:rPr lang="en-US" dirty="0"/>
              <a:t>SDN controllers</a:t>
            </a:r>
          </a:p>
          <a:p>
            <a:pPr lvl="1">
              <a:defRPr/>
            </a:pPr>
            <a:r>
              <a:rPr lang="en-US" dirty="0"/>
              <a:t>implementation in </a:t>
            </a:r>
            <a:r>
              <a:rPr lang="en-US" dirty="0" smtClean="0"/>
              <a:t>practice: </a:t>
            </a:r>
            <a:r>
              <a:rPr lang="en-US" dirty="0" err="1" smtClean="0"/>
              <a:t>Openflow</a:t>
            </a:r>
            <a:endParaRPr lang="en-US" dirty="0"/>
          </a:p>
          <a:p>
            <a:pPr>
              <a:defRPr/>
            </a:pPr>
            <a:r>
              <a:rPr lang="en-US" dirty="0"/>
              <a:t>Internet Control Message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BD635A3-9995-414A-B734-1BF65FD4A892}"/>
              </a:ext>
            </a:extLst>
          </p:cNvPr>
          <p:cNvSpPr txBox="1"/>
          <p:nvPr/>
        </p:nvSpPr>
        <p:spPr>
          <a:xfrm>
            <a:off x="1021775" y="5643508"/>
            <a:ext cx="3202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next stop:  link layer!</a:t>
            </a:r>
          </a:p>
        </p:txBody>
      </p:sp>
    </p:spTree>
    <p:extLst>
      <p:ext uri="{BB962C8B-B14F-4D97-AF65-F5344CB8AC3E}">
        <p14:creationId xmlns:p14="http://schemas.microsoft.com/office/powerpoint/2010/main" val="29481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948278"/>
            <a:ext cx="10515600" cy="894622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6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=""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=""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C702AB5-AB8E-3545-A5A9-FCEA06E6E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90513"/>
            <a:r>
              <a:rPr lang="en-US" sz="3200" dirty="0"/>
              <a:t>Internet network layer: historically implemented via distributed, per-router control approach</a:t>
            </a:r>
            <a:r>
              <a:rPr lang="en-US" dirty="0"/>
              <a:t>:</a:t>
            </a:r>
          </a:p>
          <a:p>
            <a:pPr lvl="1"/>
            <a:r>
              <a:rPr lang="en-US" sz="2800" i="1" dirty="0">
                <a:solidFill>
                  <a:srgbClr val="000090"/>
                </a:solidFill>
              </a:rPr>
              <a:t>monolithic</a:t>
            </a:r>
            <a:r>
              <a:rPr lang="en-US" sz="2800" dirty="0"/>
              <a:t> router contains switching hardware, runs proprietary implementation of Internet standard protocols (IP, RIP, IS-IS, OSPF, BGP) in proprietary router OS (e.g., Cisco IOS)</a:t>
            </a:r>
          </a:p>
          <a:p>
            <a:pPr lvl="1"/>
            <a:r>
              <a:rPr lang="en-US" sz="2800" dirty="0"/>
              <a:t>different “middleboxes” for different network layer functions: firewalls, load balancers, NAT boxes, ..</a:t>
            </a:r>
          </a:p>
          <a:p>
            <a:pPr indent="-290513"/>
            <a:r>
              <a:rPr lang="en-US" sz="3200" dirty="0"/>
              <a:t>~2005: renewed interest in rethinking network control plane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</a:t>
            </a:r>
            <a:r>
              <a:rPr lang="en-US" dirty="0" smtClean="0"/>
              <a:t>Defined </a:t>
            </a:r>
            <a:r>
              <a:rPr lang="en-US" dirty="0"/>
              <a:t>N</a:t>
            </a:r>
            <a:r>
              <a:rPr lang="en-US" dirty="0" smtClean="0"/>
              <a:t>etworking </a:t>
            </a:r>
            <a:r>
              <a:rPr lang="en-US" dirty="0"/>
              <a:t>(SDN)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9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4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Per-router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=""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73" y="1101105"/>
            <a:ext cx="1110642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Individual routing algorithm components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each and every router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 in the control plane to computer forwarding tables</a:t>
            </a:r>
          </a:p>
        </p:txBody>
      </p:sp>
      <p:sp>
        <p:nvSpPr>
          <p:cNvPr id="238" name="Freeform 2">
            <a:extLst>
              <a:ext uri="{FF2B5EF4-FFF2-40B4-BE49-F238E27FC236}">
                <a16:creationId xmlns="" xmlns:a16="http://schemas.microsoft.com/office/drawing/2014/main" id="{66A80B54-F93B-A94A-938E-DFA6C3C90E64}"/>
              </a:ext>
            </a:extLst>
          </p:cNvPr>
          <p:cNvSpPr>
            <a:spLocks/>
          </p:cNvSpPr>
          <p:nvPr/>
        </p:nvSpPr>
        <p:spPr bwMode="auto">
          <a:xfrm>
            <a:off x="4182648" y="5476945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="" xmlns:a16="http://schemas.microsoft.com/office/drawing/2014/main" id="{6B89A56E-4B45-1449-B1CC-C8EF7ABE50B3}"/>
              </a:ext>
            </a:extLst>
          </p:cNvPr>
          <p:cNvCxnSpPr/>
          <p:nvPr/>
        </p:nvCxnSpPr>
        <p:spPr>
          <a:xfrm flipV="1">
            <a:off x="4812885" y="5629345"/>
            <a:ext cx="1316038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="" xmlns:a16="http://schemas.microsoft.com/office/drawing/2014/main" id="{2740CBE6-0A59-E645-A69D-A9AE662529A8}"/>
              </a:ext>
            </a:extLst>
          </p:cNvPr>
          <p:cNvCxnSpPr/>
          <p:nvPr/>
        </p:nvCxnSpPr>
        <p:spPr>
          <a:xfrm>
            <a:off x="4701760" y="5815082"/>
            <a:ext cx="2259013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1" name="Straight Connector 240">
            <a:extLst>
              <a:ext uri="{FF2B5EF4-FFF2-40B4-BE49-F238E27FC236}">
                <a16:creationId xmlns="" xmlns:a16="http://schemas.microsoft.com/office/drawing/2014/main" id="{FEDEF0D8-C674-7A42-948E-7E305FE7E98D}"/>
              </a:ext>
            </a:extLst>
          </p:cNvPr>
          <p:cNvCxnSpPr/>
          <p:nvPr/>
        </p:nvCxnSpPr>
        <p:spPr>
          <a:xfrm>
            <a:off x="4714460" y="5921445"/>
            <a:ext cx="714375" cy="274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="" xmlns:a16="http://schemas.microsoft.com/office/drawing/2014/main" id="{88FEC270-B253-8E44-A411-9C7971EEB2C5}"/>
              </a:ext>
            </a:extLst>
          </p:cNvPr>
          <p:cNvCxnSpPr/>
          <p:nvPr/>
        </p:nvCxnSpPr>
        <p:spPr>
          <a:xfrm flipV="1">
            <a:off x="5732048" y="6115120"/>
            <a:ext cx="1247775" cy="809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="" xmlns:a16="http://schemas.microsoft.com/office/drawing/2014/main" id="{829E7CD6-E2DF-3F41-969B-DA845A408D9F}"/>
              </a:ext>
            </a:extLst>
          </p:cNvPr>
          <p:cNvCxnSpPr/>
          <p:nvPr/>
        </p:nvCxnSpPr>
        <p:spPr>
          <a:xfrm>
            <a:off x="6392448" y="5661095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="" xmlns:a16="http://schemas.microsoft.com/office/drawing/2014/main" id="{DE601DF1-8D2D-2A46-BC8F-F868A11F76CA}"/>
              </a:ext>
            </a:extLst>
          </p:cNvPr>
          <p:cNvCxnSpPr/>
          <p:nvPr/>
        </p:nvCxnSpPr>
        <p:spPr>
          <a:xfrm flipV="1">
            <a:off x="5676485" y="5815082"/>
            <a:ext cx="1790700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="" xmlns:a16="http://schemas.microsoft.com/office/drawing/2014/main" id="{A11DDE0B-F575-FA48-8F6B-03D4A7733DCF}"/>
              </a:ext>
            </a:extLst>
          </p:cNvPr>
          <p:cNvCxnSpPr/>
          <p:nvPr/>
        </p:nvCxnSpPr>
        <p:spPr>
          <a:xfrm flipV="1">
            <a:off x="7003635" y="5843657"/>
            <a:ext cx="588963" cy="2714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="" xmlns:a16="http://schemas.microsoft.com/office/drawing/2014/main" id="{ADA6CD88-616E-B24E-8E41-831DCFC74F88}"/>
              </a:ext>
            </a:extLst>
          </p:cNvPr>
          <p:cNvCxnSpPr/>
          <p:nvPr/>
        </p:nvCxnSpPr>
        <p:spPr>
          <a:xfrm>
            <a:off x="6146385" y="5629345"/>
            <a:ext cx="814388" cy="4000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47" name="Group 7">
            <a:extLst>
              <a:ext uri="{FF2B5EF4-FFF2-40B4-BE49-F238E27FC236}">
                <a16:creationId xmlns="" xmlns:a16="http://schemas.microsoft.com/office/drawing/2014/main" id="{F23FF8D1-2C6B-9448-B97C-26AA0FF38328}"/>
              </a:ext>
            </a:extLst>
          </p:cNvPr>
          <p:cNvGrpSpPr>
            <a:grpSpLocks/>
          </p:cNvGrpSpPr>
          <p:nvPr/>
        </p:nvGrpSpPr>
        <p:grpSpPr bwMode="auto"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248" name="Oval 247">
              <a:extLst>
                <a:ext uri="{FF2B5EF4-FFF2-40B4-BE49-F238E27FC236}">
                  <a16:creationId xmlns="" xmlns:a16="http://schemas.microsoft.com/office/drawing/2014/main" id="{F781E7E0-A5A4-AD4A-A844-E9A7BB7A79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="" xmlns:a16="http://schemas.microsoft.com/office/drawing/2014/main" id="{3D5BD08E-FA2E-E04F-A545-2E0866784F9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="" xmlns:a16="http://schemas.microsoft.com/office/drawing/2014/main" id="{01E234FF-7C0E-FD47-9DA3-FA96190131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="" xmlns:a16="http://schemas.microsoft.com/office/drawing/2014/main" id="{563210E5-D710-8E45-8417-02EB79B5C81A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="" xmlns:a16="http://schemas.microsoft.com/office/drawing/2014/main" id="{430FD04E-46A2-3749-B589-BEE902C8D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="" xmlns:a16="http://schemas.microsoft.com/office/drawing/2014/main" id="{BDBA4CA4-485A-D94A-B148-5C44318A1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="" xmlns:a16="http://schemas.microsoft.com/office/drawing/2014/main" id="{4F7BCFB0-4862-0040-98EF-79148CCE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="" xmlns:a16="http://schemas.microsoft.com/office/drawing/2014/main" id="{FA80ECE7-29EF-E045-8DE9-443E8B56CBA4}"/>
                </a:ext>
              </a:extLst>
            </p:cNvPr>
            <p:cNvCxnSpPr>
              <a:cxnSpLocks noChangeShapeType="1"/>
              <a:endCxn id="25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255">
              <a:extLst>
                <a:ext uri="{FF2B5EF4-FFF2-40B4-BE49-F238E27FC236}">
                  <a16:creationId xmlns="" xmlns:a16="http://schemas.microsoft.com/office/drawing/2014/main" id="{886C4C8B-81F8-494E-B3C9-F2C152BA75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7" name="Group 327">
            <a:extLst>
              <a:ext uri="{FF2B5EF4-FFF2-40B4-BE49-F238E27FC236}">
                <a16:creationId xmlns="" xmlns:a16="http://schemas.microsoft.com/office/drawing/2014/main" id="{C6D6E434-396F-824D-B42D-39B257E17412}"/>
              </a:ext>
            </a:extLst>
          </p:cNvPr>
          <p:cNvGrpSpPr>
            <a:grpSpLocks/>
          </p:cNvGrpSpPr>
          <p:nvPr/>
        </p:nvGrpSpPr>
        <p:grpSpPr bwMode="auto"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258" name="Oval 257">
              <a:extLst>
                <a:ext uri="{FF2B5EF4-FFF2-40B4-BE49-F238E27FC236}">
                  <a16:creationId xmlns="" xmlns:a16="http://schemas.microsoft.com/office/drawing/2014/main" id="{BD523501-0761-ED43-9FA5-AEA15E2D1C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="" xmlns:a16="http://schemas.microsoft.com/office/drawing/2014/main" id="{1B2C53EE-99C4-9041-B078-E1DEA73E56F8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="" xmlns:a16="http://schemas.microsoft.com/office/drawing/2014/main" id="{27361595-2FF4-1B46-839D-326969B484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="" xmlns:a16="http://schemas.microsoft.com/office/drawing/2014/main" id="{89642470-FD74-1047-9747-D0EB2363B800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="" xmlns:a16="http://schemas.microsoft.com/office/drawing/2014/main" id="{12E17BAF-3675-9946-91CF-C0BD05A47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="" xmlns:a16="http://schemas.microsoft.com/office/drawing/2014/main" id="{FB02D5C9-E16C-D545-9658-9B08CD700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="" xmlns:a16="http://schemas.microsoft.com/office/drawing/2014/main" id="{43C530C6-57F7-D943-BF8C-3B8BE501F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="" xmlns:a16="http://schemas.microsoft.com/office/drawing/2014/main" id="{04998C4B-6CC3-804D-8149-EB9753D18CA7}"/>
                </a:ext>
              </a:extLst>
            </p:cNvPr>
            <p:cNvCxnSpPr>
              <a:cxnSpLocks noChangeShapeType="1"/>
              <a:endCxn id="26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>
              <a:extLst>
                <a:ext uri="{FF2B5EF4-FFF2-40B4-BE49-F238E27FC236}">
                  <a16:creationId xmlns="" xmlns:a16="http://schemas.microsoft.com/office/drawing/2014/main" id="{565D2A47-CC6C-8440-A5DF-83E670BCAF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337">
            <a:extLst>
              <a:ext uri="{FF2B5EF4-FFF2-40B4-BE49-F238E27FC236}">
                <a16:creationId xmlns="" xmlns:a16="http://schemas.microsoft.com/office/drawing/2014/main" id="{82B40A4C-BCB9-0F49-86D8-65358510B247}"/>
              </a:ext>
            </a:extLst>
          </p:cNvPr>
          <p:cNvGrpSpPr>
            <a:grpSpLocks/>
          </p:cNvGrpSpPr>
          <p:nvPr/>
        </p:nvGrpSpPr>
        <p:grpSpPr bwMode="auto"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268" name="Oval 267">
              <a:extLst>
                <a:ext uri="{FF2B5EF4-FFF2-40B4-BE49-F238E27FC236}">
                  <a16:creationId xmlns="" xmlns:a16="http://schemas.microsoft.com/office/drawing/2014/main" id="{683F4F4C-42FD-9846-A017-5B90A1CDF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="" xmlns:a16="http://schemas.microsoft.com/office/drawing/2014/main" id="{3F600344-6D5A-5149-9480-8AD325F910A2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="" xmlns:a16="http://schemas.microsoft.com/office/drawing/2014/main" id="{358912A5-2365-7548-98D1-05C254AB8C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="" xmlns:a16="http://schemas.microsoft.com/office/drawing/2014/main" id="{856A4118-FA0A-BF49-876A-9D235E6C6E2E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="" xmlns:a16="http://schemas.microsoft.com/office/drawing/2014/main" id="{73066D64-2E3F-F24D-B741-44F8F9E6C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="" xmlns:a16="http://schemas.microsoft.com/office/drawing/2014/main" id="{63C7C818-A6BA-5B46-8663-C7EB1B1CE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="" xmlns:a16="http://schemas.microsoft.com/office/drawing/2014/main" id="{958FEB88-75FB-2D44-9A10-0367FDB3A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="" xmlns:a16="http://schemas.microsoft.com/office/drawing/2014/main" id="{E5F8810D-58B9-1B41-9069-743A57CBD942}"/>
                </a:ext>
              </a:extLst>
            </p:cNvPr>
            <p:cNvCxnSpPr>
              <a:cxnSpLocks noChangeShapeType="1"/>
              <a:endCxn id="270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275">
              <a:extLst>
                <a:ext uri="{FF2B5EF4-FFF2-40B4-BE49-F238E27FC236}">
                  <a16:creationId xmlns="" xmlns:a16="http://schemas.microsoft.com/office/drawing/2014/main" id="{B7248C01-1BC9-084D-9C19-4C517E6680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7" name="Group 347">
            <a:extLst>
              <a:ext uri="{FF2B5EF4-FFF2-40B4-BE49-F238E27FC236}">
                <a16:creationId xmlns="" xmlns:a16="http://schemas.microsoft.com/office/drawing/2014/main" id="{EA66C38A-2A9F-054D-B190-0607C48440C0}"/>
              </a:ext>
            </a:extLst>
          </p:cNvPr>
          <p:cNvGrpSpPr>
            <a:grpSpLocks/>
          </p:cNvGrpSpPr>
          <p:nvPr/>
        </p:nvGrpSpPr>
        <p:grpSpPr bwMode="auto"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278" name="Oval 277">
              <a:extLst>
                <a:ext uri="{FF2B5EF4-FFF2-40B4-BE49-F238E27FC236}">
                  <a16:creationId xmlns="" xmlns:a16="http://schemas.microsoft.com/office/drawing/2014/main" id="{578C6C8A-3C2C-CA47-A52F-E5336E397A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="" xmlns:a16="http://schemas.microsoft.com/office/drawing/2014/main" id="{40527894-E8D6-8847-A758-9F4A98B89D5B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="" xmlns:a16="http://schemas.microsoft.com/office/drawing/2014/main" id="{50FCBF9F-6CE0-7B47-94FC-CD5787B788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="" xmlns:a16="http://schemas.microsoft.com/office/drawing/2014/main" id="{5D5ADD21-3F21-8E47-B87D-2BDC146712B9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2" name="Freeform 281">
              <a:extLst>
                <a:ext uri="{FF2B5EF4-FFF2-40B4-BE49-F238E27FC236}">
                  <a16:creationId xmlns="" xmlns:a16="http://schemas.microsoft.com/office/drawing/2014/main" id="{0FF22D66-78A9-2245-ACA6-A35063B95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82">
              <a:extLst>
                <a:ext uri="{FF2B5EF4-FFF2-40B4-BE49-F238E27FC236}">
                  <a16:creationId xmlns="" xmlns:a16="http://schemas.microsoft.com/office/drawing/2014/main" id="{A86BA2E2-E459-454D-98E3-2CB0E41E1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Freeform 283">
              <a:extLst>
                <a:ext uri="{FF2B5EF4-FFF2-40B4-BE49-F238E27FC236}">
                  <a16:creationId xmlns="" xmlns:a16="http://schemas.microsoft.com/office/drawing/2014/main" id="{32EB212F-0575-FD42-B1AF-F3AAD1FDE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="" xmlns:a16="http://schemas.microsoft.com/office/drawing/2014/main" id="{913FC001-18AF-3A49-BFB4-0B914F19FFD8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>
              <a:extLst>
                <a:ext uri="{FF2B5EF4-FFF2-40B4-BE49-F238E27FC236}">
                  <a16:creationId xmlns="" xmlns:a16="http://schemas.microsoft.com/office/drawing/2014/main" id="{7194EB53-3E3D-024D-B0D2-5596DAD2A3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7" name="Group 286">
            <a:extLst>
              <a:ext uri="{FF2B5EF4-FFF2-40B4-BE49-F238E27FC236}">
                <a16:creationId xmlns="" xmlns:a16="http://schemas.microsoft.com/office/drawing/2014/main" id="{7169FC3C-178E-6048-AB6C-8493893B17E5}"/>
              </a:ext>
            </a:extLst>
          </p:cNvPr>
          <p:cNvGrpSpPr>
            <a:grpSpLocks/>
          </p:cNvGrpSpPr>
          <p:nvPr/>
        </p:nvGrpSpPr>
        <p:grpSpPr bwMode="auto"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288" name="Freeform 287">
              <a:extLst>
                <a:ext uri="{FF2B5EF4-FFF2-40B4-BE49-F238E27FC236}">
                  <a16:creationId xmlns="" xmlns:a16="http://schemas.microsoft.com/office/drawing/2014/main" id="{440C625E-763F-DC45-B239-42BFE9E9081B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="" xmlns:a16="http://schemas.microsoft.com/office/drawing/2014/main" id="{7B2A49C4-873B-2743-B356-AA474598AAC7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="" xmlns:a16="http://schemas.microsoft.com/office/drawing/2014/main" id="{0D9AB348-D7F2-A742-9B0C-84535C1F8A96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1" name="Freeform 290">
              <a:extLst>
                <a:ext uri="{FF2B5EF4-FFF2-40B4-BE49-F238E27FC236}">
                  <a16:creationId xmlns="" xmlns:a16="http://schemas.microsoft.com/office/drawing/2014/main" id="{98F06BD2-BA43-1144-B69F-BF325541EB43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="" xmlns:a16="http://schemas.microsoft.com/office/drawing/2014/main" id="{57135A78-79C3-CB4B-8E8E-D9A274265F07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293" name="Group 17">
              <a:extLst>
                <a:ext uri="{FF2B5EF4-FFF2-40B4-BE49-F238E27FC236}">
                  <a16:creationId xmlns="" xmlns:a16="http://schemas.microsoft.com/office/drawing/2014/main" id="{3DCFE7AC-3DDA-544E-9FBA-E2013CB1F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="" xmlns:a16="http://schemas.microsoft.com/office/drawing/2014/main" id="{4A6C83BC-7EC5-0F45-B8BB-C3B547B3E007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381" name="Group 104">
                <a:extLst>
                  <a:ext uri="{FF2B5EF4-FFF2-40B4-BE49-F238E27FC236}">
                    <a16:creationId xmlns="" xmlns:a16="http://schemas.microsoft.com/office/drawing/2014/main" id="{C49CCBB3-581C-F744-9C12-88066A544A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395" name="Oval 394">
                  <a:extLst>
                    <a:ext uri="{FF2B5EF4-FFF2-40B4-BE49-F238E27FC236}">
                      <a16:creationId xmlns="" xmlns:a16="http://schemas.microsoft.com/office/drawing/2014/main" id="{1360C793-55DD-E448-BB09-2AF9F40ABA1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="" xmlns:a16="http://schemas.microsoft.com/office/drawing/2014/main" id="{B5E5E126-5712-074A-827E-49B7AB6291A3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="" xmlns:a16="http://schemas.microsoft.com/office/drawing/2014/main" id="{90782D44-406D-1A44-B8FA-7DABB141B91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91CE1BD1-E198-874C-A63D-F01D330549A7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="" xmlns:a16="http://schemas.microsoft.com/office/drawing/2014/main" id="{5C32A76A-C218-CD4F-A5EA-5F04BEBB7C8B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82" name="Rectangle 381">
                <a:extLst>
                  <a:ext uri="{FF2B5EF4-FFF2-40B4-BE49-F238E27FC236}">
                    <a16:creationId xmlns="" xmlns:a16="http://schemas.microsoft.com/office/drawing/2014/main" id="{9568C327-A8B8-714A-9EC6-981C762ACAD5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="" xmlns:a16="http://schemas.microsoft.com/office/drawing/2014/main" id="{CE43604B-D39F-7044-94F2-CD4AD82F1987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84" name="Straight Connector 383">
                <a:extLst>
                  <a:ext uri="{FF2B5EF4-FFF2-40B4-BE49-F238E27FC236}">
                    <a16:creationId xmlns="" xmlns:a16="http://schemas.microsoft.com/office/drawing/2014/main" id="{5C4C1EF2-5AB5-114F-AE30-53470A226E36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85" name="Group 9">
                <a:extLst>
                  <a:ext uri="{FF2B5EF4-FFF2-40B4-BE49-F238E27FC236}">
                    <a16:creationId xmlns="" xmlns:a16="http://schemas.microsoft.com/office/drawing/2014/main" id="{052F022E-CD26-8744-AC3E-C859146E38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86" name="Oval 385">
                  <a:extLst>
                    <a:ext uri="{FF2B5EF4-FFF2-40B4-BE49-F238E27FC236}">
                      <a16:creationId xmlns="" xmlns:a16="http://schemas.microsoft.com/office/drawing/2014/main" id="{80AE789D-EAFB-F44C-ACC8-D4E9E127F29B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="" xmlns:a16="http://schemas.microsoft.com/office/drawing/2014/main" id="{5F200699-ED1E-0245-9D7A-C9227AC90EC0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="" xmlns:a16="http://schemas.microsoft.com/office/drawing/2014/main" id="{1653876D-5808-4845-8D45-41E30CCAB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="" xmlns:a16="http://schemas.microsoft.com/office/drawing/2014/main" id="{B63C1A57-A326-E44D-89A7-AE4E169A70AE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="" xmlns:a16="http://schemas.microsoft.com/office/drawing/2014/main" id="{C060360D-64F4-6C46-9C73-B1B076DAA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="" xmlns:a16="http://schemas.microsoft.com/office/drawing/2014/main" id="{6762EEAF-2C47-B149-8689-0C95EC53C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="" xmlns:a16="http://schemas.microsoft.com/office/drawing/2014/main" id="{EEF29461-B5AA-2744-A3DA-2814904A2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93" name="Straight Connector 392">
                  <a:extLst>
                    <a:ext uri="{FF2B5EF4-FFF2-40B4-BE49-F238E27FC236}">
                      <a16:creationId xmlns="" xmlns:a16="http://schemas.microsoft.com/office/drawing/2014/main" id="{BE5A273A-2FEE-9545-BB88-87C7E505179F}"/>
                    </a:ext>
                  </a:extLst>
                </p:cNvPr>
                <p:cNvCxnSpPr>
                  <a:cxnSpLocks noChangeShapeType="1"/>
                  <a:endCxn id="388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="" xmlns:a16="http://schemas.microsoft.com/office/drawing/2014/main" id="{3C46EAE7-509B-4E45-A6E7-9A33E4F0FC7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4" name="Group 18">
              <a:extLst>
                <a:ext uri="{FF2B5EF4-FFF2-40B4-BE49-F238E27FC236}">
                  <a16:creationId xmlns="" xmlns:a16="http://schemas.microsoft.com/office/drawing/2014/main" id="{482172DC-CB77-9547-9B55-AA80104E7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="" xmlns:a16="http://schemas.microsoft.com/office/drawing/2014/main" id="{62075464-1A4E-BF45-A532-01A9C76E55CE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="" xmlns:a16="http://schemas.microsoft.com/office/drawing/2014/main" id="{E6476089-4E8D-9748-8A20-B65AB809DCB0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61" name="Picture 86" descr="router_top.png">
                <a:extLst>
                  <a:ext uri="{FF2B5EF4-FFF2-40B4-BE49-F238E27FC236}">
                    <a16:creationId xmlns="" xmlns:a16="http://schemas.microsoft.com/office/drawing/2014/main" id="{903307E4-A9C2-9644-824F-D336213F4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62" name="Group 82">
                <a:extLst>
                  <a:ext uri="{FF2B5EF4-FFF2-40B4-BE49-F238E27FC236}">
                    <a16:creationId xmlns="" xmlns:a16="http://schemas.microsoft.com/office/drawing/2014/main" id="{F71CE2FF-B936-C547-A3CE-97AE0CF5B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375" name="Oval 374">
                  <a:extLst>
                    <a:ext uri="{FF2B5EF4-FFF2-40B4-BE49-F238E27FC236}">
                      <a16:creationId xmlns="" xmlns:a16="http://schemas.microsoft.com/office/drawing/2014/main" id="{586404AE-C86C-2743-98EF-9CF4A95F4440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="" xmlns:a16="http://schemas.microsoft.com/office/drawing/2014/main" id="{5396A314-1026-4E4E-A149-99672789B306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="" xmlns:a16="http://schemas.microsoft.com/office/drawing/2014/main" id="{23054A25-C068-9244-9B31-DD0F45D202D9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="" xmlns:a16="http://schemas.microsoft.com/office/drawing/2014/main" id="{CD4A2AA1-5618-3140-9C21-11DC36124DCC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="" xmlns:a16="http://schemas.microsoft.com/office/drawing/2014/main" id="{C0356843-B7EB-A343-9F3C-424592CF11BD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63" name="Rectangle 362">
                <a:extLst>
                  <a:ext uri="{FF2B5EF4-FFF2-40B4-BE49-F238E27FC236}">
                    <a16:creationId xmlns="" xmlns:a16="http://schemas.microsoft.com/office/drawing/2014/main" id="{AC6DBBE1-F8C8-7C49-A55E-1A360F9F0FF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="" xmlns:a16="http://schemas.microsoft.com/office/drawing/2014/main" id="{30264003-6422-A246-8128-339027C2EFE4}"/>
                  </a:ext>
                </a:extLst>
              </p:cNvPr>
              <p:cNvCxnSpPr>
                <a:stCxn id="368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65" name="Group 377">
                <a:extLst>
                  <a:ext uri="{FF2B5EF4-FFF2-40B4-BE49-F238E27FC236}">
                    <a16:creationId xmlns="" xmlns:a16="http://schemas.microsoft.com/office/drawing/2014/main" id="{39ED4179-25C2-BD40-8CB0-2D2D19D3B8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66" name="Oval 365">
                  <a:extLst>
                    <a:ext uri="{FF2B5EF4-FFF2-40B4-BE49-F238E27FC236}">
                      <a16:creationId xmlns="" xmlns:a16="http://schemas.microsoft.com/office/drawing/2014/main" id="{8E546C63-6051-664A-A3B3-09898899A0F6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="" xmlns:a16="http://schemas.microsoft.com/office/drawing/2014/main" id="{F85D8891-4691-274F-8A4C-6EB421E1A629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="" xmlns:a16="http://schemas.microsoft.com/office/drawing/2014/main" id="{F6D6309A-F621-8F43-966A-42EE2F534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="" xmlns:a16="http://schemas.microsoft.com/office/drawing/2014/main" id="{E0967AA3-A871-A446-BBBF-E652596BA5E0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="" xmlns:a16="http://schemas.microsoft.com/office/drawing/2014/main" id="{928F9198-71DD-1048-BF0F-138BFE304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="" xmlns:a16="http://schemas.microsoft.com/office/drawing/2014/main" id="{1C72F53E-6D8A-1247-85AD-4F6DFA9BC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="" xmlns:a16="http://schemas.microsoft.com/office/drawing/2014/main" id="{AC38375A-6308-3C42-8428-1BC8EF1E3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2676B342-72B9-EC4E-BEB9-884A31061112}"/>
                    </a:ext>
                  </a:extLst>
                </p:cNvPr>
                <p:cNvCxnSpPr>
                  <a:cxnSpLocks noChangeShapeType="1"/>
                  <a:endCxn id="368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C9E5ACD2-0571-394B-B54A-E4FD99B680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5" name="Group 19">
              <a:extLst>
                <a:ext uri="{FF2B5EF4-FFF2-40B4-BE49-F238E27FC236}">
                  <a16:creationId xmlns="" xmlns:a16="http://schemas.microsoft.com/office/drawing/2014/main" id="{3F4E53BA-5956-854C-B31F-6EC1D0D21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="" xmlns:a16="http://schemas.microsoft.com/office/drawing/2014/main" id="{E47F6DBD-7B1F-E84E-80B1-B0007CEE2ECA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="" xmlns:a16="http://schemas.microsoft.com/office/drawing/2014/main" id="{AD6BA39E-C72A-2B46-89AC-72BC6ECE8737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1" name="Group 442">
                <a:extLst>
                  <a:ext uri="{FF2B5EF4-FFF2-40B4-BE49-F238E27FC236}">
                    <a16:creationId xmlns="" xmlns:a16="http://schemas.microsoft.com/office/drawing/2014/main" id="{3A2CD557-2097-8643-A2CC-2FC42E1156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354" name="Oval 353">
                  <a:extLst>
                    <a:ext uri="{FF2B5EF4-FFF2-40B4-BE49-F238E27FC236}">
                      <a16:creationId xmlns="" xmlns:a16="http://schemas.microsoft.com/office/drawing/2014/main" id="{B01BCE74-1665-8347-ABE7-7ED7C4611208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="" xmlns:a16="http://schemas.microsoft.com/office/drawing/2014/main" id="{3E2DD078-496C-2B4E-9AB7-8E3ED7B0B010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="" xmlns:a16="http://schemas.microsoft.com/office/drawing/2014/main" id="{0589AD59-3F91-674B-AB1F-9687AE0A7155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D7DF9909-4629-2B41-A097-0EE5060D231F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E00A7AA3-4A7D-5A4A-923D-8190368DDD2A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42" name="Rectangle 341">
                <a:extLst>
                  <a:ext uri="{FF2B5EF4-FFF2-40B4-BE49-F238E27FC236}">
                    <a16:creationId xmlns="" xmlns:a16="http://schemas.microsoft.com/office/drawing/2014/main" id="{BC350F5D-A217-434B-B0AD-B82598901D58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="" xmlns:a16="http://schemas.microsoft.com/office/drawing/2014/main" id="{59C23D10-C5AD-324E-A998-0B2D8811551A}"/>
                  </a:ext>
                </a:extLst>
              </p:cNvPr>
              <p:cNvCxnSpPr>
                <a:stCxn id="345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4" name="Group 456">
                <a:extLst>
                  <a:ext uri="{FF2B5EF4-FFF2-40B4-BE49-F238E27FC236}">
                    <a16:creationId xmlns="" xmlns:a16="http://schemas.microsoft.com/office/drawing/2014/main" id="{3D4ED6A7-656E-564B-9724-777A0E00F8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345" name="Oval 344">
                  <a:extLst>
                    <a:ext uri="{FF2B5EF4-FFF2-40B4-BE49-F238E27FC236}">
                      <a16:creationId xmlns="" xmlns:a16="http://schemas.microsoft.com/office/drawing/2014/main" id="{5CA9CA10-6CB9-8C4D-9798-DE3642585FBF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="" xmlns:a16="http://schemas.microsoft.com/office/drawing/2014/main" id="{ED7DFE49-0AB2-5F4A-8804-D8EE2F5D805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="" xmlns:a16="http://schemas.microsoft.com/office/drawing/2014/main" id="{D9CC071E-9384-A844-AEDF-4D3D5A3D0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="" xmlns:a16="http://schemas.microsoft.com/office/drawing/2014/main" id="{9221CFD6-F2B1-BC4A-8685-E97AB592CAEA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="" xmlns:a16="http://schemas.microsoft.com/office/drawing/2014/main" id="{E1EB2301-9912-744E-B205-5948ED836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="" xmlns:a16="http://schemas.microsoft.com/office/drawing/2014/main" id="{274D27B5-7E68-5C4D-964B-A01609731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="" xmlns:a16="http://schemas.microsoft.com/office/drawing/2014/main" id="{CCCB88EE-5244-8644-B451-9B5D239AE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4DFA4F03-E97A-1E4E-8C06-5FCF8ACB1D15}"/>
                    </a:ext>
                  </a:extLst>
                </p:cNvPr>
                <p:cNvCxnSpPr>
                  <a:cxnSpLocks noChangeShapeType="1"/>
                  <a:endCxn id="347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="" xmlns:a16="http://schemas.microsoft.com/office/drawing/2014/main" id="{8A9EDB0B-D51F-9C4D-A606-035EEB4B8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6" name="Group 20">
              <a:extLst>
                <a:ext uri="{FF2B5EF4-FFF2-40B4-BE49-F238E27FC236}">
                  <a16:creationId xmlns="" xmlns:a16="http://schemas.microsoft.com/office/drawing/2014/main" id="{7B3927DE-D2D4-0549-B6FC-DB36E97AF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="" xmlns:a16="http://schemas.microsoft.com/office/drawing/2014/main" id="{94693F99-2D5B-7E44-B2D3-365FDA0CFBDB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="" xmlns:a16="http://schemas.microsoft.com/office/drawing/2014/main" id="{0BE62149-301B-CD40-877F-421A14409479}"/>
                  </a:ext>
                </a:extLst>
              </p:cNvPr>
              <p:cNvCxnSpPr>
                <a:stCxn id="327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20" name="Picture 469" descr="router_top.png">
                <a:extLst>
                  <a:ext uri="{FF2B5EF4-FFF2-40B4-BE49-F238E27FC236}">
                    <a16:creationId xmlns="" xmlns:a16="http://schemas.microsoft.com/office/drawing/2014/main" id="{DD59AE55-8859-5841-B6AC-641E9B1FF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1" name="Group 471">
                <a:extLst>
                  <a:ext uri="{FF2B5EF4-FFF2-40B4-BE49-F238E27FC236}">
                    <a16:creationId xmlns="" xmlns:a16="http://schemas.microsoft.com/office/drawing/2014/main" id="{387A8315-A9E2-CD41-9540-BE22EB2647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334" name="Oval 333">
                  <a:extLst>
                    <a:ext uri="{FF2B5EF4-FFF2-40B4-BE49-F238E27FC236}">
                      <a16:creationId xmlns="" xmlns:a16="http://schemas.microsoft.com/office/drawing/2014/main" id="{5439A4FE-DB6E-D74D-95B5-D1F4AE9642E7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="" xmlns:a16="http://schemas.microsoft.com/office/drawing/2014/main" id="{FA27B6FA-AB40-0D4B-BBE7-6000E55B03D1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="" xmlns:a16="http://schemas.microsoft.com/office/drawing/2014/main" id="{C6FD79C0-1B1A-AB4A-A3BD-6514A1F64FC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="" xmlns:a16="http://schemas.microsoft.com/office/drawing/2014/main" id="{C730D6A9-51D0-864D-9F88-3CA108609D03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="" xmlns:a16="http://schemas.microsoft.com/office/drawing/2014/main" id="{41EA4558-0D04-634B-A8B0-CAB6FB1D2028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22" name="Rectangle 321">
                <a:extLst>
                  <a:ext uri="{FF2B5EF4-FFF2-40B4-BE49-F238E27FC236}">
                    <a16:creationId xmlns="" xmlns:a16="http://schemas.microsoft.com/office/drawing/2014/main" id="{3670DAE7-C167-BA4B-9FB3-842EEBB6E0BC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="" xmlns:a16="http://schemas.microsoft.com/office/drawing/2014/main" id="{FDAD1200-F8CD-4C4C-B862-839CDCE380A4}"/>
                  </a:ext>
                </a:extLst>
              </p:cNvPr>
              <p:cNvCxnSpPr>
                <a:stCxn id="320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24" name="Group 485">
                <a:extLst>
                  <a:ext uri="{FF2B5EF4-FFF2-40B4-BE49-F238E27FC236}">
                    <a16:creationId xmlns="" xmlns:a16="http://schemas.microsoft.com/office/drawing/2014/main" id="{A6200FD6-2FAC-504D-AC15-41C2E0E5F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325" name="Oval 324">
                  <a:extLst>
                    <a:ext uri="{FF2B5EF4-FFF2-40B4-BE49-F238E27FC236}">
                      <a16:creationId xmlns="" xmlns:a16="http://schemas.microsoft.com/office/drawing/2014/main" id="{ECDA45FA-C7C9-1D42-AD17-0A94B356D9C2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="" xmlns:a16="http://schemas.microsoft.com/office/drawing/2014/main" id="{66DEE6E1-40E6-CC4A-9BD2-12B0FC5617F6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="" xmlns:a16="http://schemas.microsoft.com/office/drawing/2014/main" id="{3B2579C2-CFB4-C243-A571-87CC47767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="" xmlns:a16="http://schemas.microsoft.com/office/drawing/2014/main" id="{8C20CAF5-F7F2-8C4F-BF4C-8061B2C174B5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="" xmlns:a16="http://schemas.microsoft.com/office/drawing/2014/main" id="{751DAB4D-7078-0843-8893-ECF4AEBB8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="" xmlns:a16="http://schemas.microsoft.com/office/drawing/2014/main" id="{49F08601-D11A-7246-97C4-4796E2871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1" name="Freeform 330">
                  <a:extLst>
                    <a:ext uri="{FF2B5EF4-FFF2-40B4-BE49-F238E27FC236}">
                      <a16:creationId xmlns="" xmlns:a16="http://schemas.microsoft.com/office/drawing/2014/main" id="{0F35FC16-0782-6242-8A31-B2C90A57D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="" xmlns:a16="http://schemas.microsoft.com/office/drawing/2014/main" id="{28B38805-D14D-6F4E-9C2D-85288858DC4A}"/>
                    </a:ext>
                  </a:extLst>
                </p:cNvPr>
                <p:cNvCxnSpPr>
                  <a:cxnSpLocks noChangeShapeType="1"/>
                  <a:endCxn id="327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="" xmlns:a16="http://schemas.microsoft.com/office/drawing/2014/main" id="{839A4B18-24F7-8748-BABF-156684EACDA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7" name="Group 21">
              <a:extLst>
                <a:ext uri="{FF2B5EF4-FFF2-40B4-BE49-F238E27FC236}">
                  <a16:creationId xmlns="" xmlns:a16="http://schemas.microsoft.com/office/drawing/2014/main" id="{9CDA8888-DE9C-FA48-880D-EF852C637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="" xmlns:a16="http://schemas.microsoft.com/office/drawing/2014/main" id="{995D8FCE-884F-0F40-A676-D4D29F8E694C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="" xmlns:a16="http://schemas.microsoft.com/office/drawing/2014/main" id="{316D5606-0146-DC48-97E2-18F369EDE031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0" name="Group 500">
                <a:extLst>
                  <a:ext uri="{FF2B5EF4-FFF2-40B4-BE49-F238E27FC236}">
                    <a16:creationId xmlns="" xmlns:a16="http://schemas.microsoft.com/office/drawing/2014/main" id="{AA425C1A-E91E-6E4A-A356-24012E642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313" name="Oval 312">
                  <a:extLst>
                    <a:ext uri="{FF2B5EF4-FFF2-40B4-BE49-F238E27FC236}">
                      <a16:creationId xmlns="" xmlns:a16="http://schemas.microsoft.com/office/drawing/2014/main" id="{16CAB2BE-001A-5849-8EFC-BF1C74D20DA6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="" xmlns:a16="http://schemas.microsoft.com/office/drawing/2014/main" id="{ED3C727A-F086-5345-9D90-47A10FCD45F2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="" xmlns:a16="http://schemas.microsoft.com/office/drawing/2014/main" id="{49C1B443-F565-5F4C-B75C-09F669AC3DE7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6" name="Straight Connector 315">
                  <a:extLst>
                    <a:ext uri="{FF2B5EF4-FFF2-40B4-BE49-F238E27FC236}">
                      <a16:creationId xmlns="" xmlns:a16="http://schemas.microsoft.com/office/drawing/2014/main" id="{FBA53D70-9A4D-7E4E-AC09-D42784DF8272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="" xmlns:a16="http://schemas.microsoft.com/office/drawing/2014/main" id="{A5C3BEC2-90B0-8B41-88A4-351B428CAFB4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01" name="Rectangle 300">
                <a:extLst>
                  <a:ext uri="{FF2B5EF4-FFF2-40B4-BE49-F238E27FC236}">
                    <a16:creationId xmlns="" xmlns:a16="http://schemas.microsoft.com/office/drawing/2014/main" id="{2309F1E7-7D26-E941-9221-C8DF0612EE28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="" xmlns:a16="http://schemas.microsoft.com/office/drawing/2014/main" id="{9C251E47-5FE5-B64D-8E6E-2491993604B5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3" name="Group 514">
                <a:extLst>
                  <a:ext uri="{FF2B5EF4-FFF2-40B4-BE49-F238E27FC236}">
                    <a16:creationId xmlns="" xmlns:a16="http://schemas.microsoft.com/office/drawing/2014/main" id="{9B7D3C6F-466A-3143-9B8E-F60B2AAFD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304" name="Oval 303">
                  <a:extLst>
                    <a:ext uri="{FF2B5EF4-FFF2-40B4-BE49-F238E27FC236}">
                      <a16:creationId xmlns="" xmlns:a16="http://schemas.microsoft.com/office/drawing/2014/main" id="{12A307F7-5B73-2445-A2F4-C0FA1266E37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="" xmlns:a16="http://schemas.microsoft.com/office/drawing/2014/main" id="{33E19D46-3715-614C-AAF4-022904355894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="" xmlns:a16="http://schemas.microsoft.com/office/drawing/2014/main" id="{E55709E7-7775-884D-A34A-45191B84A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Freeform 306">
                  <a:extLst>
                    <a:ext uri="{FF2B5EF4-FFF2-40B4-BE49-F238E27FC236}">
                      <a16:creationId xmlns="" xmlns:a16="http://schemas.microsoft.com/office/drawing/2014/main" id="{53C2A2DA-53F1-794E-A987-B42C0AC002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307">
                  <a:extLst>
                    <a:ext uri="{FF2B5EF4-FFF2-40B4-BE49-F238E27FC236}">
                      <a16:creationId xmlns="" xmlns:a16="http://schemas.microsoft.com/office/drawing/2014/main" id="{9EECC5D2-5F03-5B4A-A066-DEC9954D6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9" name="Freeform 308">
                  <a:extLst>
                    <a:ext uri="{FF2B5EF4-FFF2-40B4-BE49-F238E27FC236}">
                      <a16:creationId xmlns="" xmlns:a16="http://schemas.microsoft.com/office/drawing/2014/main" id="{8388544E-A2CB-0640-A29C-1662E6885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="" xmlns:a16="http://schemas.microsoft.com/office/drawing/2014/main" id="{0DDF3C4E-5F2E-864E-88A4-D785A5D6E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11" name="Straight Connector 310">
                  <a:extLst>
                    <a:ext uri="{FF2B5EF4-FFF2-40B4-BE49-F238E27FC236}">
                      <a16:creationId xmlns="" xmlns:a16="http://schemas.microsoft.com/office/drawing/2014/main" id="{5A28B5B0-5BAC-8C46-B4B8-9BCB18DCD1DD}"/>
                    </a:ext>
                  </a:extLst>
                </p:cNvPr>
                <p:cNvCxnSpPr>
                  <a:cxnSpLocks noChangeShapeType="1"/>
                  <a:endCxn id="306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="" xmlns:a16="http://schemas.microsoft.com/office/drawing/2014/main" id="{3A010796-660C-4C4D-865E-8D108EDA01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400" name="Group 399">
            <a:extLst>
              <a:ext uri="{FF2B5EF4-FFF2-40B4-BE49-F238E27FC236}">
                <a16:creationId xmlns="" xmlns:a16="http://schemas.microsoft.com/office/drawing/2014/main" id="{094E25C2-45E6-0C43-ADA4-684E51DC703A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401" name="Oval 400">
              <a:extLst>
                <a:ext uri="{FF2B5EF4-FFF2-40B4-BE49-F238E27FC236}">
                  <a16:creationId xmlns="" xmlns:a16="http://schemas.microsoft.com/office/drawing/2014/main" id="{C759FDA4-4088-0A4C-9E92-BD72D7D52B56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2" name="TextBox 233">
              <a:extLst>
                <a:ext uri="{FF2B5EF4-FFF2-40B4-BE49-F238E27FC236}">
                  <a16:creationId xmlns="" xmlns:a16="http://schemas.microsoft.com/office/drawing/2014/main" id="{91B4E7D9-6C4B-6C4B-86F5-8BB66F936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Routing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Algorithm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="" xmlns:a16="http://schemas.microsoft.com/office/drawing/2014/main" id="{86DA61DF-3320-724E-9861-CF654B1F47AF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4" name="Straight Arrow Connector 403">
              <a:extLst>
                <a:ext uri="{FF2B5EF4-FFF2-40B4-BE49-F238E27FC236}">
                  <a16:creationId xmlns="" xmlns:a16="http://schemas.microsoft.com/office/drawing/2014/main" id="{FA99C173-8DEF-3940-BC9B-72CA3FA99281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5" name="Straight Arrow Connector 404">
              <a:extLst>
                <a:ext uri="{FF2B5EF4-FFF2-40B4-BE49-F238E27FC236}">
                  <a16:creationId xmlns="" xmlns:a16="http://schemas.microsoft.com/office/drawing/2014/main" id="{57AAE988-13E3-6642-B8CC-252C9113ABCC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6" name="Straight Arrow Connector 405">
              <a:extLst>
                <a:ext uri="{FF2B5EF4-FFF2-40B4-BE49-F238E27FC236}">
                  <a16:creationId xmlns="" xmlns:a16="http://schemas.microsoft.com/office/drawing/2014/main" id="{286126FC-663F-E140-85FF-EA643857EAA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407" name="Oval 406">
              <a:extLst>
                <a:ext uri="{FF2B5EF4-FFF2-40B4-BE49-F238E27FC236}">
                  <a16:creationId xmlns="" xmlns:a16="http://schemas.microsoft.com/office/drawing/2014/main" id="{4DA7DE45-D335-D548-B5FE-488518B7B2B7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="" xmlns:a16="http://schemas.microsoft.com/office/drawing/2014/main" id="{E0F6C35C-914C-3B41-9CC4-D8179FFB699E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9" name="Oval 408">
              <a:extLst>
                <a:ext uri="{FF2B5EF4-FFF2-40B4-BE49-F238E27FC236}">
                  <a16:creationId xmlns="" xmlns:a16="http://schemas.microsoft.com/office/drawing/2014/main" id="{F2328B0F-766B-A544-ACA3-A1877D849A35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10" name="Oval 409">
              <a:extLst>
                <a:ext uri="{FF2B5EF4-FFF2-40B4-BE49-F238E27FC236}">
                  <a16:creationId xmlns="" xmlns:a16="http://schemas.microsoft.com/office/drawing/2014/main" id="{4E049E95-C6A9-FE4D-937B-C134ECB1D9AB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11" name="Straight Arrow Connector 410">
              <a:extLst>
                <a:ext uri="{FF2B5EF4-FFF2-40B4-BE49-F238E27FC236}">
                  <a16:creationId xmlns="" xmlns:a16="http://schemas.microsoft.com/office/drawing/2014/main" id="{C5FBB1F6-0839-A343-AE4E-8487D7B4403B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2" name="Straight Arrow Connector 411">
              <a:extLst>
                <a:ext uri="{FF2B5EF4-FFF2-40B4-BE49-F238E27FC236}">
                  <a16:creationId xmlns="" xmlns:a16="http://schemas.microsoft.com/office/drawing/2014/main" id="{01507C1D-D7CC-314D-9BC2-599E67963164}"/>
                </a:ext>
              </a:extLst>
            </p:cNvPr>
            <p:cNvCxnSpPr>
              <a:endCxn id="407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3" name="Straight Arrow Connector 412">
              <a:extLst>
                <a:ext uri="{FF2B5EF4-FFF2-40B4-BE49-F238E27FC236}">
                  <a16:creationId xmlns="" xmlns:a16="http://schemas.microsoft.com/office/drawing/2014/main" id="{0D0AA51C-C88C-DA40-BB5F-C90D75401B35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4" name="Straight Arrow Connector 413">
              <a:extLst>
                <a:ext uri="{FF2B5EF4-FFF2-40B4-BE49-F238E27FC236}">
                  <a16:creationId xmlns="" xmlns:a16="http://schemas.microsoft.com/office/drawing/2014/main" id="{B8B513D7-9162-0648-BC71-8BEBCC27917A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415" name="Group 414">
            <a:extLst>
              <a:ext uri="{FF2B5EF4-FFF2-40B4-BE49-F238E27FC236}">
                <a16:creationId xmlns="" xmlns:a16="http://schemas.microsoft.com/office/drawing/2014/main" id="{C4AAA334-C4B2-DD48-A566-2EA2C1AA11DF}"/>
              </a:ext>
            </a:extLst>
          </p:cNvPr>
          <p:cNvGrpSpPr>
            <a:grpSpLocks/>
          </p:cNvGrpSpPr>
          <p:nvPr/>
        </p:nvGrpSpPr>
        <p:grpSpPr bwMode="auto">
          <a:xfrm>
            <a:off x="3147598" y="3114745"/>
            <a:ext cx="6375400" cy="1047750"/>
            <a:chOff x="1557338" y="3074988"/>
            <a:chExt cx="6375400" cy="1047750"/>
          </a:xfrm>
        </p:grpSpPr>
        <p:sp>
          <p:nvSpPr>
            <p:cNvPr id="416" name="TextBox 232">
              <a:extLst>
                <a:ext uri="{FF2B5EF4-FFF2-40B4-BE49-F238E27FC236}">
                  <a16:creationId xmlns="" xmlns:a16="http://schemas.microsoft.com/office/drawing/2014/main" id="{97D7EB84-BAC0-D448-A55F-A56C30BB6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417" name="TextBox 233">
              <a:extLst>
                <a:ext uri="{FF2B5EF4-FFF2-40B4-BE49-F238E27FC236}">
                  <a16:creationId xmlns="" xmlns:a16="http://schemas.microsoft.com/office/drawing/2014/main" id="{24A4F1C7-4BF4-EB42-A291-47BAC2502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="" xmlns:a16="http://schemas.microsoft.com/office/drawing/2014/main" id="{61FEE5A3-FA87-164D-B072-015586DE3B9B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419" name="Group 418">
            <a:extLst>
              <a:ext uri="{FF2B5EF4-FFF2-40B4-BE49-F238E27FC236}">
                <a16:creationId xmlns="" xmlns:a16="http://schemas.microsoft.com/office/drawing/2014/main" id="{DB2133B7-0204-944D-9F85-D90FA61B1AAF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id="420" name="Picture 10" descr="fig42_table.pdf">
              <a:extLst>
                <a:ext uri="{FF2B5EF4-FFF2-40B4-BE49-F238E27FC236}">
                  <a16:creationId xmlns="" xmlns:a16="http://schemas.microsoft.com/office/drawing/2014/main" id="{B9B148BF-D420-D548-A8E4-2E44EE43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1" name="Group 25">
              <a:extLst>
                <a:ext uri="{FF2B5EF4-FFF2-40B4-BE49-F238E27FC236}">
                  <a16:creationId xmlns="" xmlns:a16="http://schemas.microsoft.com/office/drawing/2014/main" id="{6DCB3611-5B47-554A-AF9F-B20E8866B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22" name="Group 241">
                <a:extLst>
                  <a:ext uri="{FF2B5EF4-FFF2-40B4-BE49-F238E27FC236}">
                    <a16:creationId xmlns="" xmlns:a16="http://schemas.microsoft.com/office/drawing/2014/main" id="{18B65E09-A0C2-A34F-9844-081D03E2EE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="" xmlns:a16="http://schemas.microsoft.com/office/drawing/2014/main" id="{510D7726-2281-144B-B722-F9A0F8992620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9" name="Straight Connector 438">
                  <a:extLst>
                    <a:ext uri="{FF2B5EF4-FFF2-40B4-BE49-F238E27FC236}">
                      <a16:creationId xmlns="" xmlns:a16="http://schemas.microsoft.com/office/drawing/2014/main" id="{B663A8A6-A483-9C45-9694-3F60B5B96577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="" xmlns:a16="http://schemas.microsoft.com/office/drawing/2014/main" id="{50FC0E77-85DF-A44F-A7EA-DB2E7EDC7F79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="" xmlns:a16="http://schemas.microsoft.com/office/drawing/2014/main" id="{6DCCCE94-F2A7-3D41-B0D1-67C30138A31B}"/>
                    </a:ext>
                  </a:extLst>
                </p:cNvPr>
                <p:cNvCxnSpPr>
                  <a:stCxn id="438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3" name="Group 444">
                <a:extLst>
                  <a:ext uri="{FF2B5EF4-FFF2-40B4-BE49-F238E27FC236}">
                    <a16:creationId xmlns="" xmlns:a16="http://schemas.microsoft.com/office/drawing/2014/main" id="{80000B7B-1868-0545-96E2-2F3AE96E33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34" name="Rectangle 433">
                  <a:extLst>
                    <a:ext uri="{FF2B5EF4-FFF2-40B4-BE49-F238E27FC236}">
                      <a16:creationId xmlns="" xmlns:a16="http://schemas.microsoft.com/office/drawing/2014/main" id="{152E459E-7CA1-E445-B3BA-7DCA2E4A2C56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5" name="Straight Connector 434">
                  <a:extLst>
                    <a:ext uri="{FF2B5EF4-FFF2-40B4-BE49-F238E27FC236}">
                      <a16:creationId xmlns="" xmlns:a16="http://schemas.microsoft.com/office/drawing/2014/main" id="{89A2E2E8-DA8D-6D49-B2DC-12FC2FC6D3C4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="" xmlns:a16="http://schemas.microsoft.com/office/drawing/2014/main" id="{D4FBE92F-02C8-4244-A63E-618F5A912844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="" xmlns:a16="http://schemas.microsoft.com/office/drawing/2014/main" id="{760EDE61-1AAF-D848-91CB-39C5F318690E}"/>
                    </a:ext>
                  </a:extLst>
                </p:cNvPr>
                <p:cNvCxnSpPr>
                  <a:stCxn id="434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4" name="Group 473">
                <a:extLst>
                  <a:ext uri="{FF2B5EF4-FFF2-40B4-BE49-F238E27FC236}">
                    <a16:creationId xmlns="" xmlns:a16="http://schemas.microsoft.com/office/drawing/2014/main" id="{80D1C087-9836-C245-B670-1284428A4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="" xmlns:a16="http://schemas.microsoft.com/office/drawing/2014/main" id="{C9A7D412-65DC-9649-A008-5ED26335CCA7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1" name="Straight Connector 430">
                  <a:extLst>
                    <a:ext uri="{FF2B5EF4-FFF2-40B4-BE49-F238E27FC236}">
                      <a16:creationId xmlns="" xmlns:a16="http://schemas.microsoft.com/office/drawing/2014/main" id="{2F282FB7-7000-B945-8F5A-E39A5A12E34F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="" xmlns:a16="http://schemas.microsoft.com/office/drawing/2014/main" id="{6613E38A-F502-9F4F-9071-21665BB1F3D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="" xmlns:a16="http://schemas.microsoft.com/office/drawing/2014/main" id="{29B42128-C51A-6040-824E-C554F8EE3D12}"/>
                    </a:ext>
                  </a:extLst>
                </p:cNvPr>
                <p:cNvCxnSpPr>
                  <a:stCxn id="430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5" name="Group 502">
                <a:extLst>
                  <a:ext uri="{FF2B5EF4-FFF2-40B4-BE49-F238E27FC236}">
                    <a16:creationId xmlns="" xmlns:a16="http://schemas.microsoft.com/office/drawing/2014/main" id="{C30D5DDC-A13E-034A-A1BA-1E146390E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="" xmlns:a16="http://schemas.microsoft.com/office/drawing/2014/main" id="{63A91007-6182-8647-9879-8292A71EAFEF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27" name="Straight Connector 426">
                  <a:extLst>
                    <a:ext uri="{FF2B5EF4-FFF2-40B4-BE49-F238E27FC236}">
                      <a16:creationId xmlns="" xmlns:a16="http://schemas.microsoft.com/office/drawing/2014/main" id="{0674F85B-15F4-F446-AD9E-DD534F9C342D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="" xmlns:a16="http://schemas.microsoft.com/office/drawing/2014/main" id="{60409E77-E63A-824F-A704-D7AE94C9BA5F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="" xmlns:a16="http://schemas.microsoft.com/office/drawing/2014/main" id="{76DF7BD3-201B-AE4F-909F-AB196C0CDB0D}"/>
                    </a:ext>
                  </a:extLst>
                </p:cNvPr>
                <p:cNvCxnSpPr>
                  <a:stCxn id="42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442" name="Group 441">
            <a:extLst>
              <a:ext uri="{FF2B5EF4-FFF2-40B4-BE49-F238E27FC236}">
                <a16:creationId xmlns="" xmlns:a16="http://schemas.microsoft.com/office/drawing/2014/main" id="{DC317182-2E9B-354F-9E6B-904AD53D9670}"/>
              </a:ext>
            </a:extLst>
          </p:cNvPr>
          <p:cNvGrpSpPr>
            <a:grpSpLocks/>
          </p:cNvGrpSpPr>
          <p:nvPr/>
        </p:nvGrpSpPr>
        <p:grpSpPr bwMode="auto"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443" name="Straight Arrow Connector 442">
              <a:extLst>
                <a:ext uri="{FF2B5EF4-FFF2-40B4-BE49-F238E27FC236}">
                  <a16:creationId xmlns="" xmlns:a16="http://schemas.microsoft.com/office/drawing/2014/main" id="{AEBEBCEA-9DEC-FC46-95E5-83FE63BD526A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444" name="Straight Arrow Connector 443">
              <a:extLst>
                <a:ext uri="{FF2B5EF4-FFF2-40B4-BE49-F238E27FC236}">
                  <a16:creationId xmlns="" xmlns:a16="http://schemas.microsoft.com/office/drawing/2014/main" id="{8ADE9CEC-EEA0-A54D-AC1A-85CC293083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Arrow Connector 444">
              <a:extLst>
                <a:ext uri="{FF2B5EF4-FFF2-40B4-BE49-F238E27FC236}">
                  <a16:creationId xmlns="" xmlns:a16="http://schemas.microsoft.com/office/drawing/2014/main" id="{6391DEC8-23F8-A847-ACF3-AD06E6E59A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="" xmlns:a16="http://schemas.microsoft.com/office/drawing/2014/main" id="{C40B4987-DD61-E544-9ED1-243F1836B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Arrow Connector 446">
              <a:extLst>
                <a:ext uri="{FF2B5EF4-FFF2-40B4-BE49-F238E27FC236}">
                  <a16:creationId xmlns="" xmlns:a16="http://schemas.microsoft.com/office/drawing/2014/main" id="{B6FD6F72-9B1A-9E49-BC03-FF4EB3F432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8" name="Straight Connector 447">
            <a:extLst>
              <a:ext uri="{FF2B5EF4-FFF2-40B4-BE49-F238E27FC236}">
                <a16:creationId xmlns="" xmlns:a16="http://schemas.microsoft.com/office/drawing/2014/main" id="{EBF459C0-AF75-AC4B-82FD-7B57E1803EDC}"/>
              </a:ext>
            </a:extLst>
          </p:cNvPr>
          <p:cNvCxnSpPr/>
          <p:nvPr/>
        </p:nvCxnSpPr>
        <p:spPr>
          <a:xfrm flipH="1">
            <a:off x="2872960" y="5842070"/>
            <a:ext cx="1508125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49" name="TextBox 265">
            <a:extLst>
              <a:ext uri="{FF2B5EF4-FFF2-40B4-BE49-F238E27FC236}">
                <a16:creationId xmlns="" xmlns:a16="http://schemas.microsoft.com/office/drawing/2014/main" id="{8D6CC213-50D8-D143-AB2E-8A70AD0B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450" name="TextBox 281">
            <a:extLst>
              <a:ext uri="{FF2B5EF4-FFF2-40B4-BE49-F238E27FC236}">
                <a16:creationId xmlns="" xmlns:a16="http://schemas.microsoft.com/office/drawing/2014/main" id="{FD871173-63C8-004A-B893-95B0B94D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grpSp>
        <p:nvGrpSpPr>
          <p:cNvPr id="451" name="Group 5">
            <a:extLst>
              <a:ext uri="{FF2B5EF4-FFF2-40B4-BE49-F238E27FC236}">
                <a16:creationId xmlns="" xmlns:a16="http://schemas.microsoft.com/office/drawing/2014/main" id="{57C14B28-467E-9240-8CC3-03FBD986B649}"/>
              </a:ext>
            </a:extLst>
          </p:cNvPr>
          <p:cNvGrpSpPr>
            <a:grpSpLocks/>
          </p:cNvGrpSpPr>
          <p:nvPr/>
        </p:nvGrpSpPr>
        <p:grpSpPr bwMode="auto"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453" name="Rectangle 98">
              <a:extLst>
                <a:ext uri="{FF2B5EF4-FFF2-40B4-BE49-F238E27FC236}">
                  <a16:creationId xmlns="" xmlns:a16="http://schemas.microsoft.com/office/drawing/2014/main" id="{693A8054-41EF-F147-A07F-2F6F4992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4" name="Line 99">
              <a:extLst>
                <a:ext uri="{FF2B5EF4-FFF2-40B4-BE49-F238E27FC236}">
                  <a16:creationId xmlns="" xmlns:a16="http://schemas.microsoft.com/office/drawing/2014/main" id="{F72989E1-2AE2-724E-BB5A-C3EDBBB6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5" name="Rectangle 104">
              <a:extLst>
                <a:ext uri="{FF2B5EF4-FFF2-40B4-BE49-F238E27FC236}">
                  <a16:creationId xmlns="" xmlns:a16="http://schemas.microsoft.com/office/drawing/2014/main" id="{5AC95A09-8057-7147-9F57-6EFF2A5E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6" name="Text Box 105">
              <a:extLst>
                <a:ext uri="{FF2B5EF4-FFF2-40B4-BE49-F238E27FC236}">
                  <a16:creationId xmlns="" xmlns:a16="http://schemas.microsoft.com/office/drawing/2014/main" id="{47FDF11B-1F9E-D148-996F-69ECC9F11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0111</a:t>
              </a:r>
            </a:p>
          </p:txBody>
        </p:sp>
        <p:sp>
          <p:nvSpPr>
            <p:cNvPr id="457" name="Line 119">
              <a:extLst>
                <a:ext uri="{FF2B5EF4-FFF2-40B4-BE49-F238E27FC236}">
                  <a16:creationId xmlns="" xmlns:a16="http://schemas.microsoft.com/office/drawing/2014/main" id="{CD73CAA3-C367-7049-8128-3C09B270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8" name="Freeform 120">
            <a:extLst>
              <a:ext uri="{FF2B5EF4-FFF2-40B4-BE49-F238E27FC236}">
                <a16:creationId xmlns="" xmlns:a16="http://schemas.microsoft.com/office/drawing/2014/main" id="{9B17F469-9813-DD46-ADCC-A6A37DCBE4CD}"/>
              </a:ext>
            </a:extLst>
          </p:cNvPr>
          <p:cNvSpPr>
            <a:spLocks/>
          </p:cNvSpPr>
          <p:nvPr/>
        </p:nvSpPr>
        <p:spPr bwMode="auto">
          <a:xfrm>
            <a:off x="4084223" y="5708720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59" name="Group 357">
            <a:extLst>
              <a:ext uri="{FF2B5EF4-FFF2-40B4-BE49-F238E27FC236}">
                <a16:creationId xmlns="" xmlns:a16="http://schemas.microsoft.com/office/drawing/2014/main" id="{F5E5FC5C-1765-2446-9583-0A67B919000D}"/>
              </a:ext>
            </a:extLst>
          </p:cNvPr>
          <p:cNvGrpSpPr>
            <a:grpSpLocks/>
          </p:cNvGrpSpPr>
          <p:nvPr/>
        </p:nvGrpSpPr>
        <p:grpSpPr bwMode="auto"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460" name="Oval 459">
              <a:extLst>
                <a:ext uri="{FF2B5EF4-FFF2-40B4-BE49-F238E27FC236}">
                  <a16:creationId xmlns="" xmlns:a16="http://schemas.microsoft.com/office/drawing/2014/main" id="{BE27647C-3DCE-C848-8559-90456AA1A4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="" xmlns:a16="http://schemas.microsoft.com/office/drawing/2014/main" id="{59B28033-FF2E-0D49-AE8B-150A3DAC870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2" name="Oval 461">
              <a:extLst>
                <a:ext uri="{FF2B5EF4-FFF2-40B4-BE49-F238E27FC236}">
                  <a16:creationId xmlns="" xmlns:a16="http://schemas.microsoft.com/office/drawing/2014/main" id="{90E87BE2-8DD5-F949-9609-CEE42558EC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3" name="Freeform 462">
              <a:extLst>
                <a:ext uri="{FF2B5EF4-FFF2-40B4-BE49-F238E27FC236}">
                  <a16:creationId xmlns="" xmlns:a16="http://schemas.microsoft.com/office/drawing/2014/main" id="{E67E4AB2-89E6-9547-93D2-34CED5D46EC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="" xmlns:a16="http://schemas.microsoft.com/office/drawing/2014/main" id="{E0013E89-2E09-C94F-888A-0764BFC4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5" name="Freeform 464">
              <a:extLst>
                <a:ext uri="{FF2B5EF4-FFF2-40B4-BE49-F238E27FC236}">
                  <a16:creationId xmlns="" xmlns:a16="http://schemas.microsoft.com/office/drawing/2014/main" id="{D4D31051-3F76-8D4A-A94B-F0DCA0AF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Freeform 465">
              <a:extLst>
                <a:ext uri="{FF2B5EF4-FFF2-40B4-BE49-F238E27FC236}">
                  <a16:creationId xmlns="" xmlns:a16="http://schemas.microsoft.com/office/drawing/2014/main" id="{DFC93EA6-DE5D-3E40-831C-1084B477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="" xmlns:a16="http://schemas.microsoft.com/office/drawing/2014/main" id="{4C149BB2-DFC7-984A-98E9-3C4AA2DDC501}"/>
                </a:ext>
              </a:extLst>
            </p:cNvPr>
            <p:cNvCxnSpPr>
              <a:cxnSpLocks noChangeShapeType="1"/>
              <a:endCxn id="462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467">
              <a:extLst>
                <a:ext uri="{FF2B5EF4-FFF2-40B4-BE49-F238E27FC236}">
                  <a16:creationId xmlns="" xmlns:a16="http://schemas.microsoft.com/office/drawing/2014/main" id="{7AD8C9C3-3ED3-FC4C-9678-8E0AF3B54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9" name="TextBox 6">
            <a:extLst>
              <a:ext uri="{FF2B5EF4-FFF2-40B4-BE49-F238E27FC236}">
                <a16:creationId xmlns="" xmlns:a16="http://schemas.microsoft.com/office/drawing/2014/main" id="{EED866B1-9598-C54F-A0E0-D641030E1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0" name="TextBox 282">
            <a:extLst>
              <a:ext uri="{FF2B5EF4-FFF2-40B4-BE49-F238E27FC236}">
                <a16:creationId xmlns="" xmlns:a16="http://schemas.microsoft.com/office/drawing/2014/main" id="{CE2B3699-263C-CA42-8354-6E8A61868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236" name="Slide Number Placeholder 4">
            <a:extLst>
              <a:ext uri="{FF2B5EF4-FFF2-40B4-BE49-F238E27FC236}">
                <a16:creationId xmlns="" xmlns:a16="http://schemas.microsoft.com/office/drawing/2014/main" id="{ED6517D9-F18B-5447-8ABE-90D9847B3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65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261255"/>
            <a:ext cx="11213592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Software-Defined Networking (SDN)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=""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9" y="1064529"/>
            <a:ext cx="113107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controller computes, installs forwarding tables in routers</a:t>
            </a:r>
          </a:p>
        </p:txBody>
      </p:sp>
      <p:grpSp>
        <p:nvGrpSpPr>
          <p:cNvPr id="817" name="Group 816">
            <a:extLst>
              <a:ext uri="{FF2B5EF4-FFF2-40B4-BE49-F238E27FC236}">
                <a16:creationId xmlns="" xmlns:a16="http://schemas.microsoft.com/office/drawing/2014/main" id="{0035B262-335A-2042-8F0A-4D25C5CCAA4C}"/>
              </a:ext>
            </a:extLst>
          </p:cNvPr>
          <p:cNvGrpSpPr>
            <a:grpSpLocks/>
          </p:cNvGrpSpPr>
          <p:nvPr/>
        </p:nvGrpSpPr>
        <p:grpSpPr bwMode="auto">
          <a:xfrm>
            <a:off x="3203430" y="1967880"/>
            <a:ext cx="6027738" cy="1439862"/>
            <a:chOff x="1492879" y="2061336"/>
            <a:chExt cx="6027737" cy="1440135"/>
          </a:xfrm>
        </p:grpSpPr>
        <p:sp>
          <p:nvSpPr>
            <p:cNvPr id="818" name="Rectangle 817">
              <a:extLst>
                <a:ext uri="{FF2B5EF4-FFF2-40B4-BE49-F238E27FC236}">
                  <a16:creationId xmlns="" xmlns:a16="http://schemas.microsoft.com/office/drawing/2014/main" id="{2911F90D-6E6D-8D44-A029-2BB47782B47E}"/>
                </a:ext>
              </a:extLst>
            </p:cNvPr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rgbClr val="2D2DB9">
                <a:lumMod val="20000"/>
                <a:lumOff val="8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19" name="Freeform 818">
              <a:extLst>
                <a:ext uri="{FF2B5EF4-FFF2-40B4-BE49-F238E27FC236}">
                  <a16:creationId xmlns="" xmlns:a16="http://schemas.microsoft.com/office/drawing/2014/main" id="{24B8DF14-13D1-7B4D-AA8E-6D4B866768A6}"/>
                </a:ext>
              </a:extLst>
            </p:cNvPr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2D2DB9">
                    <a:lumMod val="20000"/>
                    <a:lumOff val="80000"/>
                  </a:srgbClr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20" name="Freeform 819">
              <a:extLst>
                <a:ext uri="{FF2B5EF4-FFF2-40B4-BE49-F238E27FC236}">
                  <a16:creationId xmlns="" xmlns:a16="http://schemas.microsoft.com/office/drawing/2014/main" id="{B3477997-2171-D144-8F62-1363F13885FD}"/>
                </a:ext>
              </a:extLst>
            </p:cNvPr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1">
              <a:gsLst>
                <a:gs pos="0">
                  <a:srgbClr val="2D2DB9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108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821" name="Group 950">
              <a:extLst>
                <a:ext uri="{FF2B5EF4-FFF2-40B4-BE49-F238E27FC236}">
                  <a16:creationId xmlns="" xmlns:a16="http://schemas.microsoft.com/office/drawing/2014/main" id="{DB6AE1A4-24E9-664C-A51D-C17F6021B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855" name="Freeform 951">
                <a:extLst>
                  <a:ext uri="{FF2B5EF4-FFF2-40B4-BE49-F238E27FC236}">
                    <a16:creationId xmlns="" xmlns:a16="http://schemas.microsoft.com/office/drawing/2014/main" id="{BFB37BD8-4427-2A47-AE85-B992137B4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6" name="Rectangle 952">
                <a:extLst>
                  <a:ext uri="{FF2B5EF4-FFF2-40B4-BE49-F238E27FC236}">
                    <a16:creationId xmlns="" xmlns:a16="http://schemas.microsoft.com/office/drawing/2014/main" id="{D33ED3AE-893B-0641-B3D0-6332B9827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7" name="Freeform 953">
                <a:extLst>
                  <a:ext uri="{FF2B5EF4-FFF2-40B4-BE49-F238E27FC236}">
                    <a16:creationId xmlns="" xmlns:a16="http://schemas.microsoft.com/office/drawing/2014/main" id="{7F8B5734-537E-2D40-ABC5-1153CA76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8" name="Freeform 954">
                <a:extLst>
                  <a:ext uri="{FF2B5EF4-FFF2-40B4-BE49-F238E27FC236}">
                    <a16:creationId xmlns="" xmlns:a16="http://schemas.microsoft.com/office/drawing/2014/main" id="{A27CC3E2-8472-FE49-B22C-8BAD36D3F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Rectangle 955">
                <a:extLst>
                  <a:ext uri="{FF2B5EF4-FFF2-40B4-BE49-F238E27FC236}">
                    <a16:creationId xmlns="" xmlns:a16="http://schemas.microsoft.com/office/drawing/2014/main" id="{11CD015D-401B-EC42-A713-37F4F580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0" name="Group 956">
                <a:extLst>
                  <a:ext uri="{FF2B5EF4-FFF2-40B4-BE49-F238E27FC236}">
                    <a16:creationId xmlns="" xmlns:a16="http://schemas.microsoft.com/office/drawing/2014/main" id="{A208DF6A-EF9F-044D-8302-1B9476D184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5" name="AutoShape 957">
                  <a:extLst>
                    <a:ext uri="{FF2B5EF4-FFF2-40B4-BE49-F238E27FC236}">
                      <a16:creationId xmlns="" xmlns:a16="http://schemas.microsoft.com/office/drawing/2014/main" id="{FCC50AD6-31B9-FD4A-9D12-E293AC79E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6" name="AutoShape 958">
                  <a:extLst>
                    <a:ext uri="{FF2B5EF4-FFF2-40B4-BE49-F238E27FC236}">
                      <a16:creationId xmlns="" xmlns:a16="http://schemas.microsoft.com/office/drawing/2014/main" id="{9515A907-A38B-AC46-9351-9821F9262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1" name="Rectangle 959">
                <a:extLst>
                  <a:ext uri="{FF2B5EF4-FFF2-40B4-BE49-F238E27FC236}">
                    <a16:creationId xmlns="" xmlns:a16="http://schemas.microsoft.com/office/drawing/2014/main" id="{DA74175D-E323-954D-B321-A525406F9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2" name="Group 960">
                <a:extLst>
                  <a:ext uri="{FF2B5EF4-FFF2-40B4-BE49-F238E27FC236}">
                    <a16:creationId xmlns="" xmlns:a16="http://schemas.microsoft.com/office/drawing/2014/main" id="{28DE356C-C6F7-BA40-87C6-C5B5BE6C2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3" name="AutoShape 961">
                  <a:extLst>
                    <a:ext uri="{FF2B5EF4-FFF2-40B4-BE49-F238E27FC236}">
                      <a16:creationId xmlns="" xmlns:a16="http://schemas.microsoft.com/office/drawing/2014/main" id="{9643844A-45E6-7443-A468-4BC3D1762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4" name="AutoShape 962">
                  <a:extLst>
                    <a:ext uri="{FF2B5EF4-FFF2-40B4-BE49-F238E27FC236}">
                      <a16:creationId xmlns="" xmlns:a16="http://schemas.microsoft.com/office/drawing/2014/main" id="{60C84F35-0A59-8349-91F6-D5FECFED7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3" name="Rectangle 963">
                <a:extLst>
                  <a:ext uri="{FF2B5EF4-FFF2-40B4-BE49-F238E27FC236}">
                    <a16:creationId xmlns="" xmlns:a16="http://schemas.microsoft.com/office/drawing/2014/main" id="{92014399-9751-FC4F-9035-A395245BC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4" name="Rectangle 964">
                <a:extLst>
                  <a:ext uri="{FF2B5EF4-FFF2-40B4-BE49-F238E27FC236}">
                    <a16:creationId xmlns="" xmlns:a16="http://schemas.microsoft.com/office/drawing/2014/main" id="{9B818A3E-FD1D-F04D-8158-62E78EE4B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5" name="Group 965">
                <a:extLst>
                  <a:ext uri="{FF2B5EF4-FFF2-40B4-BE49-F238E27FC236}">
                    <a16:creationId xmlns="" xmlns:a16="http://schemas.microsoft.com/office/drawing/2014/main" id="{4CE95AA0-C88F-3D48-98E7-F3E038739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" name="AutoShape 966">
                  <a:extLst>
                    <a:ext uri="{FF2B5EF4-FFF2-40B4-BE49-F238E27FC236}">
                      <a16:creationId xmlns="" xmlns:a16="http://schemas.microsoft.com/office/drawing/2014/main" id="{5B978760-D630-664D-941B-E0517C203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2" name="AutoShape 967">
                  <a:extLst>
                    <a:ext uri="{FF2B5EF4-FFF2-40B4-BE49-F238E27FC236}">
                      <a16:creationId xmlns="" xmlns:a16="http://schemas.microsoft.com/office/drawing/2014/main" id="{66581CC6-E163-4349-98BB-7B8F11B58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6" name="Freeform 968">
                <a:extLst>
                  <a:ext uri="{FF2B5EF4-FFF2-40B4-BE49-F238E27FC236}">
                    <a16:creationId xmlns="" xmlns:a16="http://schemas.microsoft.com/office/drawing/2014/main" id="{0C578B43-7341-984A-8E2E-758C1FE62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7" name="Group 969">
                <a:extLst>
                  <a:ext uri="{FF2B5EF4-FFF2-40B4-BE49-F238E27FC236}">
                    <a16:creationId xmlns="" xmlns:a16="http://schemas.microsoft.com/office/drawing/2014/main" id="{00F4A952-5D56-894B-BE04-57FD8D9A8F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9" name="AutoShape 970">
                  <a:extLst>
                    <a:ext uri="{FF2B5EF4-FFF2-40B4-BE49-F238E27FC236}">
                      <a16:creationId xmlns="" xmlns:a16="http://schemas.microsoft.com/office/drawing/2014/main" id="{C6D2E1F8-9BE6-1340-A97F-25C96F4EA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0" name="AutoShape 971">
                  <a:extLst>
                    <a:ext uri="{FF2B5EF4-FFF2-40B4-BE49-F238E27FC236}">
                      <a16:creationId xmlns="" xmlns:a16="http://schemas.microsoft.com/office/drawing/2014/main" id="{076B7F4B-58FD-394A-A7D1-825421A0D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8" name="Rectangle 972">
                <a:extLst>
                  <a:ext uri="{FF2B5EF4-FFF2-40B4-BE49-F238E27FC236}">
                    <a16:creationId xmlns="" xmlns:a16="http://schemas.microsoft.com/office/drawing/2014/main" id="{9CF6079F-A485-B34F-BAE1-E461B27BC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9" name="Freeform 973">
                <a:extLst>
                  <a:ext uri="{FF2B5EF4-FFF2-40B4-BE49-F238E27FC236}">
                    <a16:creationId xmlns="" xmlns:a16="http://schemas.microsoft.com/office/drawing/2014/main" id="{4D22F667-50F0-554D-A2A3-06E318F92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0" name="Freeform 974">
                <a:extLst>
                  <a:ext uri="{FF2B5EF4-FFF2-40B4-BE49-F238E27FC236}">
                    <a16:creationId xmlns="" xmlns:a16="http://schemas.microsoft.com/office/drawing/2014/main" id="{FEA6AA77-7341-EC44-9A1C-8FF6D3429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1" name="Oval 975">
                <a:extLst>
                  <a:ext uri="{FF2B5EF4-FFF2-40B4-BE49-F238E27FC236}">
                    <a16:creationId xmlns="" xmlns:a16="http://schemas.microsoft.com/office/drawing/2014/main" id="{A02843C6-28FA-9945-9CEB-7717E68B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2" name="Freeform 976">
                <a:extLst>
                  <a:ext uri="{FF2B5EF4-FFF2-40B4-BE49-F238E27FC236}">
                    <a16:creationId xmlns="" xmlns:a16="http://schemas.microsoft.com/office/drawing/2014/main" id="{B41467ED-71ED-774D-B5B1-0E498264B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3" name="AutoShape 977">
                <a:extLst>
                  <a:ext uri="{FF2B5EF4-FFF2-40B4-BE49-F238E27FC236}">
                    <a16:creationId xmlns="" xmlns:a16="http://schemas.microsoft.com/office/drawing/2014/main" id="{9B5749F0-C743-D247-9288-DD5C4B670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4" name="AutoShape 978">
                <a:extLst>
                  <a:ext uri="{FF2B5EF4-FFF2-40B4-BE49-F238E27FC236}">
                    <a16:creationId xmlns="" xmlns:a16="http://schemas.microsoft.com/office/drawing/2014/main" id="{990B835A-E601-8B4A-913C-86C2C6F75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5" name="Oval 979">
                <a:extLst>
                  <a:ext uri="{FF2B5EF4-FFF2-40B4-BE49-F238E27FC236}">
                    <a16:creationId xmlns="" xmlns:a16="http://schemas.microsoft.com/office/drawing/2014/main" id="{54D6634C-D1A9-6142-9854-19C444BA4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6" name="Oval 980">
                <a:extLst>
                  <a:ext uri="{FF2B5EF4-FFF2-40B4-BE49-F238E27FC236}">
                    <a16:creationId xmlns="" xmlns:a16="http://schemas.microsoft.com/office/drawing/2014/main" id="{4B663C71-DBAC-684F-AC10-C3062136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7" name="Oval 981">
                <a:extLst>
                  <a:ext uri="{FF2B5EF4-FFF2-40B4-BE49-F238E27FC236}">
                    <a16:creationId xmlns="" xmlns:a16="http://schemas.microsoft.com/office/drawing/2014/main" id="{89DA651A-7990-3046-B6A9-BDF3A76B1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8" name="Rectangle 982">
                <a:extLst>
                  <a:ext uri="{FF2B5EF4-FFF2-40B4-BE49-F238E27FC236}">
                    <a16:creationId xmlns="" xmlns:a16="http://schemas.microsoft.com/office/drawing/2014/main" id="{97BCC976-FD19-5C44-A0F3-970A14677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822" name="Group 950">
              <a:extLst>
                <a:ext uri="{FF2B5EF4-FFF2-40B4-BE49-F238E27FC236}">
                  <a16:creationId xmlns="" xmlns:a16="http://schemas.microsoft.com/office/drawing/2014/main" id="{408FB985-1A5F-F147-891F-C6EE203F1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823" name="Freeform 951">
                <a:extLst>
                  <a:ext uri="{FF2B5EF4-FFF2-40B4-BE49-F238E27FC236}">
                    <a16:creationId xmlns="" xmlns:a16="http://schemas.microsoft.com/office/drawing/2014/main" id="{E5433180-28F2-BE4A-AA7C-A7B21A632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" name="Rectangle 952">
                <a:extLst>
                  <a:ext uri="{FF2B5EF4-FFF2-40B4-BE49-F238E27FC236}">
                    <a16:creationId xmlns="" xmlns:a16="http://schemas.microsoft.com/office/drawing/2014/main" id="{8C5BD778-66FD-3945-B836-91E6ED4A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" name="Freeform 953">
                <a:extLst>
                  <a:ext uri="{FF2B5EF4-FFF2-40B4-BE49-F238E27FC236}">
                    <a16:creationId xmlns="" xmlns:a16="http://schemas.microsoft.com/office/drawing/2014/main" id="{2A91ACBD-8D41-DD4C-A2B1-048B348B9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" name="Freeform 954">
                <a:extLst>
                  <a:ext uri="{FF2B5EF4-FFF2-40B4-BE49-F238E27FC236}">
                    <a16:creationId xmlns="" xmlns:a16="http://schemas.microsoft.com/office/drawing/2014/main" id="{FD9AFB84-DB6D-6046-8467-AD372F413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" name="Rectangle 955">
                <a:extLst>
                  <a:ext uri="{FF2B5EF4-FFF2-40B4-BE49-F238E27FC236}">
                    <a16:creationId xmlns="" xmlns:a16="http://schemas.microsoft.com/office/drawing/2014/main" id="{77DBE4BA-8D67-5B43-8297-B9D264FE9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28" name="Group 956">
                <a:extLst>
                  <a:ext uri="{FF2B5EF4-FFF2-40B4-BE49-F238E27FC236}">
                    <a16:creationId xmlns="" xmlns:a16="http://schemas.microsoft.com/office/drawing/2014/main" id="{F3DA3736-9C54-FD40-9182-376547A2A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53" name="AutoShape 957">
                  <a:extLst>
                    <a:ext uri="{FF2B5EF4-FFF2-40B4-BE49-F238E27FC236}">
                      <a16:creationId xmlns="" xmlns:a16="http://schemas.microsoft.com/office/drawing/2014/main" id="{AF6DA2C1-3BA8-9F42-8082-1828FAC4E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4" name="AutoShape 958">
                  <a:extLst>
                    <a:ext uri="{FF2B5EF4-FFF2-40B4-BE49-F238E27FC236}">
                      <a16:creationId xmlns="" xmlns:a16="http://schemas.microsoft.com/office/drawing/2014/main" id="{7E65A1C9-4BD5-C648-BDA4-FE7A4B126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29" name="Rectangle 959">
                <a:extLst>
                  <a:ext uri="{FF2B5EF4-FFF2-40B4-BE49-F238E27FC236}">
                    <a16:creationId xmlns="" xmlns:a16="http://schemas.microsoft.com/office/drawing/2014/main" id="{EC0E4CD1-FF46-4441-8D14-83271188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0" name="Group 960">
                <a:extLst>
                  <a:ext uri="{FF2B5EF4-FFF2-40B4-BE49-F238E27FC236}">
                    <a16:creationId xmlns="" xmlns:a16="http://schemas.microsoft.com/office/drawing/2014/main" id="{E64F3582-6063-6041-8631-63DD7426A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51" name="AutoShape 961">
                  <a:extLst>
                    <a:ext uri="{FF2B5EF4-FFF2-40B4-BE49-F238E27FC236}">
                      <a16:creationId xmlns="" xmlns:a16="http://schemas.microsoft.com/office/drawing/2014/main" id="{C34EAECD-E1EF-8646-9F61-922B7F0EA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2" name="AutoShape 962">
                  <a:extLst>
                    <a:ext uri="{FF2B5EF4-FFF2-40B4-BE49-F238E27FC236}">
                      <a16:creationId xmlns="" xmlns:a16="http://schemas.microsoft.com/office/drawing/2014/main" id="{9D855FB6-3F8B-4F48-BB63-40E93ACB2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1" name="Rectangle 963">
                <a:extLst>
                  <a:ext uri="{FF2B5EF4-FFF2-40B4-BE49-F238E27FC236}">
                    <a16:creationId xmlns="" xmlns:a16="http://schemas.microsoft.com/office/drawing/2014/main" id="{F062D5F9-755C-724B-955A-7A2BDC06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2" name="Rectangle 964">
                <a:extLst>
                  <a:ext uri="{FF2B5EF4-FFF2-40B4-BE49-F238E27FC236}">
                    <a16:creationId xmlns="" xmlns:a16="http://schemas.microsoft.com/office/drawing/2014/main" id="{177A8ED0-5EFF-1249-9487-CD3CEB431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3" name="Group 965">
                <a:extLst>
                  <a:ext uri="{FF2B5EF4-FFF2-40B4-BE49-F238E27FC236}">
                    <a16:creationId xmlns="" xmlns:a16="http://schemas.microsoft.com/office/drawing/2014/main" id="{A1DF88D1-CA38-D94A-B614-BF080EB389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49" name="AutoShape 966">
                  <a:extLst>
                    <a:ext uri="{FF2B5EF4-FFF2-40B4-BE49-F238E27FC236}">
                      <a16:creationId xmlns="" xmlns:a16="http://schemas.microsoft.com/office/drawing/2014/main" id="{F38F11ED-A8CE-5249-99B7-BC200E46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0" name="AutoShape 967">
                  <a:extLst>
                    <a:ext uri="{FF2B5EF4-FFF2-40B4-BE49-F238E27FC236}">
                      <a16:creationId xmlns="" xmlns:a16="http://schemas.microsoft.com/office/drawing/2014/main" id="{BE8854EE-7F90-844A-B45E-E7DD53A00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4" name="Freeform 968">
                <a:extLst>
                  <a:ext uri="{FF2B5EF4-FFF2-40B4-BE49-F238E27FC236}">
                    <a16:creationId xmlns="" xmlns:a16="http://schemas.microsoft.com/office/drawing/2014/main" id="{C685DB2D-2CAC-9042-82A0-DF8A8A5C7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5" name="Group 969">
                <a:extLst>
                  <a:ext uri="{FF2B5EF4-FFF2-40B4-BE49-F238E27FC236}">
                    <a16:creationId xmlns="" xmlns:a16="http://schemas.microsoft.com/office/drawing/2014/main" id="{17E8E7C0-53DA-9845-A7EC-5C2E647C9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47" name="AutoShape 970">
                  <a:extLst>
                    <a:ext uri="{FF2B5EF4-FFF2-40B4-BE49-F238E27FC236}">
                      <a16:creationId xmlns="" xmlns:a16="http://schemas.microsoft.com/office/drawing/2014/main" id="{B5CA9A5E-F11C-004B-9937-AD191292A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48" name="AutoShape 971">
                  <a:extLst>
                    <a:ext uri="{FF2B5EF4-FFF2-40B4-BE49-F238E27FC236}">
                      <a16:creationId xmlns="" xmlns:a16="http://schemas.microsoft.com/office/drawing/2014/main" id="{96386543-71E7-1D42-9624-794918088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6" name="Rectangle 972">
                <a:extLst>
                  <a:ext uri="{FF2B5EF4-FFF2-40B4-BE49-F238E27FC236}">
                    <a16:creationId xmlns="" xmlns:a16="http://schemas.microsoft.com/office/drawing/2014/main" id="{C1AF9949-5911-9240-A6AD-91975A73F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7" name="Freeform 973">
                <a:extLst>
                  <a:ext uri="{FF2B5EF4-FFF2-40B4-BE49-F238E27FC236}">
                    <a16:creationId xmlns="" xmlns:a16="http://schemas.microsoft.com/office/drawing/2014/main" id="{27BBB8ED-9D76-4E4F-BF4D-5A7FF5643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8" name="Freeform 974">
                <a:extLst>
                  <a:ext uri="{FF2B5EF4-FFF2-40B4-BE49-F238E27FC236}">
                    <a16:creationId xmlns="" xmlns:a16="http://schemas.microsoft.com/office/drawing/2014/main" id="{02E9A54F-05AA-404E-91E8-11085F7EB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9" name="Oval 975">
                <a:extLst>
                  <a:ext uri="{FF2B5EF4-FFF2-40B4-BE49-F238E27FC236}">
                    <a16:creationId xmlns="" xmlns:a16="http://schemas.microsoft.com/office/drawing/2014/main" id="{9AC3BA29-CFE0-7A41-866E-F884B95B8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0" name="Freeform 976">
                <a:extLst>
                  <a:ext uri="{FF2B5EF4-FFF2-40B4-BE49-F238E27FC236}">
                    <a16:creationId xmlns="" xmlns:a16="http://schemas.microsoft.com/office/drawing/2014/main" id="{E7FFF245-8A0A-2749-A793-25B6F30E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1" name="AutoShape 977">
                <a:extLst>
                  <a:ext uri="{FF2B5EF4-FFF2-40B4-BE49-F238E27FC236}">
                    <a16:creationId xmlns="" xmlns:a16="http://schemas.microsoft.com/office/drawing/2014/main" id="{774C1F7E-EF61-9041-A67B-B2D38BDB1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2" name="AutoShape 978">
                <a:extLst>
                  <a:ext uri="{FF2B5EF4-FFF2-40B4-BE49-F238E27FC236}">
                    <a16:creationId xmlns="" xmlns:a16="http://schemas.microsoft.com/office/drawing/2014/main" id="{8321AD11-FD38-2140-803F-0861F460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3" name="Oval 979">
                <a:extLst>
                  <a:ext uri="{FF2B5EF4-FFF2-40B4-BE49-F238E27FC236}">
                    <a16:creationId xmlns="" xmlns:a16="http://schemas.microsoft.com/office/drawing/2014/main" id="{3B03DD16-3989-194B-BD6E-9FAE3F6CD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4" name="Oval 980">
                <a:extLst>
                  <a:ext uri="{FF2B5EF4-FFF2-40B4-BE49-F238E27FC236}">
                    <a16:creationId xmlns="" xmlns:a16="http://schemas.microsoft.com/office/drawing/2014/main" id="{FB43C4D6-3355-2049-A335-F477077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5" name="Oval 981">
                <a:extLst>
                  <a:ext uri="{FF2B5EF4-FFF2-40B4-BE49-F238E27FC236}">
                    <a16:creationId xmlns="" xmlns:a16="http://schemas.microsoft.com/office/drawing/2014/main" id="{8045FE53-47F3-754E-922B-AF14C0360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6" name="Rectangle 982">
                <a:extLst>
                  <a:ext uri="{FF2B5EF4-FFF2-40B4-BE49-F238E27FC236}">
                    <a16:creationId xmlns="" xmlns:a16="http://schemas.microsoft.com/office/drawing/2014/main" id="{970F4A74-CE34-AE4C-A565-ABAC4147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887" name="Freeform 2">
            <a:extLst>
              <a:ext uri="{FF2B5EF4-FFF2-40B4-BE49-F238E27FC236}">
                <a16:creationId xmlns="" xmlns:a16="http://schemas.microsoft.com/office/drawing/2014/main" id="{73B896A4-C009-EC47-9EB3-507C0C7CCB88}"/>
              </a:ext>
            </a:extLst>
          </p:cNvPr>
          <p:cNvSpPr>
            <a:spLocks/>
          </p:cNvSpPr>
          <p:nvPr/>
        </p:nvSpPr>
        <p:spPr bwMode="auto">
          <a:xfrm>
            <a:off x="4341668" y="5696917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88" name="Straight Connector 887">
            <a:extLst>
              <a:ext uri="{FF2B5EF4-FFF2-40B4-BE49-F238E27FC236}">
                <a16:creationId xmlns="" xmlns:a16="http://schemas.microsoft.com/office/drawing/2014/main" id="{BFDE916B-AF97-DB4F-88E3-3211F74E07F5}"/>
              </a:ext>
            </a:extLst>
          </p:cNvPr>
          <p:cNvCxnSpPr/>
          <p:nvPr/>
        </p:nvCxnSpPr>
        <p:spPr>
          <a:xfrm flipV="1">
            <a:off x="5011593" y="5847730"/>
            <a:ext cx="1316037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9" name="Straight Connector 888">
            <a:extLst>
              <a:ext uri="{FF2B5EF4-FFF2-40B4-BE49-F238E27FC236}">
                <a16:creationId xmlns="" xmlns:a16="http://schemas.microsoft.com/office/drawing/2014/main" id="{11A6A20F-5B1F-E34C-A889-7D7216BC52A6}"/>
              </a:ext>
            </a:extLst>
          </p:cNvPr>
          <p:cNvCxnSpPr/>
          <p:nvPr/>
        </p:nvCxnSpPr>
        <p:spPr>
          <a:xfrm>
            <a:off x="4900468" y="6035055"/>
            <a:ext cx="2259012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0" name="Straight Connector 889">
            <a:extLst>
              <a:ext uri="{FF2B5EF4-FFF2-40B4-BE49-F238E27FC236}">
                <a16:creationId xmlns="" xmlns:a16="http://schemas.microsoft.com/office/drawing/2014/main" id="{EC3A188E-9403-584D-9DE4-BD063B6A9984}"/>
              </a:ext>
            </a:extLst>
          </p:cNvPr>
          <p:cNvCxnSpPr/>
          <p:nvPr/>
        </p:nvCxnSpPr>
        <p:spPr>
          <a:xfrm>
            <a:off x="4913168" y="6139830"/>
            <a:ext cx="714375" cy="2762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1" name="Straight Connector 890">
            <a:extLst>
              <a:ext uri="{FF2B5EF4-FFF2-40B4-BE49-F238E27FC236}">
                <a16:creationId xmlns="" xmlns:a16="http://schemas.microsoft.com/office/drawing/2014/main" id="{CA8EFEA7-A8AA-F945-BA1D-4ACB721622E5}"/>
              </a:ext>
            </a:extLst>
          </p:cNvPr>
          <p:cNvCxnSpPr/>
          <p:nvPr/>
        </p:nvCxnSpPr>
        <p:spPr>
          <a:xfrm flipV="1">
            <a:off x="5930755" y="6333505"/>
            <a:ext cx="1247775" cy="825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2" name="Straight Connector 891">
            <a:extLst>
              <a:ext uri="{FF2B5EF4-FFF2-40B4-BE49-F238E27FC236}">
                <a16:creationId xmlns="" xmlns:a16="http://schemas.microsoft.com/office/drawing/2014/main" id="{B2D0340F-062D-4B43-ADB5-74954D542D1B}"/>
              </a:ext>
            </a:extLst>
          </p:cNvPr>
          <p:cNvCxnSpPr/>
          <p:nvPr/>
        </p:nvCxnSpPr>
        <p:spPr>
          <a:xfrm>
            <a:off x="6591155" y="5881067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3" name="Straight Connector 892">
            <a:extLst>
              <a:ext uri="{FF2B5EF4-FFF2-40B4-BE49-F238E27FC236}">
                <a16:creationId xmlns="" xmlns:a16="http://schemas.microsoft.com/office/drawing/2014/main" id="{694966F7-E79E-AC42-A981-710223649ACC}"/>
              </a:ext>
            </a:extLst>
          </p:cNvPr>
          <p:cNvCxnSpPr/>
          <p:nvPr/>
        </p:nvCxnSpPr>
        <p:spPr>
          <a:xfrm flipV="1">
            <a:off x="5875193" y="6035055"/>
            <a:ext cx="1790700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4" name="Straight Connector 893">
            <a:extLst>
              <a:ext uri="{FF2B5EF4-FFF2-40B4-BE49-F238E27FC236}">
                <a16:creationId xmlns="" xmlns:a16="http://schemas.microsoft.com/office/drawing/2014/main" id="{E084439A-562F-9047-916D-8BFA8D983C78}"/>
              </a:ext>
            </a:extLst>
          </p:cNvPr>
          <p:cNvCxnSpPr/>
          <p:nvPr/>
        </p:nvCxnSpPr>
        <p:spPr>
          <a:xfrm flipV="1">
            <a:off x="7202343" y="6063630"/>
            <a:ext cx="588962" cy="26987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5" name="Straight Connector 894">
            <a:extLst>
              <a:ext uri="{FF2B5EF4-FFF2-40B4-BE49-F238E27FC236}">
                <a16:creationId xmlns="" xmlns:a16="http://schemas.microsoft.com/office/drawing/2014/main" id="{B834EF84-01CE-DB43-AA3A-31C4F6601F10}"/>
              </a:ext>
            </a:extLst>
          </p:cNvPr>
          <p:cNvCxnSpPr/>
          <p:nvPr/>
        </p:nvCxnSpPr>
        <p:spPr>
          <a:xfrm>
            <a:off x="6345093" y="5847730"/>
            <a:ext cx="814387" cy="401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96" name="Group 895">
            <a:extLst>
              <a:ext uri="{FF2B5EF4-FFF2-40B4-BE49-F238E27FC236}">
                <a16:creationId xmlns="" xmlns:a16="http://schemas.microsoft.com/office/drawing/2014/main" id="{711F93EB-336F-294F-9B30-EC65C9DC0F9C}"/>
              </a:ext>
            </a:extLst>
          </p:cNvPr>
          <p:cNvGrpSpPr>
            <a:grpSpLocks/>
          </p:cNvGrpSpPr>
          <p:nvPr/>
        </p:nvGrpSpPr>
        <p:grpSpPr bwMode="auto">
          <a:xfrm>
            <a:off x="3274868" y="2950542"/>
            <a:ext cx="6978650" cy="1096963"/>
            <a:chOff x="1526216" y="3003498"/>
            <a:chExt cx="6978041" cy="1096962"/>
          </a:xfrm>
        </p:grpSpPr>
        <p:sp>
          <p:nvSpPr>
            <p:cNvPr id="897" name="TextBox 399">
              <a:extLst>
                <a:ext uri="{FF2B5EF4-FFF2-40B4-BE49-F238E27FC236}">
                  <a16:creationId xmlns="" xmlns:a16="http://schemas.microsoft.com/office/drawing/2014/main" id="{02C371D3-2C1E-5244-9747-22984982B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898" name="TextBox 400">
              <a:extLst>
                <a:ext uri="{FF2B5EF4-FFF2-40B4-BE49-F238E27FC236}">
                  <a16:creationId xmlns="" xmlns:a16="http://schemas.microsoft.com/office/drawing/2014/main" id="{E9FCEA42-739D-C647-B0B2-29DF67991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899" name="Straight Connector 898">
              <a:extLst>
                <a:ext uri="{FF2B5EF4-FFF2-40B4-BE49-F238E27FC236}">
                  <a16:creationId xmlns="" xmlns:a16="http://schemas.microsoft.com/office/drawing/2014/main" id="{B4D02647-EB69-3549-8B8C-C214B4362D0C}"/>
                </a:ext>
              </a:extLst>
            </p:cNvPr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900" name="Group 899">
            <a:extLst>
              <a:ext uri="{FF2B5EF4-FFF2-40B4-BE49-F238E27FC236}">
                <a16:creationId xmlns="" xmlns:a16="http://schemas.microsoft.com/office/drawing/2014/main" id="{D1C980A1-7A81-E64E-86E7-AE4ADB468ED3}"/>
              </a:ext>
            </a:extLst>
          </p:cNvPr>
          <p:cNvGrpSpPr>
            <a:grpSpLocks/>
          </p:cNvGrpSpPr>
          <p:nvPr/>
        </p:nvGrpSpPr>
        <p:grpSpPr bwMode="auto">
          <a:xfrm>
            <a:off x="4186093" y="2682255"/>
            <a:ext cx="4295775" cy="320675"/>
            <a:chOff x="2433511" y="2792111"/>
            <a:chExt cx="4296530" cy="320561"/>
          </a:xfrm>
        </p:grpSpPr>
        <p:grpSp>
          <p:nvGrpSpPr>
            <p:cNvPr id="901" name="Group 401">
              <a:extLst>
                <a:ext uri="{FF2B5EF4-FFF2-40B4-BE49-F238E27FC236}">
                  <a16:creationId xmlns="" xmlns:a16="http://schemas.microsoft.com/office/drawing/2014/main" id="{0C7ACA51-7903-9B4D-A9BA-79FE11C0D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922" name="Rectangle 921">
                <a:extLst>
                  <a:ext uri="{FF2B5EF4-FFF2-40B4-BE49-F238E27FC236}">
                    <a16:creationId xmlns="" xmlns:a16="http://schemas.microsoft.com/office/drawing/2014/main" id="{4D33FA09-AAF7-044A-A5A8-F3F23C68AF3C}"/>
                  </a:ext>
                </a:extLst>
              </p:cNvPr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23" name="Straight Connector 922">
                <a:extLst>
                  <a:ext uri="{FF2B5EF4-FFF2-40B4-BE49-F238E27FC236}">
                    <a16:creationId xmlns="" xmlns:a16="http://schemas.microsoft.com/office/drawing/2014/main" id="{C201AD05-8A56-4949-B304-A2A9AB5DD587}"/>
                  </a:ext>
                </a:extLst>
              </p:cNvPr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4" name="Straight Connector 923">
                <a:extLst>
                  <a:ext uri="{FF2B5EF4-FFF2-40B4-BE49-F238E27FC236}">
                    <a16:creationId xmlns="" xmlns:a16="http://schemas.microsoft.com/office/drawing/2014/main" id="{ED7C9AD7-08A8-D942-BF3A-F53E94AF4B95}"/>
                  </a:ext>
                </a:extLst>
              </p:cNvPr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5" name="Straight Connector 924">
                <a:extLst>
                  <a:ext uri="{FF2B5EF4-FFF2-40B4-BE49-F238E27FC236}">
                    <a16:creationId xmlns="" xmlns:a16="http://schemas.microsoft.com/office/drawing/2014/main" id="{143A10B8-06CC-D647-AEF7-2670CD772003}"/>
                  </a:ext>
                </a:extLst>
              </p:cNvPr>
              <p:cNvCxnSpPr>
                <a:stCxn id="922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2" name="Group 406">
              <a:extLst>
                <a:ext uri="{FF2B5EF4-FFF2-40B4-BE49-F238E27FC236}">
                  <a16:creationId xmlns="" xmlns:a16="http://schemas.microsoft.com/office/drawing/2014/main" id="{508A07A5-EEA9-904C-A972-4C4DADB52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918" name="Rectangle 917">
                <a:extLst>
                  <a:ext uri="{FF2B5EF4-FFF2-40B4-BE49-F238E27FC236}">
                    <a16:creationId xmlns="" xmlns:a16="http://schemas.microsoft.com/office/drawing/2014/main" id="{3F286581-2453-1F47-8CC7-5657614015DB}"/>
                  </a:ext>
                </a:extLst>
              </p:cNvPr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9" name="Straight Connector 918">
                <a:extLst>
                  <a:ext uri="{FF2B5EF4-FFF2-40B4-BE49-F238E27FC236}">
                    <a16:creationId xmlns="" xmlns:a16="http://schemas.microsoft.com/office/drawing/2014/main" id="{30F55D65-689B-184E-A7EE-17D45743B000}"/>
                  </a:ext>
                </a:extLst>
              </p:cNvPr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="" xmlns:a16="http://schemas.microsoft.com/office/drawing/2014/main" id="{076ADE22-2AEF-5040-9FA3-121B2C370E3A}"/>
                  </a:ext>
                </a:extLst>
              </p:cNvPr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1" name="Straight Connector 920">
                <a:extLst>
                  <a:ext uri="{FF2B5EF4-FFF2-40B4-BE49-F238E27FC236}">
                    <a16:creationId xmlns="" xmlns:a16="http://schemas.microsoft.com/office/drawing/2014/main" id="{F2B6C973-6DE4-2349-9A6A-64B1F7541845}"/>
                  </a:ext>
                </a:extLst>
              </p:cNvPr>
              <p:cNvCxnSpPr>
                <a:stCxn id="91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3" name="Group 411">
              <a:extLst>
                <a:ext uri="{FF2B5EF4-FFF2-40B4-BE49-F238E27FC236}">
                  <a16:creationId xmlns="" xmlns:a16="http://schemas.microsoft.com/office/drawing/2014/main" id="{AB449866-D0BC-6B4F-801B-0FA210DD8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="" xmlns:a16="http://schemas.microsoft.com/office/drawing/2014/main" id="{4E4F9BC1-F5BE-B344-A249-E838C680C739}"/>
                  </a:ext>
                </a:extLst>
              </p:cNvPr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5" name="Straight Connector 914">
                <a:extLst>
                  <a:ext uri="{FF2B5EF4-FFF2-40B4-BE49-F238E27FC236}">
                    <a16:creationId xmlns="" xmlns:a16="http://schemas.microsoft.com/office/drawing/2014/main" id="{DB20F410-274B-C043-A0B4-75FDB2F514FF}"/>
                  </a:ext>
                </a:extLst>
              </p:cNvPr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="" xmlns:a16="http://schemas.microsoft.com/office/drawing/2014/main" id="{7E028785-0101-4B45-BBD3-8308680B4792}"/>
                  </a:ext>
                </a:extLst>
              </p:cNvPr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="" xmlns:a16="http://schemas.microsoft.com/office/drawing/2014/main" id="{A47B9AA0-7155-B643-A937-D99E939A959D}"/>
                  </a:ext>
                </a:extLst>
              </p:cNvPr>
              <p:cNvCxnSpPr>
                <a:stCxn id="914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4" name="Group 416">
              <a:extLst>
                <a:ext uri="{FF2B5EF4-FFF2-40B4-BE49-F238E27FC236}">
                  <a16:creationId xmlns="" xmlns:a16="http://schemas.microsoft.com/office/drawing/2014/main" id="{6CFC219B-7363-534F-BBB9-2940C18F6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910" name="Rectangle 909">
                <a:extLst>
                  <a:ext uri="{FF2B5EF4-FFF2-40B4-BE49-F238E27FC236}">
                    <a16:creationId xmlns="" xmlns:a16="http://schemas.microsoft.com/office/drawing/2014/main" id="{A90F17FE-7DC7-C744-AC85-74012E165AB3}"/>
                  </a:ext>
                </a:extLst>
              </p:cNvPr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1" name="Straight Connector 910">
                <a:extLst>
                  <a:ext uri="{FF2B5EF4-FFF2-40B4-BE49-F238E27FC236}">
                    <a16:creationId xmlns="" xmlns:a16="http://schemas.microsoft.com/office/drawing/2014/main" id="{493DE14E-A2F1-A249-AD60-B96754D395E1}"/>
                  </a:ext>
                </a:extLst>
              </p:cNvPr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2" name="Straight Connector 911">
                <a:extLst>
                  <a:ext uri="{FF2B5EF4-FFF2-40B4-BE49-F238E27FC236}">
                    <a16:creationId xmlns="" xmlns:a16="http://schemas.microsoft.com/office/drawing/2014/main" id="{8DFE02DA-2A86-4844-B164-F4DC02A4123A}"/>
                  </a:ext>
                </a:extLst>
              </p:cNvPr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3" name="Straight Connector 912">
                <a:extLst>
                  <a:ext uri="{FF2B5EF4-FFF2-40B4-BE49-F238E27FC236}">
                    <a16:creationId xmlns="" xmlns:a16="http://schemas.microsoft.com/office/drawing/2014/main" id="{C4AA7EE7-5C2E-8D48-989F-F7194666A353}"/>
                  </a:ext>
                </a:extLst>
              </p:cNvPr>
              <p:cNvCxnSpPr>
                <a:stCxn id="910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5" name="Group 421">
              <a:extLst>
                <a:ext uri="{FF2B5EF4-FFF2-40B4-BE49-F238E27FC236}">
                  <a16:creationId xmlns="" xmlns:a16="http://schemas.microsoft.com/office/drawing/2014/main" id="{1FA36B18-95B0-CB4E-95BE-59E971816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906" name="Rectangle 905">
                <a:extLst>
                  <a:ext uri="{FF2B5EF4-FFF2-40B4-BE49-F238E27FC236}">
                    <a16:creationId xmlns="" xmlns:a16="http://schemas.microsoft.com/office/drawing/2014/main" id="{EE684161-8E76-E041-95F6-E692F09DB739}"/>
                  </a:ext>
                </a:extLst>
              </p:cNvPr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07" name="Straight Connector 906">
                <a:extLst>
                  <a:ext uri="{FF2B5EF4-FFF2-40B4-BE49-F238E27FC236}">
                    <a16:creationId xmlns="" xmlns:a16="http://schemas.microsoft.com/office/drawing/2014/main" id="{7927B3EE-2CC2-B44C-94F1-B69CA0A815A2}"/>
                  </a:ext>
                </a:extLst>
              </p:cNvPr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8" name="Straight Connector 907">
                <a:extLst>
                  <a:ext uri="{FF2B5EF4-FFF2-40B4-BE49-F238E27FC236}">
                    <a16:creationId xmlns="" xmlns:a16="http://schemas.microsoft.com/office/drawing/2014/main" id="{89B6595F-CFF0-3B40-B47C-ADB86E974281}"/>
                  </a:ext>
                </a:extLst>
              </p:cNvPr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9" name="Straight Connector 908">
                <a:extLst>
                  <a:ext uri="{FF2B5EF4-FFF2-40B4-BE49-F238E27FC236}">
                    <a16:creationId xmlns="" xmlns:a16="http://schemas.microsoft.com/office/drawing/2014/main" id="{C551D2B6-035F-CE4D-A43A-5FFB5AFCEED5}"/>
                  </a:ext>
                </a:extLst>
              </p:cNvPr>
              <p:cNvCxnSpPr>
                <a:stCxn id="906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926" name="Group 925">
            <a:extLst>
              <a:ext uri="{FF2B5EF4-FFF2-40B4-BE49-F238E27FC236}">
                <a16:creationId xmlns="" xmlns:a16="http://schemas.microsoft.com/office/drawing/2014/main" id="{A988FEAF-222E-2C4B-8C38-8B6C17D4D63D}"/>
              </a:ext>
            </a:extLst>
          </p:cNvPr>
          <p:cNvGrpSpPr>
            <a:grpSpLocks/>
          </p:cNvGrpSpPr>
          <p:nvPr/>
        </p:nvGrpSpPr>
        <p:grpSpPr bwMode="auto">
          <a:xfrm>
            <a:off x="3605068" y="3656980"/>
            <a:ext cx="5211762" cy="2740025"/>
            <a:chOff x="1856416" y="3709935"/>
            <a:chExt cx="5211763" cy="2739614"/>
          </a:xfrm>
        </p:grpSpPr>
        <p:sp>
          <p:nvSpPr>
            <p:cNvPr id="927" name="Freeform 926">
              <a:extLst>
                <a:ext uri="{FF2B5EF4-FFF2-40B4-BE49-F238E27FC236}">
                  <a16:creationId xmlns="" xmlns:a16="http://schemas.microsoft.com/office/drawing/2014/main" id="{875BCAC4-B573-D54B-BF32-094096F89D98}"/>
                </a:ext>
              </a:extLst>
            </p:cNvPr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8" name="Freeform 927">
              <a:extLst>
                <a:ext uri="{FF2B5EF4-FFF2-40B4-BE49-F238E27FC236}">
                  <a16:creationId xmlns="" xmlns:a16="http://schemas.microsoft.com/office/drawing/2014/main" id="{0D857BEA-FC6F-1449-A5C0-C21CC8BC5CED}"/>
                </a:ext>
              </a:extLst>
            </p:cNvPr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="" xmlns:a16="http://schemas.microsoft.com/office/drawing/2014/main" id="{218DF382-E11C-A94A-ABF5-F93EB0534196}"/>
                </a:ext>
              </a:extLst>
            </p:cNvPr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0" name="Freeform 929">
              <a:extLst>
                <a:ext uri="{FF2B5EF4-FFF2-40B4-BE49-F238E27FC236}">
                  <a16:creationId xmlns="" xmlns:a16="http://schemas.microsoft.com/office/drawing/2014/main" id="{BD4E8E8A-5281-2546-8825-0786245B15DA}"/>
                </a:ext>
              </a:extLst>
            </p:cNvPr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1" name="Freeform 930">
              <a:extLst>
                <a:ext uri="{FF2B5EF4-FFF2-40B4-BE49-F238E27FC236}">
                  <a16:creationId xmlns="" xmlns:a16="http://schemas.microsoft.com/office/drawing/2014/main" id="{E78920D8-D684-1642-B41B-2CC538B9202E}"/>
                </a:ext>
              </a:extLst>
            </p:cNvPr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932" name="Group 28">
              <a:extLst>
                <a:ext uri="{FF2B5EF4-FFF2-40B4-BE49-F238E27FC236}">
                  <a16:creationId xmlns="" xmlns:a16="http://schemas.microsoft.com/office/drawing/2014/main" id="{088ACE2A-7A5D-4F42-921C-CF157C288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1017" name="Rectangle 1016">
                <a:extLst>
                  <a:ext uri="{FF2B5EF4-FFF2-40B4-BE49-F238E27FC236}">
                    <a16:creationId xmlns=""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=""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=""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=""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=""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=""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=""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=""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="" xmlns:a16="http://schemas.microsoft.com/office/drawing/2014/main" id="{D3ADC60A-D45A-1346-84AC-B4714AE1CB27}"/>
                  </a:ext>
                </a:extLst>
              </p:cNvPr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="" xmlns:a16="http://schemas.microsoft.com/office/drawing/2014/main" id="{8C732665-0AF3-514A-8491-058D584AA66C}"/>
                  </a:ext>
                </a:extLst>
              </p:cNvPr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=""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=""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=""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=""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=""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=""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=""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=""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=""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=""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3" name="Group 29">
              <a:extLst>
                <a:ext uri="{FF2B5EF4-FFF2-40B4-BE49-F238E27FC236}">
                  <a16:creationId xmlns="" xmlns:a16="http://schemas.microsoft.com/office/drawing/2014/main" id="{BE1E7CEF-FBEC-2040-A3E0-0EBB60746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997" name="Rectangle 996">
                <a:extLst>
                  <a:ext uri="{FF2B5EF4-FFF2-40B4-BE49-F238E27FC236}">
                    <a16:creationId xmlns=""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="" xmlns:a16="http://schemas.microsoft.com/office/drawing/2014/main" id="{855E433C-9E28-D243-A7F8-5DC166631717}"/>
                  </a:ext>
                </a:extLst>
              </p:cNvPr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=""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=""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=""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=""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=""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=""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=""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="" xmlns:a16="http://schemas.microsoft.com/office/drawing/2014/main" id="{3926DE25-E9FB-D540-98B7-27C7DBB56A43}"/>
                  </a:ext>
                </a:extLst>
              </p:cNvPr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=""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=""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=""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=""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=""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=""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=""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=""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=""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=""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4" name="Group 30">
              <a:extLst>
                <a:ext uri="{FF2B5EF4-FFF2-40B4-BE49-F238E27FC236}">
                  <a16:creationId xmlns="" xmlns:a16="http://schemas.microsoft.com/office/drawing/2014/main" id="{B108AACE-03DC-254D-AC34-727FF075B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977" name="Rectangle 976">
                <a:extLst>
                  <a:ext uri="{FF2B5EF4-FFF2-40B4-BE49-F238E27FC236}">
                    <a16:creationId xmlns=""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="" xmlns:a16="http://schemas.microsoft.com/office/drawing/2014/main" id="{20B4E373-A127-2049-BBD2-5D8AFBDD7F00}"/>
                  </a:ext>
                </a:extLst>
              </p:cNvPr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=""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=""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=""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=""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=""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=""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=""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="" xmlns:a16="http://schemas.microsoft.com/office/drawing/2014/main" id="{7CCAB184-9AE2-7B4C-80D2-9640964D0371}"/>
                  </a:ext>
                </a:extLst>
              </p:cNvPr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=""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=""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=""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=""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=""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=""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=""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=""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=""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=""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5" name="Group 48257">
              <a:extLst>
                <a:ext uri="{FF2B5EF4-FFF2-40B4-BE49-F238E27FC236}">
                  <a16:creationId xmlns="" xmlns:a16="http://schemas.microsoft.com/office/drawing/2014/main" id="{DFD8AD38-F69C-AE4E-A7C6-58BC92264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957" name="Rectangle 956">
                <a:extLst>
                  <a:ext uri="{FF2B5EF4-FFF2-40B4-BE49-F238E27FC236}">
                    <a16:creationId xmlns=""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="" xmlns:a16="http://schemas.microsoft.com/office/drawing/2014/main" id="{E33D11D1-8D4D-F14F-B9FC-6D2FB093890B}"/>
                  </a:ext>
                </a:extLst>
              </p:cNvPr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=""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=""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=""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=""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=""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=""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=""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="" xmlns:a16="http://schemas.microsoft.com/office/drawing/2014/main" id="{A04F27FE-A553-BA4D-8784-D3F9D239406C}"/>
                  </a:ext>
                </a:extLst>
              </p:cNvPr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=""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=""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=""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=""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=""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=""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=""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=""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=""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=""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6" name="Group 48258">
              <a:extLst>
                <a:ext uri="{FF2B5EF4-FFF2-40B4-BE49-F238E27FC236}">
                  <a16:creationId xmlns="" xmlns:a16="http://schemas.microsoft.com/office/drawing/2014/main" id="{47B32372-CF84-404F-9FD0-9ACFAC4EE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937" name="Rectangle 936">
                <a:extLst>
                  <a:ext uri="{FF2B5EF4-FFF2-40B4-BE49-F238E27FC236}">
                    <a16:creationId xmlns=""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="" xmlns:a16="http://schemas.microsoft.com/office/drawing/2014/main" id="{4E2A68FE-149D-DD45-B62C-268C2B480787}"/>
                  </a:ext>
                </a:extLst>
              </p:cNvPr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=""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=""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=""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=""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=""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=""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=""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="" xmlns:a16="http://schemas.microsoft.com/office/drawing/2014/main" id="{690B7076-D7BF-A64B-A741-7A1AB99BC7BD}"/>
                  </a:ext>
                </a:extLst>
              </p:cNvPr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=""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=""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=""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=""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=""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=""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=""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=""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=""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=""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37" name="Group 1036">
            <a:extLst>
              <a:ext uri="{FF2B5EF4-FFF2-40B4-BE49-F238E27FC236}">
                <a16:creationId xmlns="" xmlns:a16="http://schemas.microsoft.com/office/drawing/2014/main" id="{B91F629B-CF25-F443-9115-62469DD7E55B}"/>
              </a:ext>
            </a:extLst>
          </p:cNvPr>
          <p:cNvGrpSpPr>
            <a:grpSpLocks/>
          </p:cNvGrpSpPr>
          <p:nvPr/>
        </p:nvGrpSpPr>
        <p:grpSpPr bwMode="auto">
          <a:xfrm>
            <a:off x="4130530" y="2423492"/>
            <a:ext cx="4416425" cy="2314575"/>
            <a:chOff x="2381956" y="2435173"/>
            <a:chExt cx="4415330" cy="2315048"/>
          </a:xfrm>
        </p:grpSpPr>
        <p:sp>
          <p:nvSpPr>
            <p:cNvPr id="1038" name="Freeform 1037">
              <a:extLst>
                <a:ext uri="{FF2B5EF4-FFF2-40B4-BE49-F238E27FC236}">
                  <a16:creationId xmlns="" xmlns:a16="http://schemas.microsoft.com/office/drawing/2014/main" id="{9766E8B3-28C0-B742-8340-745064581E4E}"/>
                </a:ext>
              </a:extLst>
            </p:cNvPr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="" xmlns:a16="http://schemas.microsoft.com/office/drawing/2014/main" id="{CDF62C6F-3C23-F349-9A9F-804273D0BA51}"/>
                </a:ext>
              </a:extLst>
            </p:cNvPr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040" name="Straight Arrow Connector 1039">
              <a:extLst>
                <a:ext uri="{FF2B5EF4-FFF2-40B4-BE49-F238E27FC236}">
                  <a16:creationId xmlns="" xmlns:a16="http://schemas.microsoft.com/office/drawing/2014/main" id="{497E72DF-A12C-4044-A2D6-B881FE41D269}"/>
                </a:ext>
              </a:extLst>
            </p:cNvPr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1" name="Straight Arrow Connector 1040">
              <a:extLst>
                <a:ext uri="{FF2B5EF4-FFF2-40B4-BE49-F238E27FC236}">
                  <a16:creationId xmlns="" xmlns:a16="http://schemas.microsoft.com/office/drawing/2014/main" id="{EF8C79E1-BE27-8F43-B34B-79F8C5338E4E}"/>
                </a:ext>
              </a:extLst>
            </p:cNvPr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2" name="Straight Arrow Connector 1041">
              <a:extLst>
                <a:ext uri="{FF2B5EF4-FFF2-40B4-BE49-F238E27FC236}">
                  <a16:creationId xmlns="" xmlns:a16="http://schemas.microsoft.com/office/drawing/2014/main" id="{4B55563F-765E-CC4D-92B4-D17FBE1B08A6}"/>
                </a:ext>
              </a:extLst>
            </p:cNvPr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1043" name="Group 1042">
            <a:extLst>
              <a:ext uri="{FF2B5EF4-FFF2-40B4-BE49-F238E27FC236}">
                <a16:creationId xmlns=""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3805093" y="4634880"/>
            <a:ext cx="4957762" cy="693737"/>
            <a:chOff x="2055070" y="4690247"/>
            <a:chExt cx="4956877" cy="694339"/>
          </a:xfrm>
        </p:grpSpPr>
        <p:grpSp>
          <p:nvGrpSpPr>
            <p:cNvPr id="1044" name="Group 554">
              <a:extLst>
                <a:ext uri="{FF2B5EF4-FFF2-40B4-BE49-F238E27FC236}">
                  <a16:creationId xmlns=""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=""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=""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=""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=""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=""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=""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=""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=""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=""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=""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=""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=""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=""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=""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=""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=""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=""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=""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=""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=""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=""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=""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=""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=""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1069" name="Group 347">
            <a:extLst>
              <a:ext uri="{FF2B5EF4-FFF2-40B4-BE49-F238E27FC236}">
                <a16:creationId xmlns="" xmlns:a16="http://schemas.microsoft.com/office/drawing/2014/main" id="{4D6C1728-73DE-F748-A0E0-11321B8F7571}"/>
              </a:ext>
            </a:extLst>
          </p:cNvPr>
          <p:cNvGrpSpPr>
            <a:grpSpLocks/>
          </p:cNvGrpSpPr>
          <p:nvPr/>
        </p:nvGrpSpPr>
        <p:grpSpPr bwMode="auto">
          <a:xfrm>
            <a:off x="7605568" y="5890592"/>
            <a:ext cx="588962" cy="242888"/>
            <a:chOff x="1871277" y="1576300"/>
            <a:chExt cx="1128371" cy="437861"/>
          </a:xfrm>
        </p:grpSpPr>
        <p:sp>
          <p:nvSpPr>
            <p:cNvPr id="1070" name="Oval 1069">
              <a:extLst>
                <a:ext uri="{FF2B5EF4-FFF2-40B4-BE49-F238E27FC236}">
                  <a16:creationId xmlns="" xmlns:a16="http://schemas.microsoft.com/office/drawing/2014/main" id="{BD0DE6BC-801F-2349-B339-2073DD002B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="" xmlns:a16="http://schemas.microsoft.com/office/drawing/2014/main" id="{8006CA96-E3FA-9945-9B82-02259999272B}"/>
                </a:ext>
              </a:extLst>
            </p:cNvPr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2" name="Oval 1071">
              <a:extLst>
                <a:ext uri="{FF2B5EF4-FFF2-40B4-BE49-F238E27FC236}">
                  <a16:creationId xmlns="" xmlns:a16="http://schemas.microsoft.com/office/drawing/2014/main" id="{AC968267-A70E-0B48-9B2B-F3F7549B2D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="" xmlns:a16="http://schemas.microsoft.com/office/drawing/2014/main" id="{3543F393-921B-2544-AAF2-81DE265DCA01}"/>
                </a:ext>
              </a:extLst>
            </p:cNvPr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="" xmlns:a16="http://schemas.microsoft.com/office/drawing/2014/main" id="{36A99124-4AE5-ED4F-A834-C0222885A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="" xmlns:a16="http://schemas.microsoft.com/office/drawing/2014/main" id="{9CE3F7E2-B553-1E45-88FC-E2E1EC32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="" xmlns:a16="http://schemas.microsoft.com/office/drawing/2014/main" id="{D7BB9DED-4899-7649-AEBA-749DA4527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77" name="Straight Connector 1076">
              <a:extLst>
                <a:ext uri="{FF2B5EF4-FFF2-40B4-BE49-F238E27FC236}">
                  <a16:creationId xmlns="" xmlns:a16="http://schemas.microsoft.com/office/drawing/2014/main" id="{E8965662-2E9A-0244-946F-4423CC691CFA}"/>
                </a:ext>
              </a:extLst>
            </p:cNvPr>
            <p:cNvCxnSpPr>
              <a:cxnSpLocks noChangeShapeType="1"/>
              <a:endCxn id="1072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077">
              <a:extLst>
                <a:ext uri="{FF2B5EF4-FFF2-40B4-BE49-F238E27FC236}">
                  <a16:creationId xmlns="" xmlns:a16="http://schemas.microsoft.com/office/drawing/2014/main" id="{857BA7A2-209C-0B4F-9F2F-F5D9E12C5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9" name="Group 347">
            <a:extLst>
              <a:ext uri="{FF2B5EF4-FFF2-40B4-BE49-F238E27FC236}">
                <a16:creationId xmlns="" xmlns:a16="http://schemas.microsoft.com/office/drawing/2014/main" id="{23A5395A-73E4-9545-9CCB-0643AECEF709}"/>
              </a:ext>
            </a:extLst>
          </p:cNvPr>
          <p:cNvGrpSpPr>
            <a:grpSpLocks/>
          </p:cNvGrpSpPr>
          <p:nvPr/>
        </p:nvGrpSpPr>
        <p:grpSpPr bwMode="auto">
          <a:xfrm>
            <a:off x="6124430" y="5749305"/>
            <a:ext cx="588963" cy="242887"/>
            <a:chOff x="1871277" y="1576300"/>
            <a:chExt cx="1128371" cy="437861"/>
          </a:xfrm>
        </p:grpSpPr>
        <p:sp>
          <p:nvSpPr>
            <p:cNvPr id="1080" name="Oval 1079">
              <a:extLst>
                <a:ext uri="{FF2B5EF4-FFF2-40B4-BE49-F238E27FC236}">
                  <a16:creationId xmlns="" xmlns:a16="http://schemas.microsoft.com/office/drawing/2014/main" id="{DF4469B4-1A62-884E-B93E-2088628FCF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="" xmlns:a16="http://schemas.microsoft.com/office/drawing/2014/main" id="{CEED749C-6638-6040-A523-CBE05E8011F2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2" name="Oval 1081">
              <a:extLst>
                <a:ext uri="{FF2B5EF4-FFF2-40B4-BE49-F238E27FC236}">
                  <a16:creationId xmlns="" xmlns:a16="http://schemas.microsoft.com/office/drawing/2014/main" id="{E82E8A3A-0CDF-0142-A8D4-2A7F88E464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="" xmlns:a16="http://schemas.microsoft.com/office/drawing/2014/main" id="{20B0C69D-2EFF-CC4C-91E3-DE028EA90E90}"/>
                </a:ext>
              </a:extLst>
            </p:cNvPr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="" xmlns:a16="http://schemas.microsoft.com/office/drawing/2014/main" id="{8F166C83-2DE4-AA4C-934F-358B1ABBD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="" xmlns:a16="http://schemas.microsoft.com/office/drawing/2014/main" id="{64120D6F-CF36-7A4B-868D-9522C1F79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="" xmlns:a16="http://schemas.microsoft.com/office/drawing/2014/main" id="{8477E0BD-F61A-594C-8419-6BA64D7DF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87" name="Straight Connector 1086">
              <a:extLst>
                <a:ext uri="{FF2B5EF4-FFF2-40B4-BE49-F238E27FC236}">
                  <a16:creationId xmlns="" xmlns:a16="http://schemas.microsoft.com/office/drawing/2014/main" id="{53F7848D-82FC-7641-AC58-517C9B2FB854}"/>
                </a:ext>
              </a:extLst>
            </p:cNvPr>
            <p:cNvCxnSpPr>
              <a:cxnSpLocks noChangeShapeType="1"/>
              <a:endCxn id="1082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8" name="Straight Connector 1087">
              <a:extLst>
                <a:ext uri="{FF2B5EF4-FFF2-40B4-BE49-F238E27FC236}">
                  <a16:creationId xmlns="" xmlns:a16="http://schemas.microsoft.com/office/drawing/2014/main" id="{EA830BBF-D185-DB42-96F5-34C5273F4B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9" name="Group 347">
            <a:extLst>
              <a:ext uri="{FF2B5EF4-FFF2-40B4-BE49-F238E27FC236}">
                <a16:creationId xmlns="" xmlns:a16="http://schemas.microsoft.com/office/drawing/2014/main" id="{B6A937C7-17A9-A648-A780-A8D67F2249E6}"/>
              </a:ext>
            </a:extLst>
          </p:cNvPr>
          <p:cNvGrpSpPr>
            <a:grpSpLocks/>
          </p:cNvGrpSpPr>
          <p:nvPr/>
        </p:nvGrpSpPr>
        <p:grpSpPr bwMode="auto">
          <a:xfrm>
            <a:off x="6916593" y="6209680"/>
            <a:ext cx="588962" cy="242887"/>
            <a:chOff x="1871277" y="1576300"/>
            <a:chExt cx="1128371" cy="437861"/>
          </a:xfrm>
        </p:grpSpPr>
        <p:sp>
          <p:nvSpPr>
            <p:cNvPr id="1090" name="Oval 1089">
              <a:extLst>
                <a:ext uri="{FF2B5EF4-FFF2-40B4-BE49-F238E27FC236}">
                  <a16:creationId xmlns="" xmlns:a16="http://schemas.microsoft.com/office/drawing/2014/main" id="{21A30E2F-9F7B-DC47-908B-38849C8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="" xmlns:a16="http://schemas.microsoft.com/office/drawing/2014/main" id="{368E56E7-1038-F843-8824-9F2406D135D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2" name="Oval 1091">
              <a:extLst>
                <a:ext uri="{FF2B5EF4-FFF2-40B4-BE49-F238E27FC236}">
                  <a16:creationId xmlns="" xmlns:a16="http://schemas.microsoft.com/office/drawing/2014/main" id="{5E09C5D1-4489-9245-906B-AB737B65B9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3" name="Freeform 1092">
              <a:extLst>
                <a:ext uri="{FF2B5EF4-FFF2-40B4-BE49-F238E27FC236}">
                  <a16:creationId xmlns="" xmlns:a16="http://schemas.microsoft.com/office/drawing/2014/main" id="{60675A58-4EA5-F645-8293-8D562D37C4A7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="" xmlns:a16="http://schemas.microsoft.com/office/drawing/2014/main" id="{936A0061-F839-A048-9329-4BA74387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="" xmlns:a16="http://schemas.microsoft.com/office/drawing/2014/main" id="{5010EAA9-D9FE-B348-B497-E58DC4A70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="" xmlns:a16="http://schemas.microsoft.com/office/drawing/2014/main" id="{E2301F16-3352-1848-BBB4-2365D15D0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97" name="Straight Connector 1096">
              <a:extLst>
                <a:ext uri="{FF2B5EF4-FFF2-40B4-BE49-F238E27FC236}">
                  <a16:creationId xmlns="" xmlns:a16="http://schemas.microsoft.com/office/drawing/2014/main" id="{D853D2D6-514A-9847-BBC3-2AE928C8DAFB}"/>
                </a:ext>
              </a:extLst>
            </p:cNvPr>
            <p:cNvCxnSpPr>
              <a:cxnSpLocks noChangeShapeType="1"/>
              <a:endCxn id="109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8" name="Straight Connector 1097">
              <a:extLst>
                <a:ext uri="{FF2B5EF4-FFF2-40B4-BE49-F238E27FC236}">
                  <a16:creationId xmlns="" xmlns:a16="http://schemas.microsoft.com/office/drawing/2014/main" id="{0F7465E9-0BFE-964B-AB98-F93DD82101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9" name="Group 347">
            <a:extLst>
              <a:ext uri="{FF2B5EF4-FFF2-40B4-BE49-F238E27FC236}">
                <a16:creationId xmlns="" xmlns:a16="http://schemas.microsoft.com/office/drawing/2014/main" id="{B1B48B52-0F33-0442-B024-9A681DC9E147}"/>
              </a:ext>
            </a:extLst>
          </p:cNvPr>
          <p:cNvGrpSpPr>
            <a:grpSpLocks/>
          </p:cNvGrpSpPr>
          <p:nvPr/>
        </p:nvGrpSpPr>
        <p:grpSpPr bwMode="auto">
          <a:xfrm>
            <a:off x="5452918" y="6301755"/>
            <a:ext cx="588962" cy="242887"/>
            <a:chOff x="1871277" y="1576300"/>
            <a:chExt cx="1128371" cy="437861"/>
          </a:xfrm>
        </p:grpSpPr>
        <p:sp>
          <p:nvSpPr>
            <p:cNvPr id="1100" name="Oval 1099">
              <a:extLst>
                <a:ext uri="{FF2B5EF4-FFF2-40B4-BE49-F238E27FC236}">
                  <a16:creationId xmlns="" xmlns:a16="http://schemas.microsoft.com/office/drawing/2014/main" id="{B2DB57CB-08BD-2F4D-A7ED-38936BBFA3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="" xmlns:a16="http://schemas.microsoft.com/office/drawing/2014/main" id="{C5A9C96D-A2BA-754F-A882-52122EB391B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="" xmlns:a16="http://schemas.microsoft.com/office/drawing/2014/main" id="{83C4800F-B303-9446-B339-EF2E78D32E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3" name="Freeform 1102">
              <a:extLst>
                <a:ext uri="{FF2B5EF4-FFF2-40B4-BE49-F238E27FC236}">
                  <a16:creationId xmlns="" xmlns:a16="http://schemas.microsoft.com/office/drawing/2014/main" id="{8248D620-997C-1B4D-A023-5CD8220FC4D0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4" name="Freeform 1103">
              <a:extLst>
                <a:ext uri="{FF2B5EF4-FFF2-40B4-BE49-F238E27FC236}">
                  <a16:creationId xmlns="" xmlns:a16="http://schemas.microsoft.com/office/drawing/2014/main" id="{906FE13D-AC05-AA42-853B-9FAC9CA2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5" name="Freeform 1104">
              <a:extLst>
                <a:ext uri="{FF2B5EF4-FFF2-40B4-BE49-F238E27FC236}">
                  <a16:creationId xmlns="" xmlns:a16="http://schemas.microsoft.com/office/drawing/2014/main" id="{DE4AB67E-E389-E747-AA8A-F557E3B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6" name="Freeform 1105">
              <a:extLst>
                <a:ext uri="{FF2B5EF4-FFF2-40B4-BE49-F238E27FC236}">
                  <a16:creationId xmlns="" xmlns:a16="http://schemas.microsoft.com/office/drawing/2014/main" id="{A18C8CAC-63E9-E248-8397-1346071A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107" name="Straight Connector 1106">
              <a:extLst>
                <a:ext uri="{FF2B5EF4-FFF2-40B4-BE49-F238E27FC236}">
                  <a16:creationId xmlns="" xmlns:a16="http://schemas.microsoft.com/office/drawing/2014/main" id="{73BEE8CD-92EF-AB4A-9223-19BD5734C8CF}"/>
                </a:ext>
              </a:extLst>
            </p:cNvPr>
            <p:cNvCxnSpPr>
              <a:cxnSpLocks noChangeShapeType="1"/>
              <a:endCxn id="110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107">
              <a:extLst>
                <a:ext uri="{FF2B5EF4-FFF2-40B4-BE49-F238E27FC236}">
                  <a16:creationId xmlns="" xmlns:a16="http://schemas.microsoft.com/office/drawing/2014/main" id="{5BC61A72-737C-4F4F-802A-7DAAF663B4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0" name="Group 11">
            <a:extLst>
              <a:ext uri="{FF2B5EF4-FFF2-40B4-BE49-F238E27FC236}">
                <a16:creationId xmlns="" xmlns:a16="http://schemas.microsoft.com/office/drawing/2014/main" id="{E5217315-CB03-2542-94D5-3FA12A407609}"/>
              </a:ext>
            </a:extLst>
          </p:cNvPr>
          <p:cNvGrpSpPr>
            <a:grpSpLocks/>
          </p:cNvGrpSpPr>
          <p:nvPr/>
        </p:nvGrpSpPr>
        <p:grpSpPr bwMode="auto">
          <a:xfrm>
            <a:off x="4494536" y="2167905"/>
            <a:ext cx="3597875" cy="493470"/>
            <a:chOff x="2705100" y="2011398"/>
            <a:chExt cx="3597533" cy="493677"/>
          </a:xfrm>
        </p:grpSpPr>
        <p:sp>
          <p:nvSpPr>
            <p:cNvPr id="1135" name="Oval 1134">
              <a:extLst>
                <a:ext uri="{FF2B5EF4-FFF2-40B4-BE49-F238E27FC236}">
                  <a16:creationId xmlns="" xmlns:a16="http://schemas.microsoft.com/office/drawing/2014/main" id="{57A6E143-0094-5D49-8A05-004EA3A97A71}"/>
                </a:ext>
              </a:extLst>
            </p:cNvPr>
            <p:cNvSpPr/>
            <p:nvPr/>
          </p:nvSpPr>
          <p:spPr bwMode="auto">
            <a:xfrm>
              <a:off x="2722092" y="2011398"/>
              <a:ext cx="3581060" cy="492331"/>
            </a:xfrm>
            <a:prstGeom prst="ellipse">
              <a:avLst/>
            </a:prstGeom>
            <a:solidFill>
              <a:srgbClr val="FFFFFF">
                <a:alpha val="42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6" name="Oval 1135">
              <a:extLst>
                <a:ext uri="{FF2B5EF4-FFF2-40B4-BE49-F238E27FC236}">
                  <a16:creationId xmlns="" xmlns:a16="http://schemas.microsoft.com/office/drawing/2014/main" id="{431997AA-2888-D042-A558-B6DE0F737D3F}"/>
                </a:ext>
              </a:extLst>
            </p:cNvPr>
            <p:cNvSpPr/>
            <p:nvPr/>
          </p:nvSpPr>
          <p:spPr bwMode="auto">
            <a:xfrm>
              <a:off x="2704632" y="2012986"/>
              <a:ext cx="3581060" cy="492331"/>
            </a:xfrm>
            <a:prstGeom prst="ellipse">
              <a:avLst/>
            </a:prstGeom>
            <a:solidFill>
              <a:srgbClr val="CC0000">
                <a:alpha val="42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7" name="TextBox 389">
              <a:extLst>
                <a:ext uri="{FF2B5EF4-FFF2-40B4-BE49-F238E27FC236}">
                  <a16:creationId xmlns="" xmlns:a16="http://schemas.microsoft.com/office/drawing/2014/main" id="{D0AF8FB3-4D5B-7B4A-8B82-CF15E8A6F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664" y="2127167"/>
              <a:ext cx="2057700" cy="29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Remote Controller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70F660B-2991-C94D-80D9-F1429AC36768}"/>
              </a:ext>
            </a:extLst>
          </p:cNvPr>
          <p:cNvGrpSpPr/>
          <p:nvPr/>
        </p:nvGrpSpPr>
        <p:grpSpPr>
          <a:xfrm>
            <a:off x="3674918" y="4177613"/>
            <a:ext cx="5095875" cy="822392"/>
            <a:chOff x="3674918" y="4177613"/>
            <a:chExt cx="5095875" cy="822392"/>
          </a:xfrm>
        </p:grpSpPr>
        <p:grpSp>
          <p:nvGrpSpPr>
            <p:cNvPr id="1111" name="Group 441">
              <a:extLst>
                <a:ext uri="{FF2B5EF4-FFF2-40B4-BE49-F238E27FC236}">
                  <a16:creationId xmlns="" xmlns:a16="http://schemas.microsoft.com/office/drawing/2014/main" id="{0C03A32C-FA65-214B-B936-B6E1B2C38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918" y="4177613"/>
              <a:ext cx="923628" cy="405783"/>
              <a:chOff x="2705100" y="2011398"/>
              <a:chExt cx="3597533" cy="493677"/>
            </a:xfrm>
          </p:grpSpPr>
          <p:sp>
            <p:nvSpPr>
              <p:cNvPr id="1132" name="Oval 1131">
                <a:extLst>
                  <a:ext uri="{FF2B5EF4-FFF2-40B4-BE49-F238E27FC236}">
                    <a16:creationId xmlns="" xmlns:a16="http://schemas.microsoft.com/office/drawing/2014/main" id="{F74AE388-0960-CF47-B1A1-1ABEEB3A9CAF}"/>
                  </a:ext>
                </a:extLst>
              </p:cNvPr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rgbClr val="FFFFFF">
                  <a:alpha val="42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="" xmlns:a16="http://schemas.microsoft.com/office/drawing/2014/main" id="{1181AFDF-673F-BE48-B342-3AE78D0EFECC}"/>
                  </a:ext>
                </a:extLst>
              </p:cNvPr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4" name="TextBox 389">
                <a:extLst>
                  <a:ext uri="{FF2B5EF4-FFF2-40B4-BE49-F238E27FC236}">
                    <a16:creationId xmlns="" xmlns:a16="http://schemas.microsoft.com/office/drawing/2014/main" id="{F3932BCA-D430-FC40-B54E-015140A71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</a:p>
            </p:txBody>
          </p:sp>
        </p:grpSp>
        <p:grpSp>
          <p:nvGrpSpPr>
            <p:cNvPr id="1112" name="Group 16">
              <a:extLst>
                <a:ext uri="{FF2B5EF4-FFF2-40B4-BE49-F238E27FC236}">
                  <a16:creationId xmlns="" xmlns:a16="http://schemas.microsoft.com/office/drawing/2014/main" id="{C3F9499B-4024-2B4E-8994-25AA993B2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8708" y="4714256"/>
              <a:ext cx="463612" cy="285749"/>
              <a:chOff x="3558850" y="4573304"/>
              <a:chExt cx="463568" cy="285869"/>
            </a:xfrm>
          </p:grpSpPr>
          <p:grpSp>
            <p:nvGrpSpPr>
              <p:cNvPr id="1128" name="Group 12">
                <a:extLst>
                  <a:ext uri="{FF2B5EF4-FFF2-40B4-BE49-F238E27FC236}">
                    <a16:creationId xmlns="" xmlns:a16="http://schemas.microsoft.com/office/drawing/2014/main" id="{643660C7-BD5F-8243-BB52-5E41566520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30" name="Oval 1129">
                  <a:extLst>
                    <a:ext uri="{FF2B5EF4-FFF2-40B4-BE49-F238E27FC236}">
                      <a16:creationId xmlns="" xmlns:a16="http://schemas.microsoft.com/office/drawing/2014/main" id="{EB6F94A5-07EA-824D-BCE4-E412F1D275A9}"/>
                    </a:ext>
                  </a:extLst>
                </p:cNvPr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31" name="Oval 1130">
                  <a:extLst>
                    <a:ext uri="{FF2B5EF4-FFF2-40B4-BE49-F238E27FC236}">
                      <a16:creationId xmlns="" xmlns:a16="http://schemas.microsoft.com/office/drawing/2014/main" id="{3AFA8449-4699-DE4E-AD4F-2F50FF91F472}"/>
                    </a:ext>
                  </a:extLst>
                </p:cNvPr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9" name="TextBox 389">
                <a:extLst>
                  <a:ext uri="{FF2B5EF4-FFF2-40B4-BE49-F238E27FC236}">
                    <a16:creationId xmlns="" xmlns:a16="http://schemas.microsoft.com/office/drawing/2014/main" id="{64D840F2-5A70-9E44-A243-269898185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3" name="Group 450">
              <a:extLst>
                <a:ext uri="{FF2B5EF4-FFF2-40B4-BE49-F238E27FC236}">
                  <a16:creationId xmlns="" xmlns:a16="http://schemas.microsoft.com/office/drawing/2014/main" id="{AADDBF22-BF75-E042-B015-F1D30A193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8930" y="4712138"/>
              <a:ext cx="463612" cy="285749"/>
              <a:chOff x="3558850" y="4573304"/>
              <a:chExt cx="463568" cy="285869"/>
            </a:xfrm>
          </p:grpSpPr>
          <p:grpSp>
            <p:nvGrpSpPr>
              <p:cNvPr id="1124" name="Group 451">
                <a:extLst>
                  <a:ext uri="{FF2B5EF4-FFF2-40B4-BE49-F238E27FC236}">
                    <a16:creationId xmlns="" xmlns:a16="http://schemas.microsoft.com/office/drawing/2014/main" id="{BD64AF44-6F7F-1747-8E26-3E6D0EDDA0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6" name="Oval 1125">
                  <a:extLst>
                    <a:ext uri="{FF2B5EF4-FFF2-40B4-BE49-F238E27FC236}">
                      <a16:creationId xmlns="" xmlns:a16="http://schemas.microsoft.com/office/drawing/2014/main" id="{B13E6B0A-9B22-874D-A5BB-CAB7052B0E58}"/>
                    </a:ext>
                  </a:extLst>
                </p:cNvPr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7" name="Oval 1126">
                  <a:extLst>
                    <a:ext uri="{FF2B5EF4-FFF2-40B4-BE49-F238E27FC236}">
                      <a16:creationId xmlns="" xmlns:a16="http://schemas.microsoft.com/office/drawing/2014/main" id="{88C69275-D6D4-D64E-9433-86A12EE44DC2}"/>
                    </a:ext>
                  </a:extLst>
                </p:cNvPr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5" name="TextBox 389">
                <a:extLst>
                  <a:ext uri="{FF2B5EF4-FFF2-40B4-BE49-F238E27FC236}">
                    <a16:creationId xmlns="" xmlns:a16="http://schemas.microsoft.com/office/drawing/2014/main" id="{137E9DC6-E808-9244-BE10-49D98EA5A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4" name="Group 455">
              <a:extLst>
                <a:ext uri="{FF2B5EF4-FFF2-40B4-BE49-F238E27FC236}">
                  <a16:creationId xmlns="" xmlns:a16="http://schemas.microsoft.com/office/drawing/2014/main" id="{F9EC1EDD-92AD-2245-AE89-053A0D1F0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9300" y="4710021"/>
              <a:ext cx="463612" cy="285749"/>
              <a:chOff x="3558850" y="4573304"/>
              <a:chExt cx="463568" cy="285869"/>
            </a:xfrm>
          </p:grpSpPr>
          <p:grpSp>
            <p:nvGrpSpPr>
              <p:cNvPr id="1120" name="Group 456">
                <a:extLst>
                  <a:ext uri="{FF2B5EF4-FFF2-40B4-BE49-F238E27FC236}">
                    <a16:creationId xmlns="" xmlns:a16="http://schemas.microsoft.com/office/drawing/2014/main" id="{CB1EA6B7-79F6-7C4E-B31B-F6338BD15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2" name="Oval 1121">
                  <a:extLst>
                    <a:ext uri="{FF2B5EF4-FFF2-40B4-BE49-F238E27FC236}">
                      <a16:creationId xmlns="" xmlns:a16="http://schemas.microsoft.com/office/drawing/2014/main" id="{9BF9A7D0-3676-5B44-9F92-551F82BA815A}"/>
                    </a:ext>
                  </a:extLst>
                </p:cNvPr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3" name="Oval 1122">
                  <a:extLst>
                    <a:ext uri="{FF2B5EF4-FFF2-40B4-BE49-F238E27FC236}">
                      <a16:creationId xmlns="" xmlns:a16="http://schemas.microsoft.com/office/drawing/2014/main" id="{F3145DFC-AFCD-7043-8580-05CA0BB4CB0F}"/>
                    </a:ext>
                  </a:extLst>
                </p:cNvPr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1" name="TextBox 389">
                <a:extLst>
                  <a:ext uri="{FF2B5EF4-FFF2-40B4-BE49-F238E27FC236}">
                    <a16:creationId xmlns="" xmlns:a16="http://schemas.microsoft.com/office/drawing/2014/main" id="{F248CEB0-87E6-A44A-A50F-5C3EC5372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5" name="Group 460">
              <a:extLst>
                <a:ext uri="{FF2B5EF4-FFF2-40B4-BE49-F238E27FC236}">
                  <a16:creationId xmlns="" xmlns:a16="http://schemas.microsoft.com/office/drawing/2014/main" id="{4F7BA808-3479-484C-BAF0-5CC1FD033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7181" y="4707904"/>
              <a:ext cx="463612" cy="285749"/>
              <a:chOff x="3558850" y="4573304"/>
              <a:chExt cx="463568" cy="285869"/>
            </a:xfrm>
          </p:grpSpPr>
          <p:grpSp>
            <p:nvGrpSpPr>
              <p:cNvPr id="1116" name="Group 461">
                <a:extLst>
                  <a:ext uri="{FF2B5EF4-FFF2-40B4-BE49-F238E27FC236}">
                    <a16:creationId xmlns="" xmlns:a16="http://schemas.microsoft.com/office/drawing/2014/main" id="{933FA7BC-47D5-ED48-85E7-B486D7CBCA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18" name="Oval 1117">
                  <a:extLst>
                    <a:ext uri="{FF2B5EF4-FFF2-40B4-BE49-F238E27FC236}">
                      <a16:creationId xmlns="" xmlns:a16="http://schemas.microsoft.com/office/drawing/2014/main" id="{BFFF1AA5-D313-234B-BDA6-40E287FD081F}"/>
                    </a:ext>
                  </a:extLst>
                </p:cNvPr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9" name="Oval 1118">
                  <a:extLst>
                    <a:ext uri="{FF2B5EF4-FFF2-40B4-BE49-F238E27FC236}">
                      <a16:creationId xmlns="" xmlns:a16="http://schemas.microsoft.com/office/drawing/2014/main" id="{08D261B5-FBF3-B541-B8CA-B63F648BEF5C}"/>
                    </a:ext>
                  </a:extLst>
                </p:cNvPr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17" name="TextBox 389">
                <a:extLst>
                  <a:ext uri="{FF2B5EF4-FFF2-40B4-BE49-F238E27FC236}">
                    <a16:creationId xmlns="" xmlns:a16="http://schemas.microsoft.com/office/drawing/2014/main" id="{8386C9B3-5C0B-0443-98EF-8CDB1312E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139" name="Group 1">
            <a:extLst>
              <a:ext uri="{FF2B5EF4-FFF2-40B4-BE49-F238E27FC236}">
                <a16:creationId xmlns="" xmlns:a16="http://schemas.microsoft.com/office/drawing/2014/main" id="{A228ACC2-6157-BF41-88C3-0A086417268A}"/>
              </a:ext>
            </a:extLst>
          </p:cNvPr>
          <p:cNvGrpSpPr>
            <a:grpSpLocks/>
          </p:cNvGrpSpPr>
          <p:nvPr/>
        </p:nvGrpSpPr>
        <p:grpSpPr bwMode="auto">
          <a:xfrm>
            <a:off x="2687493" y="5474667"/>
            <a:ext cx="2698750" cy="903288"/>
            <a:chOff x="938213" y="5237163"/>
            <a:chExt cx="2698750" cy="903287"/>
          </a:xfrm>
        </p:grpSpPr>
        <p:cxnSp>
          <p:nvCxnSpPr>
            <p:cNvPr id="1140" name="Straight Connector 1139">
              <a:extLst>
                <a:ext uri="{FF2B5EF4-FFF2-40B4-BE49-F238E27FC236}">
                  <a16:creationId xmlns="" xmlns:a16="http://schemas.microsoft.com/office/drawing/2014/main" id="{CB924182-B4D8-0F43-97E1-646C4E72A083}"/>
                </a:ext>
              </a:extLst>
            </p:cNvPr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141" name="TextBox 265">
              <a:extLst>
                <a:ext uri="{FF2B5EF4-FFF2-40B4-BE49-F238E27FC236}">
                  <a16:creationId xmlns="" xmlns:a16="http://schemas.microsoft.com/office/drawing/2014/main" id="{CFD0B0F1-D70C-5245-B37A-C9A4ABCBE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1142" name="TextBox 281">
              <a:extLst>
                <a:ext uri="{FF2B5EF4-FFF2-40B4-BE49-F238E27FC236}">
                  <a16:creationId xmlns="" xmlns:a16="http://schemas.microsoft.com/office/drawing/2014/main" id="{6C507E5B-C87D-FA46-A331-4ABAB6B8A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grpSp>
          <p:nvGrpSpPr>
            <p:cNvPr id="1143" name="Group 5">
              <a:extLst>
                <a:ext uri="{FF2B5EF4-FFF2-40B4-BE49-F238E27FC236}">
                  <a16:creationId xmlns="" xmlns:a16="http://schemas.microsoft.com/office/drawing/2014/main" id="{1A707F03-E0B2-FF48-9597-B751067AD9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1157" name="Rectangle 98">
                <a:extLst>
                  <a:ext uri="{FF2B5EF4-FFF2-40B4-BE49-F238E27FC236}">
                    <a16:creationId xmlns="" xmlns:a16="http://schemas.microsoft.com/office/drawing/2014/main" id="{CA6EA6FC-3469-1A42-8A1A-7ABEC47FF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8" name="Line 99">
                <a:extLst>
                  <a:ext uri="{FF2B5EF4-FFF2-40B4-BE49-F238E27FC236}">
                    <a16:creationId xmlns="" xmlns:a16="http://schemas.microsoft.com/office/drawing/2014/main" id="{8B52FDA0-6129-4D4D-AB34-6E31B5746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9" name="Rectangle 104">
                <a:extLst>
                  <a:ext uri="{FF2B5EF4-FFF2-40B4-BE49-F238E27FC236}">
                    <a16:creationId xmlns="" xmlns:a16="http://schemas.microsoft.com/office/drawing/2014/main" id="{EF6D77F4-B510-3541-9758-82FBBD823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60" name="Text Box 105">
                <a:extLst>
                  <a:ext uri="{FF2B5EF4-FFF2-40B4-BE49-F238E27FC236}">
                    <a16:creationId xmlns="" xmlns:a16="http://schemas.microsoft.com/office/drawing/2014/main" id="{2AE0900E-8A8F-4A4D-BB87-414DFE5E1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1161" name="Line 119">
                <a:extLst>
                  <a:ext uri="{FF2B5EF4-FFF2-40B4-BE49-F238E27FC236}">
                    <a16:creationId xmlns="" xmlns:a16="http://schemas.microsoft.com/office/drawing/2014/main" id="{5B21AE9C-8AC8-434E-B3D3-DDFB36C48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44" name="Freeform 120">
              <a:extLst>
                <a:ext uri="{FF2B5EF4-FFF2-40B4-BE49-F238E27FC236}">
                  <a16:creationId xmlns="" xmlns:a16="http://schemas.microsoft.com/office/drawing/2014/main" id="{7959F5AF-96CF-CD42-95A7-B320D466F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45" name="Group 357">
              <a:extLst>
                <a:ext uri="{FF2B5EF4-FFF2-40B4-BE49-F238E27FC236}">
                  <a16:creationId xmlns="" xmlns:a16="http://schemas.microsoft.com/office/drawing/2014/main" id="{4D59E87F-CE51-5F46-B516-9F402F558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1147" name="Oval 1146">
                <a:extLst>
                  <a:ext uri="{FF2B5EF4-FFF2-40B4-BE49-F238E27FC236}">
                    <a16:creationId xmlns="" xmlns:a16="http://schemas.microsoft.com/office/drawing/2014/main" id="{47BEE802-D705-FB42-955E-D825A1B51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="" xmlns:a16="http://schemas.microsoft.com/office/drawing/2014/main" id="{A0A9F0A0-D85B-BC44-809E-0D44746B1886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="" xmlns:a16="http://schemas.microsoft.com/office/drawing/2014/main" id="{E6E2E4DB-C182-5947-9544-5CA42AF8D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0" name="Freeform 1149">
                <a:extLst>
                  <a:ext uri="{FF2B5EF4-FFF2-40B4-BE49-F238E27FC236}">
                    <a16:creationId xmlns="" xmlns:a16="http://schemas.microsoft.com/office/drawing/2014/main" id="{826516FA-D90F-FF4F-86C3-EABFADEC3BBB}"/>
                  </a:ext>
                </a:extLst>
              </p:cNvPr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51" name="Freeform 1150">
                <a:extLst>
                  <a:ext uri="{FF2B5EF4-FFF2-40B4-BE49-F238E27FC236}">
                    <a16:creationId xmlns="" xmlns:a16="http://schemas.microsoft.com/office/drawing/2014/main" id="{8B23C2D3-E371-5547-9057-B35E626AB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2" name="Freeform 1151">
                <a:extLst>
                  <a:ext uri="{FF2B5EF4-FFF2-40B4-BE49-F238E27FC236}">
                    <a16:creationId xmlns="" xmlns:a16="http://schemas.microsoft.com/office/drawing/2014/main" id="{2DEA8715-4603-7449-BB4D-351CFEF75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3" name="Freeform 1152">
                <a:extLst>
                  <a:ext uri="{FF2B5EF4-FFF2-40B4-BE49-F238E27FC236}">
                    <a16:creationId xmlns="" xmlns:a16="http://schemas.microsoft.com/office/drawing/2014/main" id="{72F5390F-6421-6840-94BC-D15B70623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54" name="Straight Connector 1153">
                <a:extLst>
                  <a:ext uri="{FF2B5EF4-FFF2-40B4-BE49-F238E27FC236}">
                    <a16:creationId xmlns="" xmlns:a16="http://schemas.microsoft.com/office/drawing/2014/main" id="{34E68527-C12C-5248-A62C-D72D4BEC928A}"/>
                  </a:ext>
                </a:extLst>
              </p:cNvPr>
              <p:cNvCxnSpPr>
                <a:cxnSpLocks noChangeShapeType="1"/>
                <a:endCxn id="1149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5" name="Straight Connector 1154">
                <a:extLst>
                  <a:ext uri="{FF2B5EF4-FFF2-40B4-BE49-F238E27FC236}">
                    <a16:creationId xmlns="" xmlns:a16="http://schemas.microsoft.com/office/drawing/2014/main" id="{475CE0A8-F910-FF45-A479-96A5E48ACF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46" name="TextBox 282">
              <a:extLst>
                <a:ext uri="{FF2B5EF4-FFF2-40B4-BE49-F238E27FC236}">
                  <a16:creationId xmlns="" xmlns:a16="http://schemas.microsoft.com/office/drawing/2014/main" id="{4B460814-1FB2-5F46-A167-2E252688D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sp>
        <p:nvSpPr>
          <p:cNvPr id="1162" name="TextBox 6">
            <a:extLst>
              <a:ext uri="{FF2B5EF4-FFF2-40B4-BE49-F238E27FC236}">
                <a16:creationId xmlns="" xmlns:a16="http://schemas.microsoft.com/office/drawing/2014/main" id="{21D1826E-E3E7-E445-9FFB-A565D9A2A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130" y="4850780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3" name="Group 1162">
            <a:extLst>
              <a:ext uri="{FF2B5EF4-FFF2-40B4-BE49-F238E27FC236}">
                <a16:creationId xmlns="" xmlns:a16="http://schemas.microsoft.com/office/drawing/2014/main" id="{F8C15A5A-1645-0849-B8DE-390745B8EBA4}"/>
              </a:ext>
            </a:extLst>
          </p:cNvPr>
          <p:cNvGrpSpPr>
            <a:grpSpLocks/>
          </p:cNvGrpSpPr>
          <p:nvPr/>
        </p:nvGrpSpPr>
        <p:grpSpPr bwMode="auto">
          <a:xfrm>
            <a:off x="4390906" y="2898842"/>
            <a:ext cx="4051268" cy="2367063"/>
            <a:chOff x="-3855475" y="3644638"/>
            <a:chExt cx="4051268" cy="2367866"/>
          </a:xfrm>
        </p:grpSpPr>
        <p:cxnSp>
          <p:nvCxnSpPr>
            <p:cNvPr id="1164" name="Straight Arrow Connector 1163">
              <a:extLst>
                <a:ext uri="{FF2B5EF4-FFF2-40B4-BE49-F238E27FC236}">
                  <a16:creationId xmlns="" xmlns:a16="http://schemas.microsoft.com/office/drawing/2014/main" id="{D6CE7F18-1D47-9C49-BB85-76C5894DE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855475" y="3664699"/>
              <a:ext cx="0" cy="2094800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1165" name="Straight Arrow Connector 1164">
              <a:extLst>
                <a:ext uri="{FF2B5EF4-FFF2-40B4-BE49-F238E27FC236}">
                  <a16:creationId xmlns="" xmlns:a16="http://schemas.microsoft.com/office/drawing/2014/main" id="{1C7BE6B4-EA67-FB4B-B50B-7E72D52ED7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818087" y="3658010"/>
              <a:ext cx="0" cy="235449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Arrow Connector 1165">
              <a:extLst>
                <a:ext uri="{FF2B5EF4-FFF2-40B4-BE49-F238E27FC236}">
                  <a16:creationId xmlns="" xmlns:a16="http://schemas.microsoft.com/office/drawing/2014/main" id="{57774C27-8FF6-9F4F-A17E-D2F743FE22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31396" cy="2331351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Arrow Connector 1166">
              <a:extLst>
                <a:ext uri="{FF2B5EF4-FFF2-40B4-BE49-F238E27FC236}">
                  <a16:creationId xmlns="" xmlns:a16="http://schemas.microsoft.com/office/drawing/2014/main" id="{1F481D65-016C-9E4F-A167-D6343A3136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17641" y="3644638"/>
              <a:ext cx="0" cy="236462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8" name="Straight Arrow Connector 1167">
              <a:extLst>
                <a:ext uri="{FF2B5EF4-FFF2-40B4-BE49-F238E27FC236}">
                  <a16:creationId xmlns="" xmlns:a16="http://schemas.microsoft.com/office/drawing/2014/main" id="{8D76033E-EA4A-B441-99A6-CFC1521E6C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792" y="3690049"/>
              <a:ext cx="1" cy="2311566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4" name="Slide Number Placeholder 4">
            <a:extLst>
              <a:ext uri="{FF2B5EF4-FFF2-40B4-BE49-F238E27FC236}">
                <a16:creationId xmlns="" xmlns:a16="http://schemas.microsoft.com/office/drawing/2014/main" id="{EB6E2EBA-F897-A249-9C0A-5C6AC0D91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07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C702AB5-AB8E-3545-A5A9-FCEA06E6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48" y="15862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>
                <a:solidFill>
                  <a:srgbClr val="CC0000"/>
                </a:solidFill>
              </a:rPr>
              <a:t>Why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a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  <a:r>
              <a:rPr lang="en-US" sz="3200" i="1" dirty="0">
                <a:solidFill>
                  <a:srgbClr val="CC0000"/>
                </a:solidFill>
              </a:rPr>
              <a:t>logically centralized </a:t>
            </a:r>
            <a:r>
              <a:rPr lang="en-US" sz="3200" dirty="0">
                <a:solidFill>
                  <a:srgbClr val="000000"/>
                </a:solidFill>
              </a:rPr>
              <a:t>control plane?</a:t>
            </a:r>
          </a:p>
          <a:p>
            <a:pPr marL="635000" indent="-400050"/>
            <a:r>
              <a:rPr lang="en-US" dirty="0"/>
              <a:t>easier network management: avoid router misconfigurations, greater flexibility of traffic flows</a:t>
            </a:r>
          </a:p>
          <a:p>
            <a:pPr marL="635000" indent="-400050"/>
            <a:r>
              <a:rPr lang="en-US" dirty="0"/>
              <a:t>table-based forwarding (recall OpenFlow API) allows “programming” routers</a:t>
            </a:r>
          </a:p>
          <a:p>
            <a:pPr marL="1035050" lvl="1" indent="-176213"/>
            <a:r>
              <a:rPr lang="en-US" dirty="0"/>
              <a:t>centralized “programming” easier: compute tables centrally and distribute</a:t>
            </a:r>
          </a:p>
          <a:p>
            <a:pPr marL="1035050" lvl="1" indent="-176213"/>
            <a:r>
              <a:rPr lang="en-US" dirty="0"/>
              <a:t>distributed “programming” more difficult: compute tables as result of distributed algorithm (protocol) implemented in each-and-every router </a:t>
            </a:r>
          </a:p>
          <a:p>
            <a:pPr marL="635000" indent="-400050"/>
            <a:r>
              <a:rPr lang="en-US" dirty="0"/>
              <a:t>open (non-proprietary) implementation of control plane</a:t>
            </a:r>
          </a:p>
          <a:p>
            <a:pPr marL="977900" lvl="1" indent="-400050"/>
            <a:r>
              <a:rPr lang="en-US" dirty="0"/>
              <a:t>foster innovation: let 1000 flowers bloom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39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Software defined networking (SDN)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6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Journey Inside℠: Curriculum for Microprocessor">
            <a:extLst>
              <a:ext uri="{FF2B5EF4-FFF2-40B4-BE49-F238E27FC236}">
                <a16:creationId xmlns="" xmlns:a16="http://schemas.microsoft.com/office/drawing/2014/main" id="{6F4260B5-B666-D740-B13F-4C89BD1FA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043" y="4454675"/>
            <a:ext cx="847596" cy="4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39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SDN analogy: mainframe to PC revolution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4B582C-4A3D-524E-902F-B0945D4A7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315" y="5097880"/>
            <a:ext cx="327660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Vertically integrated</a:t>
            </a:r>
          </a:p>
          <a:p>
            <a:pPr algn="ctr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Closed, proprietary</a:t>
            </a:r>
          </a:p>
          <a:p>
            <a:pPr algn="ctr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Slow innovation</a:t>
            </a:r>
          </a:p>
          <a:p>
            <a:pPr algn="ctr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Small industry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8F68A64-2A5C-2844-A9AB-07E8C144C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t="1500" r="3650" b="5499"/>
          <a:stretch>
            <a:fillRect/>
          </a:stretch>
        </p:blipFill>
        <p:spPr bwMode="auto">
          <a:xfrm>
            <a:off x="1971094" y="1538451"/>
            <a:ext cx="2496173" cy="351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="" xmlns:a16="http://schemas.microsoft.com/office/drawing/2014/main" id="{00BB31AF-E216-AA46-8DBE-CCADBF4769BC}"/>
              </a:ext>
            </a:extLst>
          </p:cNvPr>
          <p:cNvSpPr/>
          <p:nvPr/>
        </p:nvSpPr>
        <p:spPr>
          <a:xfrm>
            <a:off x="2212931" y="2734793"/>
            <a:ext cx="1905000" cy="9652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Operating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System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="" xmlns:a16="http://schemas.microsoft.com/office/drawing/2014/main" id="{6B32807C-C0B7-B24D-93E7-7F0C57227BBA}"/>
              </a:ext>
            </a:extLst>
          </p:cNvPr>
          <p:cNvSpPr/>
          <p:nvPr/>
        </p:nvSpPr>
        <p:spPr>
          <a:xfrm>
            <a:off x="2212931" y="3776193"/>
            <a:ext cx="1905000" cy="8382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Hardware</a:t>
            </a:r>
          </a:p>
        </p:txBody>
      </p:sp>
      <p:grpSp>
        <p:nvGrpSpPr>
          <p:cNvPr id="11" name="Group 47">
            <a:extLst>
              <a:ext uri="{FF2B5EF4-FFF2-40B4-BE49-F238E27FC236}">
                <a16:creationId xmlns="" xmlns:a16="http://schemas.microsoft.com/office/drawing/2014/main" id="{E0A83BF7-262D-3E4B-BFBE-E825E97D4CEE}"/>
              </a:ext>
            </a:extLst>
          </p:cNvPr>
          <p:cNvGrpSpPr>
            <a:grpSpLocks/>
          </p:cNvGrpSpPr>
          <p:nvPr/>
        </p:nvGrpSpPr>
        <p:grpSpPr bwMode="auto">
          <a:xfrm>
            <a:off x="7244562" y="1743791"/>
            <a:ext cx="3048000" cy="417900"/>
            <a:chOff x="5334000" y="1371600"/>
            <a:chExt cx="3657600" cy="685800"/>
          </a:xfrm>
        </p:grpSpPr>
        <p:sp>
          <p:nvSpPr>
            <p:cNvPr id="12" name="Rounded Rectangle 11">
              <a:extLst>
                <a:ext uri="{FF2B5EF4-FFF2-40B4-BE49-F238E27FC236}">
                  <a16:creationId xmlns="" xmlns:a16="http://schemas.microsoft.com/office/drawing/2014/main" id="{E5E6F00E-9A65-BC45-9EA3-044F6CB86022}"/>
                </a:ext>
              </a:extLst>
            </p:cNvPr>
            <p:cNvSpPr/>
            <p:nvPr/>
          </p:nvSpPr>
          <p:spPr bwMode="auto">
            <a:xfrm>
              <a:off x="8382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="" xmlns:a16="http://schemas.microsoft.com/office/drawing/2014/main" id="{27D778C1-1B34-314D-A430-D25E4B993AA8}"/>
                </a:ext>
              </a:extLst>
            </p:cNvPr>
            <p:cNvSpPr/>
            <p:nvPr/>
          </p:nvSpPr>
          <p:spPr bwMode="auto">
            <a:xfrm>
              <a:off x="8077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="" xmlns:a16="http://schemas.microsoft.com/office/drawing/2014/main" id="{70A4B127-8BC2-FE45-9850-DEEF230B0F7E}"/>
                </a:ext>
              </a:extLst>
            </p:cNvPr>
            <p:cNvSpPr/>
            <p:nvPr/>
          </p:nvSpPr>
          <p:spPr bwMode="auto">
            <a:xfrm>
              <a:off x="7772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="" xmlns:a16="http://schemas.microsoft.com/office/drawing/2014/main" id="{EBD99968-0970-E143-98A5-8905B2039C21}"/>
                </a:ext>
              </a:extLst>
            </p:cNvPr>
            <p:cNvSpPr/>
            <p:nvPr/>
          </p:nvSpPr>
          <p:spPr bwMode="auto">
            <a:xfrm>
              <a:off x="7467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="" xmlns:a16="http://schemas.microsoft.com/office/drawing/2014/main" id="{7DC86D72-9D92-D443-8054-DCF935E70F8D}"/>
                </a:ext>
              </a:extLst>
            </p:cNvPr>
            <p:cNvSpPr/>
            <p:nvPr/>
          </p:nvSpPr>
          <p:spPr bwMode="auto">
            <a:xfrm>
              <a:off x="7162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="" xmlns:a16="http://schemas.microsoft.com/office/drawing/2014/main" id="{C6974744-9162-704D-AE50-8D06BDD1DF4F}"/>
                </a:ext>
              </a:extLst>
            </p:cNvPr>
            <p:cNvSpPr/>
            <p:nvPr/>
          </p:nvSpPr>
          <p:spPr bwMode="auto">
            <a:xfrm>
              <a:off x="6858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="" xmlns:a16="http://schemas.microsoft.com/office/drawing/2014/main" id="{C1F5E1D9-EE12-8E4A-AA42-9E6F8CA2A6F6}"/>
                </a:ext>
              </a:extLst>
            </p:cNvPr>
            <p:cNvSpPr/>
            <p:nvPr/>
          </p:nvSpPr>
          <p:spPr bwMode="auto">
            <a:xfrm>
              <a:off x="6553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="" xmlns:a16="http://schemas.microsoft.com/office/drawing/2014/main" id="{09D4BEED-37E3-FD40-9E2C-95D09B647E1A}"/>
                </a:ext>
              </a:extLst>
            </p:cNvPr>
            <p:cNvSpPr/>
            <p:nvPr/>
          </p:nvSpPr>
          <p:spPr bwMode="auto">
            <a:xfrm>
              <a:off x="6248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="" xmlns:a16="http://schemas.microsoft.com/office/drawing/2014/main" id="{5A92E4E3-7FA3-9F4E-8155-A06DA5BB28AB}"/>
                </a:ext>
              </a:extLst>
            </p:cNvPr>
            <p:cNvSpPr/>
            <p:nvPr/>
          </p:nvSpPr>
          <p:spPr bwMode="auto">
            <a:xfrm>
              <a:off x="5943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="" xmlns:a16="http://schemas.microsoft.com/office/drawing/2014/main" id="{E657948B-92D2-FE47-9E12-07B81900D9DB}"/>
                </a:ext>
              </a:extLst>
            </p:cNvPr>
            <p:cNvSpPr/>
            <p:nvPr/>
          </p:nvSpPr>
          <p:spPr bwMode="auto">
            <a:xfrm>
              <a:off x="5638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="" xmlns:a16="http://schemas.microsoft.com/office/drawing/2014/main" id="{1368ABFE-D808-9649-B64C-4850B5E73426}"/>
                </a:ext>
              </a:extLst>
            </p:cNvPr>
            <p:cNvSpPr/>
            <p:nvPr/>
          </p:nvSpPr>
          <p:spPr bwMode="auto">
            <a:xfrm>
              <a:off x="5334000" y="1371600"/>
              <a:ext cx="9144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400" b="1" dirty="0">
                  <a:solidFill>
                    <a:prstClr val="black"/>
                  </a:solidFill>
                  <a:latin typeface="Calibri"/>
                </a:rPr>
                <a:t>App</a:t>
              </a:r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="" xmlns:a16="http://schemas.microsoft.com/office/drawing/2014/main" id="{7C1C0D48-1D6C-5749-86FB-67FF039653D9}"/>
              </a:ext>
            </a:extLst>
          </p:cNvPr>
          <p:cNvSpPr/>
          <p:nvPr/>
        </p:nvSpPr>
        <p:spPr>
          <a:xfrm>
            <a:off x="2212931" y="1896593"/>
            <a:ext cx="1905000" cy="7366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Applications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2861905-1A74-AA4A-AFCB-AE04EA2CD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5766" y="5101088"/>
            <a:ext cx="4172211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Horizontal</a:t>
            </a:r>
          </a:p>
          <a:p>
            <a:pPr algn="ctr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Open interfaces</a:t>
            </a:r>
          </a:p>
          <a:p>
            <a:pPr algn="ctr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Rapid innovation</a:t>
            </a:r>
          </a:p>
          <a:p>
            <a:pPr algn="ctr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Huge industry</a:t>
            </a:r>
          </a:p>
        </p:txBody>
      </p:sp>
      <p:grpSp>
        <p:nvGrpSpPr>
          <p:cNvPr id="26" name="Group 56">
            <a:extLst>
              <a:ext uri="{FF2B5EF4-FFF2-40B4-BE49-F238E27FC236}">
                <a16:creationId xmlns="" xmlns:a16="http://schemas.microsoft.com/office/drawing/2014/main" id="{FACA84D3-EBD1-3842-8204-78C0ECE7E0E8}"/>
              </a:ext>
            </a:extLst>
          </p:cNvPr>
          <p:cNvGrpSpPr>
            <a:grpSpLocks/>
          </p:cNvGrpSpPr>
          <p:nvPr/>
        </p:nvGrpSpPr>
        <p:grpSpPr bwMode="auto">
          <a:xfrm>
            <a:off x="7513486" y="3922880"/>
            <a:ext cx="2532996" cy="1044813"/>
            <a:chOff x="5308190" y="3212068"/>
            <a:chExt cx="3212311" cy="1359931"/>
          </a:xfrm>
        </p:grpSpPr>
        <p:sp>
          <p:nvSpPr>
            <p:cNvPr id="27" name="Rounded Rectangle 26">
              <a:extLst>
                <a:ext uri="{FF2B5EF4-FFF2-40B4-BE49-F238E27FC236}">
                  <a16:creationId xmlns="" xmlns:a16="http://schemas.microsoft.com/office/drawing/2014/main" id="{AF4F8BF1-E3C3-C241-9BBC-A61078965EBB}"/>
                </a:ext>
              </a:extLst>
            </p:cNvPr>
            <p:cNvSpPr/>
            <p:nvPr/>
          </p:nvSpPr>
          <p:spPr bwMode="auto">
            <a:xfrm>
              <a:off x="6096000" y="3874196"/>
              <a:ext cx="2424501" cy="697803"/>
            </a:xfrm>
            <a:prstGeom prst="roundRect">
              <a:avLst/>
            </a:prstGeom>
            <a:solidFill>
              <a:srgbClr val="00009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Arial" charset="0"/>
                  <a:ea typeface="ＭＳ Ｐゴシック" charset="-128"/>
                  <a:cs typeface="ＭＳ Ｐゴシック" charset="-128"/>
                </a:rPr>
                <a:t>Microprocessor</a:t>
              </a:r>
            </a:p>
          </p:txBody>
        </p:sp>
        <p:grpSp>
          <p:nvGrpSpPr>
            <p:cNvPr id="29" name="Group 51">
              <a:extLst>
                <a:ext uri="{FF2B5EF4-FFF2-40B4-BE49-F238E27FC236}">
                  <a16:creationId xmlns="" xmlns:a16="http://schemas.microsoft.com/office/drawing/2014/main" id="{B5637E9E-4E32-4940-846C-B353CC889A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8190" y="3212068"/>
              <a:ext cx="3121640" cy="440663"/>
              <a:chOff x="5384390" y="3200400"/>
              <a:chExt cx="3121640" cy="440663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="" xmlns:a16="http://schemas.microsoft.com/office/drawing/2014/main" id="{37974EAD-28B9-A54C-ADA5-9BD26A800CE7}"/>
                  </a:ext>
                </a:extLst>
              </p:cNvPr>
              <p:cNvCxnSpPr/>
              <p:nvPr/>
            </p:nvCxnSpPr>
            <p:spPr>
              <a:xfrm>
                <a:off x="5384390" y="3424423"/>
                <a:ext cx="3121640" cy="45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23">
                <a:extLst>
                  <a:ext uri="{FF2B5EF4-FFF2-40B4-BE49-F238E27FC236}">
                    <a16:creationId xmlns="" xmlns:a16="http://schemas.microsoft.com/office/drawing/2014/main" id="{8CD3B736-6797-F94E-A7DB-43FFFD728C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1913" y="3200400"/>
                <a:ext cx="2465881" cy="4406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prstClr val="black"/>
                    </a:solidFill>
                    <a:latin typeface="Arial" charset="0"/>
                  </a:rPr>
                  <a:t>Open Interface</a:t>
                </a: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BE7CBDD-13E0-9349-9E5E-321561EDCACA}"/>
              </a:ext>
            </a:extLst>
          </p:cNvPr>
          <p:cNvSpPr txBox="1"/>
          <p:nvPr/>
        </p:nvSpPr>
        <p:spPr>
          <a:xfrm>
            <a:off x="152871" y="6550399"/>
            <a:ext cx="2254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Slide  courtesy: N. McKeown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D74F9DCD-65BF-2B44-93FA-F3BAEA2A5B2F}"/>
              </a:ext>
            </a:extLst>
          </p:cNvPr>
          <p:cNvGrpSpPr/>
          <p:nvPr/>
        </p:nvGrpSpPr>
        <p:grpSpPr>
          <a:xfrm>
            <a:off x="7027102" y="2344247"/>
            <a:ext cx="3575135" cy="1597091"/>
            <a:chOff x="6751530" y="2043623"/>
            <a:chExt cx="3575135" cy="1597091"/>
          </a:xfrm>
        </p:grpSpPr>
        <p:sp>
          <p:nvSpPr>
            <p:cNvPr id="36" name="TextBox 23">
              <a:extLst>
                <a:ext uri="{FF2B5EF4-FFF2-40B4-BE49-F238E27FC236}">
                  <a16:creationId xmlns="" xmlns:a16="http://schemas.microsoft.com/office/drawing/2014/main" id="{2A4BDC74-4343-694A-A748-C85FF0A08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4926" y="2718201"/>
              <a:ext cx="4122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b="0" i="1" dirty="0">
                  <a:solidFill>
                    <a:prstClr val="black"/>
                  </a:solidFill>
                  <a:latin typeface="+mn-lt"/>
                </a:rPr>
                <a:t>or</a:t>
              </a:r>
            </a:p>
          </p:txBody>
        </p:sp>
        <p:sp>
          <p:nvSpPr>
            <p:cNvPr id="37" name="TextBox 24">
              <a:extLst>
                <a:ext uri="{FF2B5EF4-FFF2-40B4-BE49-F238E27FC236}">
                  <a16:creationId xmlns="" xmlns:a16="http://schemas.microsoft.com/office/drawing/2014/main" id="{8ED40C4A-1DDE-D949-AFD4-640982319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7926" y="2706533"/>
              <a:ext cx="4122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+mn-lt"/>
                </a:rPr>
                <a:t>or</a:t>
              </a:r>
            </a:p>
          </p:txBody>
        </p:sp>
        <p:grpSp>
          <p:nvGrpSpPr>
            <p:cNvPr id="38" name="Group 52">
              <a:extLst>
                <a:ext uri="{FF2B5EF4-FFF2-40B4-BE49-F238E27FC236}">
                  <a16:creationId xmlns="" xmlns:a16="http://schemas.microsoft.com/office/drawing/2014/main" id="{F5EFFD42-FF20-9542-A0C8-56A2BD25C0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6411" y="2043623"/>
              <a:ext cx="2590800" cy="338554"/>
              <a:chOff x="5806858" y="3260868"/>
              <a:chExt cx="2590800" cy="338554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397E7461-5099-A44B-806E-2E1E189AA593}"/>
                  </a:ext>
                </a:extLst>
              </p:cNvPr>
              <p:cNvCxnSpPr/>
              <p:nvPr/>
            </p:nvCxnSpPr>
            <p:spPr>
              <a:xfrm>
                <a:off x="5806858" y="3427413"/>
                <a:ext cx="2590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23">
                <a:extLst>
                  <a:ext uri="{FF2B5EF4-FFF2-40B4-BE49-F238E27FC236}">
                    <a16:creationId xmlns="" xmlns:a16="http://schemas.microsoft.com/office/drawing/2014/main" id="{D1451D5C-DF4C-E74B-B024-F0A9F41BA9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7547" y="3260868"/>
                <a:ext cx="1621357" cy="3385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prstClr val="black"/>
                    </a:solidFill>
                    <a:latin typeface="Arial" charset="0"/>
                  </a:rPr>
                  <a:t>Open Interface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="" xmlns:a16="http://schemas.microsoft.com/office/drawing/2014/main" id="{913C6582-D002-B947-ADEA-9350E7BF41B7}"/>
                </a:ext>
              </a:extLst>
            </p:cNvPr>
            <p:cNvGrpSpPr/>
            <p:nvPr/>
          </p:nvGrpSpPr>
          <p:grpSpPr>
            <a:xfrm>
              <a:off x="6751530" y="2505206"/>
              <a:ext cx="1060162" cy="1108367"/>
              <a:chOff x="6914368" y="2467628"/>
              <a:chExt cx="1060162" cy="1108367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="" xmlns:a16="http://schemas.microsoft.com/office/drawing/2014/main" id="{50E78C78-BCB0-2347-9C1B-233CCCD2C5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30000" y="2467628"/>
                <a:ext cx="1026811" cy="788444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3C85EF8D-B7E7-D84A-86F9-C7DB87B94C88}"/>
                  </a:ext>
                </a:extLst>
              </p:cNvPr>
              <p:cNvSpPr txBox="1"/>
              <p:nvPr/>
            </p:nvSpPr>
            <p:spPr>
              <a:xfrm>
                <a:off x="6914368" y="3206663"/>
                <a:ext cx="106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Windows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="" xmlns:a16="http://schemas.microsoft.com/office/drawing/2014/main" id="{558F6482-06CD-7C45-8A8E-3A316A33259A}"/>
                </a:ext>
              </a:extLst>
            </p:cNvPr>
            <p:cNvGrpSpPr/>
            <p:nvPr/>
          </p:nvGrpSpPr>
          <p:grpSpPr>
            <a:xfrm>
              <a:off x="8166970" y="2450566"/>
              <a:ext cx="763916" cy="1190148"/>
              <a:chOff x="5173249" y="6258478"/>
              <a:chExt cx="763916" cy="1190148"/>
            </a:xfrm>
          </p:grpSpPr>
          <p:pic>
            <p:nvPicPr>
              <p:cNvPr id="46" name="Picture 45" descr="A picture containing table, toy, yellow&#10;&#10;Description automatically generated">
                <a:extLst>
                  <a:ext uri="{FF2B5EF4-FFF2-40B4-BE49-F238E27FC236}">
                    <a16:creationId xmlns="" xmlns:a16="http://schemas.microsoft.com/office/drawing/2014/main" id="{265C7ED0-C582-DF48-926F-149A44CA4B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3249" y="6258478"/>
                <a:ext cx="763916" cy="900148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BE7A1F54-7F6C-0244-87D2-CE5D33A25F06}"/>
                  </a:ext>
                </a:extLst>
              </p:cNvPr>
              <p:cNvSpPr txBox="1"/>
              <p:nvPr/>
            </p:nvSpPr>
            <p:spPr>
              <a:xfrm>
                <a:off x="5187864" y="7079294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Linux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31E83FAE-D11D-824A-9997-5BC344C130CD}"/>
                </a:ext>
              </a:extLst>
            </p:cNvPr>
            <p:cNvGrpSpPr/>
            <p:nvPr/>
          </p:nvGrpSpPr>
          <p:grpSpPr>
            <a:xfrm>
              <a:off x="9331890" y="2343411"/>
              <a:ext cx="994775" cy="1274338"/>
              <a:chOff x="6125227" y="6163850"/>
              <a:chExt cx="994775" cy="1274338"/>
            </a:xfrm>
          </p:grpSpPr>
          <p:pic>
            <p:nvPicPr>
              <p:cNvPr id="1028" name="Picture 4" descr="How to reset the Mac Os 9 password">
                <a:extLst>
                  <a:ext uri="{FF2B5EF4-FFF2-40B4-BE49-F238E27FC236}">
                    <a16:creationId xmlns="" xmlns:a16="http://schemas.microsoft.com/office/drawing/2014/main" id="{DDBF632B-C75A-2940-8E0A-E3CD6B5037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227" y="6163850"/>
                <a:ext cx="994775" cy="994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B3BFAAA5-9205-9D46-85D8-6CE3428E2994}"/>
                  </a:ext>
                </a:extLst>
              </p:cNvPr>
              <p:cNvSpPr txBox="1"/>
              <p:nvPr/>
            </p:nvSpPr>
            <p:spPr>
              <a:xfrm>
                <a:off x="6129404" y="7068856"/>
                <a:ext cx="94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MAC OS</a:t>
                </a:r>
              </a:p>
            </p:txBody>
          </p:sp>
        </p:grpSp>
      </p:grpSp>
      <p:sp>
        <p:nvSpPr>
          <p:cNvPr id="54" name="Right Arrow 53">
            <a:extLst>
              <a:ext uri="{FF2B5EF4-FFF2-40B4-BE49-F238E27FC236}">
                <a16:creationId xmlns="" xmlns:a16="http://schemas.microsoft.com/office/drawing/2014/main" id="{DA4F0CA8-C578-3F4E-B0B7-7D75647F7D87}"/>
              </a:ext>
            </a:extLst>
          </p:cNvPr>
          <p:cNvSpPr/>
          <p:nvPr/>
        </p:nvSpPr>
        <p:spPr>
          <a:xfrm>
            <a:off x="5273457" y="5336087"/>
            <a:ext cx="1178825" cy="764088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ight Arrow 56">
            <a:extLst>
              <a:ext uri="{FF2B5EF4-FFF2-40B4-BE49-F238E27FC236}">
                <a16:creationId xmlns="" xmlns:a16="http://schemas.microsoft.com/office/drawing/2014/main" id="{B5F7B71C-D375-D14B-AFF2-44852436983E}"/>
              </a:ext>
            </a:extLst>
          </p:cNvPr>
          <p:cNvSpPr/>
          <p:nvPr/>
        </p:nvSpPr>
        <p:spPr>
          <a:xfrm>
            <a:off x="5275544" y="2845494"/>
            <a:ext cx="1178825" cy="764088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4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54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roup 300">
            <a:extLst>
              <a:ext uri="{FF2B5EF4-FFF2-40B4-BE49-F238E27FC236}">
                <a16:creationId xmlns="" xmlns:a16="http://schemas.microsoft.com/office/drawing/2014/main" id="{3845CA21-8920-5B4D-A87A-8A24D6375DB1}"/>
              </a:ext>
            </a:extLst>
          </p:cNvPr>
          <p:cNvGrpSpPr/>
          <p:nvPr/>
        </p:nvGrpSpPr>
        <p:grpSpPr>
          <a:xfrm>
            <a:off x="2509218" y="1275410"/>
            <a:ext cx="6875191" cy="2404002"/>
            <a:chOff x="943464" y="1363093"/>
            <a:chExt cx="6875191" cy="2404002"/>
          </a:xfrm>
        </p:grpSpPr>
        <p:grpSp>
          <p:nvGrpSpPr>
            <p:cNvPr id="302" name="Group 1612">
              <a:extLst>
                <a:ext uri="{FF2B5EF4-FFF2-40B4-BE49-F238E27FC236}">
                  <a16:creationId xmlns="" xmlns:a16="http://schemas.microsoft.com/office/drawing/2014/main" id="{A636C80E-6B43-CC4F-850B-C168F1D97D4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443" name="Picture 1613" descr="desktop_computer_stylized_medium">
                <a:extLst>
                  <a:ext uri="{FF2B5EF4-FFF2-40B4-BE49-F238E27FC236}">
                    <a16:creationId xmlns="" xmlns:a16="http://schemas.microsoft.com/office/drawing/2014/main" id="{A5D348C8-04A6-B04C-9E76-895E111C35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4" name="Freeform 1614">
                <a:extLst>
                  <a:ext uri="{FF2B5EF4-FFF2-40B4-BE49-F238E27FC236}">
                    <a16:creationId xmlns="" xmlns:a16="http://schemas.microsoft.com/office/drawing/2014/main" id="{FF8802DC-B64F-B347-88B7-0434C6CD4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03" name="Freeform 3">
              <a:extLst>
                <a:ext uri="{FF2B5EF4-FFF2-40B4-BE49-F238E27FC236}">
                  <a16:creationId xmlns="" xmlns:a16="http://schemas.microsoft.com/office/drawing/2014/main" id="{96D2D58C-AF60-0D4C-9B3D-2EDF188D6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747" y="1363093"/>
              <a:ext cx="5142041" cy="2404002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04" name="Freeform 4">
              <a:extLst>
                <a:ext uri="{FF2B5EF4-FFF2-40B4-BE49-F238E27FC236}">
                  <a16:creationId xmlns="" xmlns:a16="http://schemas.microsoft.com/office/drawing/2014/main" id="{F4D4A5BF-F69B-0B47-A13E-DD8B915F8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5" name="Freeform 35">
              <a:extLst>
                <a:ext uri="{FF2B5EF4-FFF2-40B4-BE49-F238E27FC236}">
                  <a16:creationId xmlns="" xmlns:a16="http://schemas.microsoft.com/office/drawing/2014/main" id="{ED9B70DF-192D-F94B-B428-B3533FBD3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6" name="Freeform 36">
              <a:extLst>
                <a:ext uri="{FF2B5EF4-FFF2-40B4-BE49-F238E27FC236}">
                  <a16:creationId xmlns="" xmlns:a16="http://schemas.microsoft.com/office/drawing/2014/main" id="{933B14BF-F112-864E-B82A-E52E1D196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7" name="Freeform 37">
              <a:extLst>
                <a:ext uri="{FF2B5EF4-FFF2-40B4-BE49-F238E27FC236}">
                  <a16:creationId xmlns="" xmlns:a16="http://schemas.microsoft.com/office/drawing/2014/main" id="{2E1EAAD1-D876-7B42-9CDB-B861F6327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497" y="2298095"/>
              <a:ext cx="1462948" cy="105031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8" name="Freeform 38">
              <a:extLst>
                <a:ext uri="{FF2B5EF4-FFF2-40B4-BE49-F238E27FC236}">
                  <a16:creationId xmlns="" xmlns:a16="http://schemas.microsoft.com/office/drawing/2014/main" id="{21DBE486-9CD8-C742-8B08-B1D3A300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247" y="2891845"/>
              <a:ext cx="1161856" cy="455711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9" name="Freeform 39">
              <a:extLst>
                <a:ext uri="{FF2B5EF4-FFF2-40B4-BE49-F238E27FC236}">
                  <a16:creationId xmlns="" xmlns:a16="http://schemas.microsoft.com/office/drawing/2014/main" id="{597C0B72-56A7-CD46-B760-103D3071473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0" name="Freeform 40">
              <a:extLst>
                <a:ext uri="{FF2B5EF4-FFF2-40B4-BE49-F238E27FC236}">
                  <a16:creationId xmlns="" xmlns:a16="http://schemas.microsoft.com/office/drawing/2014/main" id="{D8D34631-7C0A-0545-B8E7-D0B9D3842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1" name="Freeform 41">
              <a:extLst>
                <a:ext uri="{FF2B5EF4-FFF2-40B4-BE49-F238E27FC236}">
                  <a16:creationId xmlns="" xmlns:a16="http://schemas.microsoft.com/office/drawing/2014/main" id="{495956FE-5A6C-9B45-9B14-2BF0AF46F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2" name="Freeform 42">
              <a:extLst>
                <a:ext uri="{FF2B5EF4-FFF2-40B4-BE49-F238E27FC236}">
                  <a16:creationId xmlns="" xmlns:a16="http://schemas.microsoft.com/office/drawing/2014/main" id="{62622339-B69D-CE49-9D11-E82F0A5DA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3" name="Freeform 43">
              <a:extLst>
                <a:ext uri="{FF2B5EF4-FFF2-40B4-BE49-F238E27FC236}">
                  <a16:creationId xmlns="" xmlns:a16="http://schemas.microsoft.com/office/drawing/2014/main" id="{F66823EE-AAD5-8849-A172-4FF26DE6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Text Box 62">
              <a:extLst>
                <a:ext uri="{FF2B5EF4-FFF2-40B4-BE49-F238E27FC236}">
                  <a16:creationId xmlns="" xmlns:a16="http://schemas.microsoft.com/office/drawing/2014/main" id="{345BA5C6-6EAC-1E45-AF81-FBB8E07BB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5" name="Text Box 63">
              <a:extLst>
                <a:ext uri="{FF2B5EF4-FFF2-40B4-BE49-F238E27FC236}">
                  <a16:creationId xmlns="" xmlns:a16="http://schemas.microsoft.com/office/drawing/2014/main" id="{BE470A2A-6E14-D143-A915-F628456D8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6" name="Text Box 64">
              <a:extLst>
                <a:ext uri="{FF2B5EF4-FFF2-40B4-BE49-F238E27FC236}">
                  <a16:creationId xmlns="" xmlns:a16="http://schemas.microsoft.com/office/drawing/2014/main" id="{42783024-D0DF-9843-9325-EBEBCD811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7" name="Text Box 65">
              <a:extLst>
                <a:ext uri="{FF2B5EF4-FFF2-40B4-BE49-F238E27FC236}">
                  <a16:creationId xmlns="" xmlns:a16="http://schemas.microsoft.com/office/drawing/2014/main" id="{B19A9366-0987-C24D-9D2D-02D5F48AD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8" name="Text Box 66">
              <a:extLst>
                <a:ext uri="{FF2B5EF4-FFF2-40B4-BE49-F238E27FC236}">
                  <a16:creationId xmlns="" xmlns:a16="http://schemas.microsoft.com/office/drawing/2014/main" id="{206F34B0-F5DA-A34C-9EA5-F1239C633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9" name="Text Box 67">
              <a:extLst>
                <a:ext uri="{FF2B5EF4-FFF2-40B4-BE49-F238E27FC236}">
                  <a16:creationId xmlns="" xmlns:a16="http://schemas.microsoft.com/office/drawing/2014/main" id="{55E4914B-D79C-2C4E-972E-82776A5CB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0" name="Text Box 68">
              <a:extLst>
                <a:ext uri="{FF2B5EF4-FFF2-40B4-BE49-F238E27FC236}">
                  <a16:creationId xmlns="" xmlns:a16="http://schemas.microsoft.com/office/drawing/2014/main" id="{04A67F28-42C5-0645-80B3-F79AD69D0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1" name="Text Box 69">
              <a:extLst>
                <a:ext uri="{FF2B5EF4-FFF2-40B4-BE49-F238E27FC236}">
                  <a16:creationId xmlns="" xmlns:a16="http://schemas.microsoft.com/office/drawing/2014/main" id="{D62D6598-B7A6-7543-B5AC-525AE902D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2" name="Text Box 70">
              <a:extLst>
                <a:ext uri="{FF2B5EF4-FFF2-40B4-BE49-F238E27FC236}">
                  <a16:creationId xmlns="" xmlns:a16="http://schemas.microsoft.com/office/drawing/2014/main" id="{E1D6447A-1898-E44F-B48F-6280CB422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3" name="Text Box 71">
              <a:extLst>
                <a:ext uri="{FF2B5EF4-FFF2-40B4-BE49-F238E27FC236}">
                  <a16:creationId xmlns="" xmlns:a16="http://schemas.microsoft.com/office/drawing/2014/main" id="{A49C6587-11BE-494E-A8D1-2C8ACC1A5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24" name="Group 1507">
              <a:extLst>
                <a:ext uri="{FF2B5EF4-FFF2-40B4-BE49-F238E27FC236}">
                  <a16:creationId xmlns="" xmlns:a16="http://schemas.microsoft.com/office/drawing/2014/main" id="{5EBC8E71-8EAC-B74A-95A4-003CC2299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411" name="Freeform 1508">
                <a:extLst>
                  <a:ext uri="{FF2B5EF4-FFF2-40B4-BE49-F238E27FC236}">
                    <a16:creationId xmlns="" xmlns:a16="http://schemas.microsoft.com/office/drawing/2014/main" id="{66D3A65B-6A9D-C84D-99F9-9807D7D0E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" name="Rectangle 1509">
                <a:extLst>
                  <a:ext uri="{FF2B5EF4-FFF2-40B4-BE49-F238E27FC236}">
                    <a16:creationId xmlns="" xmlns:a16="http://schemas.microsoft.com/office/drawing/2014/main" id="{72CCF1A1-68A2-8B4D-AD9B-9C402AECD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" name="Freeform 1510">
                <a:extLst>
                  <a:ext uri="{FF2B5EF4-FFF2-40B4-BE49-F238E27FC236}">
                    <a16:creationId xmlns="" xmlns:a16="http://schemas.microsoft.com/office/drawing/2014/main" id="{C8965F64-763B-FA4A-9557-6E9BC3C0B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" name="Freeform 1511">
                <a:extLst>
                  <a:ext uri="{FF2B5EF4-FFF2-40B4-BE49-F238E27FC236}">
                    <a16:creationId xmlns="" xmlns:a16="http://schemas.microsoft.com/office/drawing/2014/main" id="{BB4B40A7-8B78-6A44-A214-97E44641B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" name="Rectangle 1512">
                <a:extLst>
                  <a:ext uri="{FF2B5EF4-FFF2-40B4-BE49-F238E27FC236}">
                    <a16:creationId xmlns="" xmlns:a16="http://schemas.microsoft.com/office/drawing/2014/main" id="{B0D7DE44-7345-624F-A93E-DBD69C098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16" name="Group 1513">
                <a:extLst>
                  <a:ext uri="{FF2B5EF4-FFF2-40B4-BE49-F238E27FC236}">
                    <a16:creationId xmlns="" xmlns:a16="http://schemas.microsoft.com/office/drawing/2014/main" id="{A11AC80E-EE19-894D-A04D-DAE9AB703F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41" name="AutoShape 1514">
                  <a:extLst>
                    <a:ext uri="{FF2B5EF4-FFF2-40B4-BE49-F238E27FC236}">
                      <a16:creationId xmlns="" xmlns:a16="http://schemas.microsoft.com/office/drawing/2014/main" id="{3C69CFB3-204B-1148-8AB5-1A0F733B54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2" name="AutoShape 1515">
                  <a:extLst>
                    <a:ext uri="{FF2B5EF4-FFF2-40B4-BE49-F238E27FC236}">
                      <a16:creationId xmlns="" xmlns:a16="http://schemas.microsoft.com/office/drawing/2014/main" id="{9367CA35-AAAB-074E-A74E-59B2FA2FDE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7" name="Rectangle 1516">
                <a:extLst>
                  <a:ext uri="{FF2B5EF4-FFF2-40B4-BE49-F238E27FC236}">
                    <a16:creationId xmlns="" xmlns:a16="http://schemas.microsoft.com/office/drawing/2014/main" id="{CE3693F3-C31B-C54F-B87F-42953AF9F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18" name="Group 1517">
                <a:extLst>
                  <a:ext uri="{FF2B5EF4-FFF2-40B4-BE49-F238E27FC236}">
                    <a16:creationId xmlns="" xmlns:a16="http://schemas.microsoft.com/office/drawing/2014/main" id="{E3DCD8E8-4A32-E242-9C26-66A32B851E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9" name="AutoShape 1518">
                  <a:extLst>
                    <a:ext uri="{FF2B5EF4-FFF2-40B4-BE49-F238E27FC236}">
                      <a16:creationId xmlns="" xmlns:a16="http://schemas.microsoft.com/office/drawing/2014/main" id="{2A9C08ED-9421-7A43-8090-57057A615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0" name="AutoShape 1519">
                  <a:extLst>
                    <a:ext uri="{FF2B5EF4-FFF2-40B4-BE49-F238E27FC236}">
                      <a16:creationId xmlns="" xmlns:a16="http://schemas.microsoft.com/office/drawing/2014/main" id="{74EE41DC-C37D-3945-91F1-869FE9EBD7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9" name="Rectangle 1520">
                <a:extLst>
                  <a:ext uri="{FF2B5EF4-FFF2-40B4-BE49-F238E27FC236}">
                    <a16:creationId xmlns="" xmlns:a16="http://schemas.microsoft.com/office/drawing/2014/main" id="{D1A596BC-BD58-914C-B14A-A12660493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1521">
                <a:extLst>
                  <a:ext uri="{FF2B5EF4-FFF2-40B4-BE49-F238E27FC236}">
                    <a16:creationId xmlns="" xmlns:a16="http://schemas.microsoft.com/office/drawing/2014/main" id="{A3DF6281-78D2-9045-91BD-8A0B4EB7D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21" name="Group 1522">
                <a:extLst>
                  <a:ext uri="{FF2B5EF4-FFF2-40B4-BE49-F238E27FC236}">
                    <a16:creationId xmlns="" xmlns:a16="http://schemas.microsoft.com/office/drawing/2014/main" id="{4B5256C0-7FA2-BE4F-8AC5-EF516C5A48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7" name="AutoShape 1523">
                  <a:extLst>
                    <a:ext uri="{FF2B5EF4-FFF2-40B4-BE49-F238E27FC236}">
                      <a16:creationId xmlns="" xmlns:a16="http://schemas.microsoft.com/office/drawing/2014/main" id="{754D255D-5191-9344-A8E8-8FEA426036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8" name="AutoShape 1524">
                  <a:extLst>
                    <a:ext uri="{FF2B5EF4-FFF2-40B4-BE49-F238E27FC236}">
                      <a16:creationId xmlns="" xmlns:a16="http://schemas.microsoft.com/office/drawing/2014/main" id="{E14AD02B-285A-8E4E-9349-A7A65FE580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2" name="Freeform 1525">
                <a:extLst>
                  <a:ext uri="{FF2B5EF4-FFF2-40B4-BE49-F238E27FC236}">
                    <a16:creationId xmlns="" xmlns:a16="http://schemas.microsoft.com/office/drawing/2014/main" id="{6A7D0A21-FEB6-AA49-BF73-7B454ABCC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23" name="Group 1526">
                <a:extLst>
                  <a:ext uri="{FF2B5EF4-FFF2-40B4-BE49-F238E27FC236}">
                    <a16:creationId xmlns="" xmlns:a16="http://schemas.microsoft.com/office/drawing/2014/main" id="{D90C757B-43DB-BA46-B197-E499997AD4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5" name="AutoShape 1527">
                  <a:extLst>
                    <a:ext uri="{FF2B5EF4-FFF2-40B4-BE49-F238E27FC236}">
                      <a16:creationId xmlns="" xmlns:a16="http://schemas.microsoft.com/office/drawing/2014/main" id="{8CA88821-0D55-EB40-A7C1-C3977CDA23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6" name="AutoShape 1528">
                  <a:extLst>
                    <a:ext uri="{FF2B5EF4-FFF2-40B4-BE49-F238E27FC236}">
                      <a16:creationId xmlns="" xmlns:a16="http://schemas.microsoft.com/office/drawing/2014/main" id="{DC4F78A8-7787-604B-A124-FCF43D75DF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4" name="Rectangle 1529">
                <a:extLst>
                  <a:ext uri="{FF2B5EF4-FFF2-40B4-BE49-F238E27FC236}">
                    <a16:creationId xmlns="" xmlns:a16="http://schemas.microsoft.com/office/drawing/2014/main" id="{563CCF97-9884-9B45-B9F6-70D699E99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" name="Freeform 1530">
                <a:extLst>
                  <a:ext uri="{FF2B5EF4-FFF2-40B4-BE49-F238E27FC236}">
                    <a16:creationId xmlns="" xmlns:a16="http://schemas.microsoft.com/office/drawing/2014/main" id="{EBD39E8E-81C2-A844-BF20-C29C5E3AD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6" name="Freeform 1531">
                <a:extLst>
                  <a:ext uri="{FF2B5EF4-FFF2-40B4-BE49-F238E27FC236}">
                    <a16:creationId xmlns="" xmlns:a16="http://schemas.microsoft.com/office/drawing/2014/main" id="{D429C771-C29B-4746-8D5D-C4A863331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" name="Oval 1532">
                <a:extLst>
                  <a:ext uri="{FF2B5EF4-FFF2-40B4-BE49-F238E27FC236}">
                    <a16:creationId xmlns="" xmlns:a16="http://schemas.microsoft.com/office/drawing/2014/main" id="{4C989AEC-8071-734A-8023-0434DC3EB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8" name="Freeform 1533">
                <a:extLst>
                  <a:ext uri="{FF2B5EF4-FFF2-40B4-BE49-F238E27FC236}">
                    <a16:creationId xmlns="" xmlns:a16="http://schemas.microsoft.com/office/drawing/2014/main" id="{50D6A2AD-EDD3-0244-A157-84E850004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" name="AutoShape 1534">
                <a:extLst>
                  <a:ext uri="{FF2B5EF4-FFF2-40B4-BE49-F238E27FC236}">
                    <a16:creationId xmlns="" xmlns:a16="http://schemas.microsoft.com/office/drawing/2014/main" id="{228D946A-767B-854E-8F60-21EDE8F6A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" name="AutoShape 1535">
                <a:extLst>
                  <a:ext uri="{FF2B5EF4-FFF2-40B4-BE49-F238E27FC236}">
                    <a16:creationId xmlns="" xmlns:a16="http://schemas.microsoft.com/office/drawing/2014/main" id="{C77A208E-E580-6C48-B30A-8D6AF0241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" name="Oval 1536">
                <a:extLst>
                  <a:ext uri="{FF2B5EF4-FFF2-40B4-BE49-F238E27FC236}">
                    <a16:creationId xmlns="" xmlns:a16="http://schemas.microsoft.com/office/drawing/2014/main" id="{0584590D-C9DD-6B4F-8D43-3BD5D3BF0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" name="Oval 1537">
                <a:extLst>
                  <a:ext uri="{FF2B5EF4-FFF2-40B4-BE49-F238E27FC236}">
                    <a16:creationId xmlns="" xmlns:a16="http://schemas.microsoft.com/office/drawing/2014/main" id="{E53705ED-8A28-2247-8F50-DFA2320E3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3" name="Oval 1538">
                <a:extLst>
                  <a:ext uri="{FF2B5EF4-FFF2-40B4-BE49-F238E27FC236}">
                    <a16:creationId xmlns="" xmlns:a16="http://schemas.microsoft.com/office/drawing/2014/main" id="{5DE8C3E4-50ED-A045-BBEF-6BD22BDB1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" name="Rectangle 1539">
                <a:extLst>
                  <a:ext uri="{FF2B5EF4-FFF2-40B4-BE49-F238E27FC236}">
                    <a16:creationId xmlns="" xmlns:a16="http://schemas.microsoft.com/office/drawing/2014/main" id="{34EEF575-BCCE-F34E-815A-FDD087C07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cxnSp>
          <p:nvCxnSpPr>
            <p:cNvPr id="325" name="Straight Connector 324">
              <a:extLst>
                <a:ext uri="{FF2B5EF4-FFF2-40B4-BE49-F238E27FC236}">
                  <a16:creationId xmlns="" xmlns:a16="http://schemas.microsoft.com/office/drawing/2014/main" id="{267F2A04-82C7-CA43-AAA2-0B750999EE14}"/>
                </a:ext>
              </a:extLst>
            </p:cNvPr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" name="Straight Connector 325">
              <a:extLst>
                <a:ext uri="{FF2B5EF4-FFF2-40B4-BE49-F238E27FC236}">
                  <a16:creationId xmlns="" xmlns:a16="http://schemas.microsoft.com/office/drawing/2014/main" id="{B91A95F9-EF84-0047-B227-765A487976D6}"/>
                </a:ext>
              </a:extLst>
            </p:cNvPr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27" name="Group 326">
              <a:extLst>
                <a:ext uri="{FF2B5EF4-FFF2-40B4-BE49-F238E27FC236}">
                  <a16:creationId xmlns="" xmlns:a16="http://schemas.microsoft.com/office/drawing/2014/main" id="{EE10E36D-E4DE-FC41-B05D-5CD4A5DBFA21}"/>
                </a:ext>
              </a:extLst>
            </p:cNvPr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398" name="Group 327">
                <a:extLst>
                  <a:ext uri="{FF2B5EF4-FFF2-40B4-BE49-F238E27FC236}">
                    <a16:creationId xmlns="" xmlns:a16="http://schemas.microsoft.com/office/drawing/2014/main" id="{43DE9D84-6507-9E44-8FFE-C43353FBFF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402" name="Oval 401">
                  <a:extLst>
                    <a:ext uri="{FF2B5EF4-FFF2-40B4-BE49-F238E27FC236}">
                      <a16:creationId xmlns="" xmlns:a16="http://schemas.microsoft.com/office/drawing/2014/main" id="{BDBEE8E4-14FE-2342-B5F0-4B459123059B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="" xmlns:a16="http://schemas.microsoft.com/office/drawing/2014/main" id="{35360FF6-9142-814C-BC6A-900E8714152E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Oval 403">
                  <a:extLst>
                    <a:ext uri="{FF2B5EF4-FFF2-40B4-BE49-F238E27FC236}">
                      <a16:creationId xmlns="" xmlns:a16="http://schemas.microsoft.com/office/drawing/2014/main" id="{CD7B45FB-2D33-6849-8696-831389F7A797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5" name="Freeform 404">
                  <a:extLst>
                    <a:ext uri="{FF2B5EF4-FFF2-40B4-BE49-F238E27FC236}">
                      <a16:creationId xmlns="" xmlns:a16="http://schemas.microsoft.com/office/drawing/2014/main" id="{55DD05D2-A87A-9E4B-8F3E-A4613BC094AB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6" name="Freeform 405">
                  <a:extLst>
                    <a:ext uri="{FF2B5EF4-FFF2-40B4-BE49-F238E27FC236}">
                      <a16:creationId xmlns="" xmlns:a16="http://schemas.microsoft.com/office/drawing/2014/main" id="{CEAF7229-E9D5-D042-B7AE-1BF525F56D4B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7" name="Freeform 406">
                  <a:extLst>
                    <a:ext uri="{FF2B5EF4-FFF2-40B4-BE49-F238E27FC236}">
                      <a16:creationId xmlns="" xmlns:a16="http://schemas.microsoft.com/office/drawing/2014/main" id="{AB1AF264-1139-CE43-AFF8-E76758CE960A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8" name="Freeform 407">
                  <a:extLst>
                    <a:ext uri="{FF2B5EF4-FFF2-40B4-BE49-F238E27FC236}">
                      <a16:creationId xmlns="" xmlns:a16="http://schemas.microsoft.com/office/drawing/2014/main" id="{57245D9A-2DA2-E246-9F87-68EA8D71DFA2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9" name="Straight Connector 408">
                  <a:extLst>
                    <a:ext uri="{FF2B5EF4-FFF2-40B4-BE49-F238E27FC236}">
                      <a16:creationId xmlns="" xmlns:a16="http://schemas.microsoft.com/office/drawing/2014/main" id="{1E15FBCF-E2FF-FD4E-8803-68E979C60B5F}"/>
                    </a:ext>
                  </a:extLst>
                </p:cNvPr>
                <p:cNvCxnSpPr>
                  <a:endCxn id="40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="" xmlns:a16="http://schemas.microsoft.com/office/drawing/2014/main" id="{76BF3722-BBAD-924E-BD4C-E031ACC5D682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99" name="Group 398">
                <a:extLst>
                  <a:ext uri="{FF2B5EF4-FFF2-40B4-BE49-F238E27FC236}">
                    <a16:creationId xmlns="" xmlns:a16="http://schemas.microsoft.com/office/drawing/2014/main" id="{493B1A9C-61C8-154E-89A5-A9513BFD54DE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400" name="Oval 399">
                  <a:extLst>
                    <a:ext uri="{FF2B5EF4-FFF2-40B4-BE49-F238E27FC236}">
                      <a16:creationId xmlns="" xmlns:a16="http://schemas.microsoft.com/office/drawing/2014/main" id="{63725DC4-5667-494C-877B-306B214225CA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TextBox 400">
                  <a:extLst>
                    <a:ext uri="{FF2B5EF4-FFF2-40B4-BE49-F238E27FC236}">
                      <a16:creationId xmlns="" xmlns:a16="http://schemas.microsoft.com/office/drawing/2014/main" id="{610E4D3B-522B-8441-8253-4A007172715F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v</a:t>
                  </a:r>
                </a:p>
              </p:txBody>
            </p:sp>
          </p:grpSp>
        </p:grpSp>
        <p:grpSp>
          <p:nvGrpSpPr>
            <p:cNvPr id="328" name="Group 327">
              <a:extLst>
                <a:ext uri="{FF2B5EF4-FFF2-40B4-BE49-F238E27FC236}">
                  <a16:creationId xmlns="" xmlns:a16="http://schemas.microsoft.com/office/drawing/2014/main" id="{DF814D63-F965-FA4E-9920-D211CDA69879}"/>
                </a:ext>
              </a:extLst>
            </p:cNvPr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385" name="Group 327">
                <a:extLst>
                  <a:ext uri="{FF2B5EF4-FFF2-40B4-BE49-F238E27FC236}">
                    <a16:creationId xmlns="" xmlns:a16="http://schemas.microsoft.com/office/drawing/2014/main" id="{1319D0A2-3DA4-6D46-B723-C78612DBD5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89" name="Oval 388">
                  <a:extLst>
                    <a:ext uri="{FF2B5EF4-FFF2-40B4-BE49-F238E27FC236}">
                      <a16:creationId xmlns="" xmlns:a16="http://schemas.microsoft.com/office/drawing/2014/main" id="{406A0DA8-5D66-B54B-BF3C-74FEB059E5F1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="" xmlns:a16="http://schemas.microsoft.com/office/drawing/2014/main" id="{16912ED9-B4B9-274B-8C8B-A301769701DC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Oval 390">
                  <a:extLst>
                    <a:ext uri="{FF2B5EF4-FFF2-40B4-BE49-F238E27FC236}">
                      <a16:creationId xmlns="" xmlns:a16="http://schemas.microsoft.com/office/drawing/2014/main" id="{0FC9220C-ECBF-BC42-AA17-47066E49F672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="" xmlns:a16="http://schemas.microsoft.com/office/drawing/2014/main" id="{EFD001D2-54C5-0042-A5AA-702968D107C1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Freeform 392">
                  <a:extLst>
                    <a:ext uri="{FF2B5EF4-FFF2-40B4-BE49-F238E27FC236}">
                      <a16:creationId xmlns="" xmlns:a16="http://schemas.microsoft.com/office/drawing/2014/main" id="{DF0C4D73-F5CE-1E43-B64E-A1555129729A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Freeform 393">
                  <a:extLst>
                    <a:ext uri="{FF2B5EF4-FFF2-40B4-BE49-F238E27FC236}">
                      <a16:creationId xmlns="" xmlns:a16="http://schemas.microsoft.com/office/drawing/2014/main" id="{2FD88090-C275-6140-AAC7-18542BD977C0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Freeform 394">
                  <a:extLst>
                    <a:ext uri="{FF2B5EF4-FFF2-40B4-BE49-F238E27FC236}">
                      <a16:creationId xmlns="" xmlns:a16="http://schemas.microsoft.com/office/drawing/2014/main" id="{F52A43F0-D631-014F-9B59-69076BD7A214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6" name="Straight Connector 395">
                  <a:extLst>
                    <a:ext uri="{FF2B5EF4-FFF2-40B4-BE49-F238E27FC236}">
                      <a16:creationId xmlns="" xmlns:a16="http://schemas.microsoft.com/office/drawing/2014/main" id="{7B9292D1-E5A5-F44E-8DC8-0DDB894A0004}"/>
                    </a:ext>
                  </a:extLst>
                </p:cNvPr>
                <p:cNvCxnSpPr>
                  <a:endCxn id="39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="" xmlns:a16="http://schemas.microsoft.com/office/drawing/2014/main" id="{82695498-3E06-C549-BDEB-3B3BC72D74A8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86" name="Group 385">
                <a:extLst>
                  <a:ext uri="{FF2B5EF4-FFF2-40B4-BE49-F238E27FC236}">
                    <a16:creationId xmlns="" xmlns:a16="http://schemas.microsoft.com/office/drawing/2014/main" id="{58CC84C2-4686-2643-A790-875AD3D2EB15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387" name="Oval 386">
                  <a:extLst>
                    <a:ext uri="{FF2B5EF4-FFF2-40B4-BE49-F238E27FC236}">
                      <a16:creationId xmlns="" xmlns:a16="http://schemas.microsoft.com/office/drawing/2014/main" id="{91E65A3C-37C4-FB49-A4C5-66DD49380A20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TextBox 387">
                  <a:extLst>
                    <a:ext uri="{FF2B5EF4-FFF2-40B4-BE49-F238E27FC236}">
                      <a16:creationId xmlns="" xmlns:a16="http://schemas.microsoft.com/office/drawing/2014/main" id="{7D7D52A1-09FA-B245-A51E-503672F88792}"/>
                    </a:ext>
                  </a:extLst>
                </p:cNvPr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w</a:t>
                  </a:r>
                </a:p>
              </p:txBody>
            </p:sp>
          </p:grpSp>
        </p:grpSp>
        <p:grpSp>
          <p:nvGrpSpPr>
            <p:cNvPr id="329" name="Group 328">
              <a:extLst>
                <a:ext uri="{FF2B5EF4-FFF2-40B4-BE49-F238E27FC236}">
                  <a16:creationId xmlns="" xmlns:a16="http://schemas.microsoft.com/office/drawing/2014/main" id="{7F5B202E-84B1-8546-ABE7-0D873A53CB3A}"/>
                </a:ext>
              </a:extLst>
            </p:cNvPr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372" name="Group 327">
                <a:extLst>
                  <a:ext uri="{FF2B5EF4-FFF2-40B4-BE49-F238E27FC236}">
                    <a16:creationId xmlns="" xmlns:a16="http://schemas.microsoft.com/office/drawing/2014/main" id="{74C66983-6367-A346-9811-03B6B660BD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76" name="Oval 375">
                  <a:extLst>
                    <a:ext uri="{FF2B5EF4-FFF2-40B4-BE49-F238E27FC236}">
                      <a16:creationId xmlns="" xmlns:a16="http://schemas.microsoft.com/office/drawing/2014/main" id="{23D87A19-41D5-2F4B-A759-D658AB6DE7F5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="" xmlns:a16="http://schemas.microsoft.com/office/drawing/2014/main" id="{BF010680-E14C-AB41-B12D-005B0B3FBA78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="" xmlns:a16="http://schemas.microsoft.com/office/drawing/2014/main" id="{773506FA-CDA9-A14E-9C9B-2D5E7F909A9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Freeform 378">
                  <a:extLst>
                    <a:ext uri="{FF2B5EF4-FFF2-40B4-BE49-F238E27FC236}">
                      <a16:creationId xmlns="" xmlns:a16="http://schemas.microsoft.com/office/drawing/2014/main" id="{39B04F67-6A6D-6245-B8C8-CF7114C9D7F0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Freeform 379">
                  <a:extLst>
                    <a:ext uri="{FF2B5EF4-FFF2-40B4-BE49-F238E27FC236}">
                      <a16:creationId xmlns="" xmlns:a16="http://schemas.microsoft.com/office/drawing/2014/main" id="{C46B0DC1-1017-4146-A422-109C3BAD255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1" name="Freeform 380">
                  <a:extLst>
                    <a:ext uri="{FF2B5EF4-FFF2-40B4-BE49-F238E27FC236}">
                      <a16:creationId xmlns="" xmlns:a16="http://schemas.microsoft.com/office/drawing/2014/main" id="{CA725F35-AC0C-C543-A8A7-24E9625350C8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="" xmlns:a16="http://schemas.microsoft.com/office/drawing/2014/main" id="{977CD25B-F33C-BA45-8069-AC4B98057578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3" name="Straight Connector 382">
                  <a:extLst>
                    <a:ext uri="{FF2B5EF4-FFF2-40B4-BE49-F238E27FC236}">
                      <a16:creationId xmlns="" xmlns:a16="http://schemas.microsoft.com/office/drawing/2014/main" id="{54C74B7C-6FCA-5B45-9A2B-DC09E5CDE689}"/>
                    </a:ext>
                  </a:extLst>
                </p:cNvPr>
                <p:cNvCxnSpPr>
                  <a:endCxn id="37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="" xmlns:a16="http://schemas.microsoft.com/office/drawing/2014/main" id="{F18B4945-5B3A-CC4D-AD10-A9969F3DC39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73" name="Group 372">
                <a:extLst>
                  <a:ext uri="{FF2B5EF4-FFF2-40B4-BE49-F238E27FC236}">
                    <a16:creationId xmlns="" xmlns:a16="http://schemas.microsoft.com/office/drawing/2014/main" id="{79ADB3AE-0BAC-E846-91C0-DA740CA9923D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374" name="Oval 373">
                  <a:extLst>
                    <a:ext uri="{FF2B5EF4-FFF2-40B4-BE49-F238E27FC236}">
                      <a16:creationId xmlns="" xmlns:a16="http://schemas.microsoft.com/office/drawing/2014/main" id="{D1EDF0F4-E8FD-6841-A11F-DBF2430F102B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5" name="TextBox 374">
                  <a:extLst>
                    <a:ext uri="{FF2B5EF4-FFF2-40B4-BE49-F238E27FC236}">
                      <a16:creationId xmlns="" xmlns:a16="http://schemas.microsoft.com/office/drawing/2014/main" id="{1AFA689E-3A33-DF4B-A8F3-403F0D901A93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u</a:t>
                  </a:r>
                </a:p>
              </p:txBody>
            </p:sp>
          </p:grpSp>
        </p:grpSp>
        <p:grpSp>
          <p:nvGrpSpPr>
            <p:cNvPr id="330" name="Group 329">
              <a:extLst>
                <a:ext uri="{FF2B5EF4-FFF2-40B4-BE49-F238E27FC236}">
                  <a16:creationId xmlns="" xmlns:a16="http://schemas.microsoft.com/office/drawing/2014/main" id="{C6EB4006-BDBE-0A46-98DE-BE7F5F85E41C}"/>
                </a:ext>
              </a:extLst>
            </p:cNvPr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359" name="Group 327">
                <a:extLst>
                  <a:ext uri="{FF2B5EF4-FFF2-40B4-BE49-F238E27FC236}">
                    <a16:creationId xmlns="" xmlns:a16="http://schemas.microsoft.com/office/drawing/2014/main" id="{19323E07-6D65-4A4C-A34C-8931919B7A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63" name="Oval 362">
                  <a:extLst>
                    <a:ext uri="{FF2B5EF4-FFF2-40B4-BE49-F238E27FC236}">
                      <a16:creationId xmlns="" xmlns:a16="http://schemas.microsoft.com/office/drawing/2014/main" id="{8A90C563-3889-7546-B079-B0069EBCDD8E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="" xmlns:a16="http://schemas.microsoft.com/office/drawing/2014/main" id="{F906AAC0-18E3-3C42-9638-4B9554929AD2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5" name="Oval 364">
                  <a:extLst>
                    <a:ext uri="{FF2B5EF4-FFF2-40B4-BE49-F238E27FC236}">
                      <a16:creationId xmlns="" xmlns:a16="http://schemas.microsoft.com/office/drawing/2014/main" id="{D7FE9FC4-31C2-7545-8E5A-A107662814D2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6" name="Freeform 365">
                  <a:extLst>
                    <a:ext uri="{FF2B5EF4-FFF2-40B4-BE49-F238E27FC236}">
                      <a16:creationId xmlns="" xmlns:a16="http://schemas.microsoft.com/office/drawing/2014/main" id="{115FE479-5C3C-474A-A53B-50B85C152ABA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Freeform 366">
                  <a:extLst>
                    <a:ext uri="{FF2B5EF4-FFF2-40B4-BE49-F238E27FC236}">
                      <a16:creationId xmlns="" xmlns:a16="http://schemas.microsoft.com/office/drawing/2014/main" id="{AD2C9A8C-6369-A54C-9D6C-E64BF41BE070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Freeform 367">
                  <a:extLst>
                    <a:ext uri="{FF2B5EF4-FFF2-40B4-BE49-F238E27FC236}">
                      <a16:creationId xmlns="" xmlns:a16="http://schemas.microsoft.com/office/drawing/2014/main" id="{D3174F82-A842-4A4B-8B8E-F9394399D6CD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="" xmlns:a16="http://schemas.microsoft.com/office/drawing/2014/main" id="{715ED35F-F03C-3844-AAF7-4A4022009E69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0" name="Straight Connector 369">
                  <a:extLst>
                    <a:ext uri="{FF2B5EF4-FFF2-40B4-BE49-F238E27FC236}">
                      <a16:creationId xmlns="" xmlns:a16="http://schemas.microsoft.com/office/drawing/2014/main" id="{E168B24C-7C31-704F-9C70-9283F9D101DE}"/>
                    </a:ext>
                  </a:extLst>
                </p:cNvPr>
                <p:cNvCxnSpPr>
                  <a:endCxn id="36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="" xmlns:a16="http://schemas.microsoft.com/office/drawing/2014/main" id="{A8773E23-D37D-7F4D-959F-FFCF3E4EAD35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60" name="Group 359">
                <a:extLst>
                  <a:ext uri="{FF2B5EF4-FFF2-40B4-BE49-F238E27FC236}">
                    <a16:creationId xmlns="" xmlns:a16="http://schemas.microsoft.com/office/drawing/2014/main" id="{661612F3-E94B-0E4F-B158-1E1F5536E408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361" name="Oval 360">
                  <a:extLst>
                    <a:ext uri="{FF2B5EF4-FFF2-40B4-BE49-F238E27FC236}">
                      <a16:creationId xmlns="" xmlns:a16="http://schemas.microsoft.com/office/drawing/2014/main" id="{C763175D-A9C3-EF48-81B5-5B18EF6185F4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="" xmlns:a16="http://schemas.microsoft.com/office/drawing/2014/main" id="{56CD500D-CEB7-684C-A583-1A90F979E021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z</a:t>
                  </a:r>
                </a:p>
              </p:txBody>
            </p:sp>
          </p:grpSp>
        </p:grpSp>
        <p:grpSp>
          <p:nvGrpSpPr>
            <p:cNvPr id="331" name="Group 330">
              <a:extLst>
                <a:ext uri="{FF2B5EF4-FFF2-40B4-BE49-F238E27FC236}">
                  <a16:creationId xmlns="" xmlns:a16="http://schemas.microsoft.com/office/drawing/2014/main" id="{8CC7A315-C254-4746-8CBE-0E76B9C4970F}"/>
                </a:ext>
              </a:extLst>
            </p:cNvPr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346" name="Group 327">
                <a:extLst>
                  <a:ext uri="{FF2B5EF4-FFF2-40B4-BE49-F238E27FC236}">
                    <a16:creationId xmlns="" xmlns:a16="http://schemas.microsoft.com/office/drawing/2014/main" id="{57B82EFC-992A-174F-B228-FA314BDF20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50" name="Oval 349">
                  <a:extLst>
                    <a:ext uri="{FF2B5EF4-FFF2-40B4-BE49-F238E27FC236}">
                      <a16:creationId xmlns="" xmlns:a16="http://schemas.microsoft.com/office/drawing/2014/main" id="{5516324A-B35A-FF49-96A8-4C3ABFAA279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="" xmlns:a16="http://schemas.microsoft.com/office/drawing/2014/main" id="{218BB1BC-107B-9548-B7F8-1205053933E2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="" xmlns:a16="http://schemas.microsoft.com/office/drawing/2014/main" id="{E0CC4DE9-4E37-1945-B621-6990957A8C90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Freeform 352">
                  <a:extLst>
                    <a:ext uri="{FF2B5EF4-FFF2-40B4-BE49-F238E27FC236}">
                      <a16:creationId xmlns="" xmlns:a16="http://schemas.microsoft.com/office/drawing/2014/main" id="{A2CF0E3A-0B11-A242-94A3-D1972489953C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Freeform 353">
                  <a:extLst>
                    <a:ext uri="{FF2B5EF4-FFF2-40B4-BE49-F238E27FC236}">
                      <a16:creationId xmlns="" xmlns:a16="http://schemas.microsoft.com/office/drawing/2014/main" id="{078DD177-3C9A-AC4A-994C-913F0A08C1F8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Freeform 354">
                  <a:extLst>
                    <a:ext uri="{FF2B5EF4-FFF2-40B4-BE49-F238E27FC236}">
                      <a16:creationId xmlns="" xmlns:a16="http://schemas.microsoft.com/office/drawing/2014/main" id="{7D050A20-78F8-D446-BFB0-855E64D3DFB6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Freeform 355">
                  <a:extLst>
                    <a:ext uri="{FF2B5EF4-FFF2-40B4-BE49-F238E27FC236}">
                      <a16:creationId xmlns="" xmlns:a16="http://schemas.microsoft.com/office/drawing/2014/main" id="{DFC753F6-0104-C144-A482-28D91E9FF189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DF6B0AE2-B7AF-4349-A241-B96871C3DFBE}"/>
                    </a:ext>
                  </a:extLst>
                </p:cNvPr>
                <p:cNvCxnSpPr>
                  <a:endCxn id="35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0C461AF1-3611-CA4A-8113-D6B33D79EFD8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47" name="Group 346">
                <a:extLst>
                  <a:ext uri="{FF2B5EF4-FFF2-40B4-BE49-F238E27FC236}">
                    <a16:creationId xmlns="" xmlns:a16="http://schemas.microsoft.com/office/drawing/2014/main" id="{5DDD6435-5804-824F-9844-11EE108986C8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348" name="Oval 347">
                  <a:extLst>
                    <a:ext uri="{FF2B5EF4-FFF2-40B4-BE49-F238E27FC236}">
                      <a16:creationId xmlns="" xmlns:a16="http://schemas.microsoft.com/office/drawing/2014/main" id="{3DD41EFD-A71B-A447-B957-8B7AEA9E0494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="" xmlns:a16="http://schemas.microsoft.com/office/drawing/2014/main" id="{0808DE23-7FF1-1B41-9706-BEF8D8DE36D2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y</a:t>
                  </a:r>
                </a:p>
              </p:txBody>
            </p:sp>
          </p:grpSp>
        </p:grpSp>
        <p:grpSp>
          <p:nvGrpSpPr>
            <p:cNvPr id="332" name="Group 331">
              <a:extLst>
                <a:ext uri="{FF2B5EF4-FFF2-40B4-BE49-F238E27FC236}">
                  <a16:creationId xmlns="" xmlns:a16="http://schemas.microsoft.com/office/drawing/2014/main" id="{FC31B094-3896-AB43-9216-D41F5CF5B5CD}"/>
                </a:ext>
              </a:extLst>
            </p:cNvPr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333" name="Group 327">
                <a:extLst>
                  <a:ext uri="{FF2B5EF4-FFF2-40B4-BE49-F238E27FC236}">
                    <a16:creationId xmlns="" xmlns:a16="http://schemas.microsoft.com/office/drawing/2014/main" id="{68165765-2BED-214D-88D7-9D28666BA0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37" name="Oval 336">
                  <a:extLst>
                    <a:ext uri="{FF2B5EF4-FFF2-40B4-BE49-F238E27FC236}">
                      <a16:creationId xmlns="" xmlns:a16="http://schemas.microsoft.com/office/drawing/2014/main" id="{BEB24274-A728-564C-9B37-C2301DC5667F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="" xmlns:a16="http://schemas.microsoft.com/office/drawing/2014/main" id="{C7018D81-D070-D343-8442-C9B813B94FC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Oval 338">
                  <a:extLst>
                    <a:ext uri="{FF2B5EF4-FFF2-40B4-BE49-F238E27FC236}">
                      <a16:creationId xmlns="" xmlns:a16="http://schemas.microsoft.com/office/drawing/2014/main" id="{7CC9DA44-AB58-A143-A7E4-5DCC05563B28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0" name="Freeform 339">
                  <a:extLst>
                    <a:ext uri="{FF2B5EF4-FFF2-40B4-BE49-F238E27FC236}">
                      <a16:creationId xmlns="" xmlns:a16="http://schemas.microsoft.com/office/drawing/2014/main" id="{A345A354-C439-1346-B8B1-9B77F484F731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1" name="Freeform 340">
                  <a:extLst>
                    <a:ext uri="{FF2B5EF4-FFF2-40B4-BE49-F238E27FC236}">
                      <a16:creationId xmlns="" xmlns:a16="http://schemas.microsoft.com/office/drawing/2014/main" id="{47254DC2-0CCD-1D43-9A9E-AF30B25F477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2" name="Freeform 341">
                  <a:extLst>
                    <a:ext uri="{FF2B5EF4-FFF2-40B4-BE49-F238E27FC236}">
                      <a16:creationId xmlns="" xmlns:a16="http://schemas.microsoft.com/office/drawing/2014/main" id="{D09BD497-0854-FF41-BB16-ACF44392BCA2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3" name="Freeform 342">
                  <a:extLst>
                    <a:ext uri="{FF2B5EF4-FFF2-40B4-BE49-F238E27FC236}">
                      <a16:creationId xmlns="" xmlns:a16="http://schemas.microsoft.com/office/drawing/2014/main" id="{35285FEF-CAD9-224F-91A6-C0D14EBDC940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44" name="Straight Connector 343">
                  <a:extLst>
                    <a:ext uri="{FF2B5EF4-FFF2-40B4-BE49-F238E27FC236}">
                      <a16:creationId xmlns="" xmlns:a16="http://schemas.microsoft.com/office/drawing/2014/main" id="{CF9122C4-270A-B24E-A5AE-0EFA7376067D}"/>
                    </a:ext>
                  </a:extLst>
                </p:cNvPr>
                <p:cNvCxnSpPr>
                  <a:endCxn id="33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="" xmlns:a16="http://schemas.microsoft.com/office/drawing/2014/main" id="{3D3021B9-325F-1E4E-8CE0-091CA2DB4D0B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34" name="Group 333">
                <a:extLst>
                  <a:ext uri="{FF2B5EF4-FFF2-40B4-BE49-F238E27FC236}">
                    <a16:creationId xmlns="" xmlns:a16="http://schemas.microsoft.com/office/drawing/2014/main" id="{ABF5A136-419C-8E48-B84C-19084D8846E1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335" name="Oval 334">
                  <a:extLst>
                    <a:ext uri="{FF2B5EF4-FFF2-40B4-BE49-F238E27FC236}">
                      <a16:creationId xmlns="" xmlns:a16="http://schemas.microsoft.com/office/drawing/2014/main" id="{7D9024F5-F6D2-724B-8783-4785743461C6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="" xmlns:a16="http://schemas.microsoft.com/office/drawing/2014/main" id="{6953032B-5A97-DA45-B4BF-C48C5E119377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x</a:t>
                  </a:r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4139"/>
            <a:ext cx="10710797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Traffic engineering: difficult with traditional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B8C4E43C-52C5-9843-9797-566EB715CE33}"/>
              </a:ext>
            </a:extLst>
          </p:cNvPr>
          <p:cNvSpPr txBox="1"/>
          <p:nvPr/>
        </p:nvSpPr>
        <p:spPr>
          <a:xfrm>
            <a:off x="1728591" y="3928028"/>
            <a:ext cx="972787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u="sng" dirty="0">
                <a:solidFill>
                  <a:srgbClr val="000090"/>
                </a:solidFill>
                <a:ea typeface="ＭＳ Ｐゴシック" charset="0"/>
              </a:rPr>
              <a:t>Q: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what if network operator wants u-to-z traffic to flow along </a:t>
            </a:r>
            <a:r>
              <a:rPr lang="en-US" sz="2800" i="1" dirty="0">
                <a:solidFill>
                  <a:srgbClr val="000000"/>
                </a:solidFill>
                <a:ea typeface="ＭＳ Ｐゴシック" charset="0"/>
              </a:rPr>
              <a:t>uvw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z, rather than </a:t>
            </a:r>
            <a:r>
              <a:rPr lang="en-US" sz="2800" i="1" dirty="0">
                <a:solidFill>
                  <a:srgbClr val="000000"/>
                </a:solidFill>
                <a:ea typeface="ＭＳ Ｐゴシック" charset="0"/>
              </a:rPr>
              <a:t>uxyz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?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800" i="1" u="sng" dirty="0">
                <a:solidFill>
                  <a:srgbClr val="000090"/>
                </a:solidFill>
                <a:ea typeface="ＭＳ Ｐゴシック" charset="0"/>
              </a:rPr>
              <a:t>A: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need to re-define link weights so traffic routing algorithm computes routes accordingly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(or need a new routing algorithm)!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C89243ED-7091-A745-8FC9-42D617C322A8}"/>
              </a:ext>
            </a:extLst>
          </p:cNvPr>
          <p:cNvSpPr txBox="1"/>
          <p:nvPr/>
        </p:nvSpPr>
        <p:spPr>
          <a:xfrm>
            <a:off x="2003306" y="5938073"/>
            <a:ext cx="8276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C00000"/>
                </a:solidFill>
                <a:ea typeface="ＭＳ Ｐゴシック" charset="0"/>
              </a:rPr>
              <a:t>link weights are only control “knobs”: not much control!</a:t>
            </a:r>
          </a:p>
        </p:txBody>
      </p:sp>
      <p:sp>
        <p:nvSpPr>
          <p:cNvPr id="298" name="Freeform 297">
            <a:extLst>
              <a:ext uri="{FF2B5EF4-FFF2-40B4-BE49-F238E27FC236}">
                <a16:creationId xmlns="" xmlns:a16="http://schemas.microsoft.com/office/drawing/2014/main" id="{AD8B86B2-93D9-A745-9897-F855B37ADC0B}"/>
              </a:ext>
            </a:extLst>
          </p:cNvPr>
          <p:cNvSpPr/>
          <p:nvPr/>
        </p:nvSpPr>
        <p:spPr>
          <a:xfrm>
            <a:off x="3283003" y="2063149"/>
            <a:ext cx="5676290" cy="537233"/>
          </a:xfrm>
          <a:custGeom>
            <a:avLst/>
            <a:gdLst>
              <a:gd name="connsiteX0" fmla="*/ 0 w 5035463"/>
              <a:gd name="connsiteY0" fmla="*/ 551145 h 551145"/>
              <a:gd name="connsiteX1" fmla="*/ 901874 w 5035463"/>
              <a:gd name="connsiteY1" fmla="*/ 551145 h 551145"/>
              <a:gd name="connsiteX2" fmla="*/ 2329841 w 5035463"/>
              <a:gd name="connsiteY2" fmla="*/ 0 h 551145"/>
              <a:gd name="connsiteX3" fmla="*/ 3933173 w 5035463"/>
              <a:gd name="connsiteY3" fmla="*/ 12526 h 551145"/>
              <a:gd name="connsiteX4" fmla="*/ 5035463 w 5035463"/>
              <a:gd name="connsiteY4" fmla="*/ 488515 h 551145"/>
              <a:gd name="connsiteX0" fmla="*/ 0 w 5035463"/>
              <a:gd name="connsiteY0" fmla="*/ 554892 h 554892"/>
              <a:gd name="connsiteX1" fmla="*/ 901874 w 5035463"/>
              <a:gd name="connsiteY1" fmla="*/ 554892 h 554892"/>
              <a:gd name="connsiteX2" fmla="*/ 2082503 w 5035463"/>
              <a:gd name="connsiteY2" fmla="*/ 0 h 554892"/>
              <a:gd name="connsiteX3" fmla="*/ 3933173 w 5035463"/>
              <a:gd name="connsiteY3" fmla="*/ 16273 h 554892"/>
              <a:gd name="connsiteX4" fmla="*/ 5035463 w 5035463"/>
              <a:gd name="connsiteY4" fmla="*/ 492262 h 554892"/>
              <a:gd name="connsiteX0" fmla="*/ 0 w 5035463"/>
              <a:gd name="connsiteY0" fmla="*/ 554892 h 554892"/>
              <a:gd name="connsiteX1" fmla="*/ 860651 w 5035463"/>
              <a:gd name="connsiteY1" fmla="*/ 487436 h 554892"/>
              <a:gd name="connsiteX2" fmla="*/ 2082503 w 5035463"/>
              <a:gd name="connsiteY2" fmla="*/ 0 h 554892"/>
              <a:gd name="connsiteX3" fmla="*/ 3933173 w 5035463"/>
              <a:gd name="connsiteY3" fmla="*/ 16273 h 554892"/>
              <a:gd name="connsiteX4" fmla="*/ 5035463 w 5035463"/>
              <a:gd name="connsiteY4" fmla="*/ 492262 h 554892"/>
              <a:gd name="connsiteX0" fmla="*/ 0 w 5024220"/>
              <a:gd name="connsiteY0" fmla="*/ 491184 h 492262"/>
              <a:gd name="connsiteX1" fmla="*/ 849408 w 5024220"/>
              <a:gd name="connsiteY1" fmla="*/ 487436 h 492262"/>
              <a:gd name="connsiteX2" fmla="*/ 2071260 w 5024220"/>
              <a:gd name="connsiteY2" fmla="*/ 0 h 492262"/>
              <a:gd name="connsiteX3" fmla="*/ 3921930 w 5024220"/>
              <a:gd name="connsiteY3" fmla="*/ 16273 h 492262"/>
              <a:gd name="connsiteX4" fmla="*/ 5024220 w 5024220"/>
              <a:gd name="connsiteY4" fmla="*/ 492262 h 492262"/>
              <a:gd name="connsiteX0" fmla="*/ 0 w 5020472"/>
              <a:gd name="connsiteY0" fmla="*/ 479942 h 492262"/>
              <a:gd name="connsiteX1" fmla="*/ 845660 w 5020472"/>
              <a:gd name="connsiteY1" fmla="*/ 487436 h 492262"/>
              <a:gd name="connsiteX2" fmla="*/ 2067512 w 5020472"/>
              <a:gd name="connsiteY2" fmla="*/ 0 h 492262"/>
              <a:gd name="connsiteX3" fmla="*/ 3918182 w 5020472"/>
              <a:gd name="connsiteY3" fmla="*/ 16273 h 492262"/>
              <a:gd name="connsiteX4" fmla="*/ 5020472 w 5020472"/>
              <a:gd name="connsiteY4" fmla="*/ 492262 h 492262"/>
              <a:gd name="connsiteX0" fmla="*/ 0 w 5020472"/>
              <a:gd name="connsiteY0" fmla="*/ 494932 h 494932"/>
              <a:gd name="connsiteX1" fmla="*/ 845660 w 5020472"/>
              <a:gd name="connsiteY1" fmla="*/ 487436 h 494932"/>
              <a:gd name="connsiteX2" fmla="*/ 2067512 w 5020472"/>
              <a:gd name="connsiteY2" fmla="*/ 0 h 494932"/>
              <a:gd name="connsiteX3" fmla="*/ 3918182 w 5020472"/>
              <a:gd name="connsiteY3" fmla="*/ 16273 h 494932"/>
              <a:gd name="connsiteX4" fmla="*/ 5020472 w 5020472"/>
              <a:gd name="connsiteY4" fmla="*/ 492262 h 494932"/>
              <a:gd name="connsiteX0" fmla="*/ 0 w 5009229"/>
              <a:gd name="connsiteY0" fmla="*/ 479941 h 492262"/>
              <a:gd name="connsiteX1" fmla="*/ 834417 w 5009229"/>
              <a:gd name="connsiteY1" fmla="*/ 487436 h 492262"/>
              <a:gd name="connsiteX2" fmla="*/ 2056269 w 5009229"/>
              <a:gd name="connsiteY2" fmla="*/ 0 h 492262"/>
              <a:gd name="connsiteX3" fmla="*/ 3906939 w 5009229"/>
              <a:gd name="connsiteY3" fmla="*/ 16273 h 492262"/>
              <a:gd name="connsiteX4" fmla="*/ 5009229 w 5009229"/>
              <a:gd name="connsiteY4" fmla="*/ 492262 h 492262"/>
              <a:gd name="connsiteX0" fmla="*/ 0 w 5009229"/>
              <a:gd name="connsiteY0" fmla="*/ 491183 h 492262"/>
              <a:gd name="connsiteX1" fmla="*/ 834417 w 5009229"/>
              <a:gd name="connsiteY1" fmla="*/ 487436 h 492262"/>
              <a:gd name="connsiteX2" fmla="*/ 2056269 w 5009229"/>
              <a:gd name="connsiteY2" fmla="*/ 0 h 492262"/>
              <a:gd name="connsiteX3" fmla="*/ 3906939 w 5009229"/>
              <a:gd name="connsiteY3" fmla="*/ 16273 h 492262"/>
              <a:gd name="connsiteX4" fmla="*/ 5009229 w 5009229"/>
              <a:gd name="connsiteY4" fmla="*/ 492262 h 492262"/>
              <a:gd name="connsiteX0" fmla="*/ 0 w 5009229"/>
              <a:gd name="connsiteY0" fmla="*/ 519881 h 520960"/>
              <a:gd name="connsiteX1" fmla="*/ 834417 w 5009229"/>
              <a:gd name="connsiteY1" fmla="*/ 516134 h 520960"/>
              <a:gd name="connsiteX2" fmla="*/ 2056269 w 5009229"/>
              <a:gd name="connsiteY2" fmla="*/ 28698 h 520960"/>
              <a:gd name="connsiteX3" fmla="*/ 3663349 w 5009229"/>
              <a:gd name="connsiteY3" fmla="*/ 0 h 520960"/>
              <a:gd name="connsiteX4" fmla="*/ 5009229 w 5009229"/>
              <a:gd name="connsiteY4" fmla="*/ 520960 h 520960"/>
              <a:gd name="connsiteX0" fmla="*/ 0 w 4953016"/>
              <a:gd name="connsiteY0" fmla="*/ 519881 h 558436"/>
              <a:gd name="connsiteX1" fmla="*/ 834417 w 4953016"/>
              <a:gd name="connsiteY1" fmla="*/ 516134 h 558436"/>
              <a:gd name="connsiteX2" fmla="*/ 2056269 w 4953016"/>
              <a:gd name="connsiteY2" fmla="*/ 28698 h 558436"/>
              <a:gd name="connsiteX3" fmla="*/ 3663349 w 4953016"/>
              <a:gd name="connsiteY3" fmla="*/ 0 h 558436"/>
              <a:gd name="connsiteX4" fmla="*/ 4953016 w 4953016"/>
              <a:gd name="connsiteY4" fmla="*/ 558436 h 558436"/>
              <a:gd name="connsiteX0" fmla="*/ 0 w 4953016"/>
              <a:gd name="connsiteY0" fmla="*/ 519881 h 558436"/>
              <a:gd name="connsiteX1" fmla="*/ 834417 w 4953016"/>
              <a:gd name="connsiteY1" fmla="*/ 516134 h 558436"/>
              <a:gd name="connsiteX2" fmla="*/ 2056269 w 4953016"/>
              <a:gd name="connsiteY2" fmla="*/ 28698 h 558436"/>
              <a:gd name="connsiteX3" fmla="*/ 3663349 w 4953016"/>
              <a:gd name="connsiteY3" fmla="*/ 0 h 558436"/>
              <a:gd name="connsiteX4" fmla="*/ 4631805 w 4953016"/>
              <a:gd name="connsiteY4" fmla="*/ 415156 h 558436"/>
              <a:gd name="connsiteX5" fmla="*/ 4953016 w 4953016"/>
              <a:gd name="connsiteY5" fmla="*/ 558436 h 558436"/>
              <a:gd name="connsiteX0" fmla="*/ 0 w 5676291"/>
              <a:gd name="connsiteY0" fmla="*/ 519881 h 558436"/>
              <a:gd name="connsiteX1" fmla="*/ 834417 w 5676291"/>
              <a:gd name="connsiteY1" fmla="*/ 516134 h 558436"/>
              <a:gd name="connsiteX2" fmla="*/ 2056269 w 5676291"/>
              <a:gd name="connsiteY2" fmla="*/ 28698 h 558436"/>
              <a:gd name="connsiteX3" fmla="*/ 3663349 w 5676291"/>
              <a:gd name="connsiteY3" fmla="*/ 0 h 558436"/>
              <a:gd name="connsiteX4" fmla="*/ 4631805 w 5676291"/>
              <a:gd name="connsiteY4" fmla="*/ 415156 h 558436"/>
              <a:gd name="connsiteX5" fmla="*/ 5676291 w 5676291"/>
              <a:gd name="connsiteY5" fmla="*/ 558436 h 558436"/>
              <a:gd name="connsiteX0" fmla="*/ 0 w 5676291"/>
              <a:gd name="connsiteY0" fmla="*/ 519881 h 558436"/>
              <a:gd name="connsiteX1" fmla="*/ 834417 w 5676291"/>
              <a:gd name="connsiteY1" fmla="*/ 516134 h 558436"/>
              <a:gd name="connsiteX2" fmla="*/ 2056269 w 5676291"/>
              <a:gd name="connsiteY2" fmla="*/ 28698 h 558436"/>
              <a:gd name="connsiteX3" fmla="*/ 3663349 w 5676291"/>
              <a:gd name="connsiteY3" fmla="*/ 0 h 558436"/>
              <a:gd name="connsiteX4" fmla="*/ 4909124 w 5676291"/>
              <a:gd name="connsiteY4" fmla="*/ 527582 h 558436"/>
              <a:gd name="connsiteX5" fmla="*/ 5676291 w 5676291"/>
              <a:gd name="connsiteY5" fmla="*/ 558436 h 558436"/>
              <a:gd name="connsiteX0" fmla="*/ 0 w 5672543"/>
              <a:gd name="connsiteY0" fmla="*/ 519881 h 535951"/>
              <a:gd name="connsiteX1" fmla="*/ 834417 w 5672543"/>
              <a:gd name="connsiteY1" fmla="*/ 516134 h 535951"/>
              <a:gd name="connsiteX2" fmla="*/ 2056269 w 5672543"/>
              <a:gd name="connsiteY2" fmla="*/ 28698 h 535951"/>
              <a:gd name="connsiteX3" fmla="*/ 3663349 w 5672543"/>
              <a:gd name="connsiteY3" fmla="*/ 0 h 535951"/>
              <a:gd name="connsiteX4" fmla="*/ 4909124 w 5672543"/>
              <a:gd name="connsiteY4" fmla="*/ 527582 h 535951"/>
              <a:gd name="connsiteX5" fmla="*/ 5672543 w 5672543"/>
              <a:gd name="connsiteY5" fmla="*/ 535951 h 535951"/>
              <a:gd name="connsiteX0" fmla="*/ 0 w 5676290"/>
              <a:gd name="connsiteY0" fmla="*/ 519881 h 528456"/>
              <a:gd name="connsiteX1" fmla="*/ 834417 w 5676290"/>
              <a:gd name="connsiteY1" fmla="*/ 516134 h 528456"/>
              <a:gd name="connsiteX2" fmla="*/ 2056269 w 5676290"/>
              <a:gd name="connsiteY2" fmla="*/ 28698 h 528456"/>
              <a:gd name="connsiteX3" fmla="*/ 3663349 w 5676290"/>
              <a:gd name="connsiteY3" fmla="*/ 0 h 528456"/>
              <a:gd name="connsiteX4" fmla="*/ 4909124 w 5676290"/>
              <a:gd name="connsiteY4" fmla="*/ 527582 h 528456"/>
              <a:gd name="connsiteX5" fmla="*/ 5676290 w 5676290"/>
              <a:gd name="connsiteY5" fmla="*/ 528456 h 528456"/>
              <a:gd name="connsiteX0" fmla="*/ 0 w 5676290"/>
              <a:gd name="connsiteY0" fmla="*/ 519881 h 528456"/>
              <a:gd name="connsiteX1" fmla="*/ 834417 w 5676290"/>
              <a:gd name="connsiteY1" fmla="*/ 516134 h 528456"/>
              <a:gd name="connsiteX2" fmla="*/ 2052521 w 5676290"/>
              <a:gd name="connsiteY2" fmla="*/ 6213 h 528456"/>
              <a:gd name="connsiteX3" fmla="*/ 3663349 w 5676290"/>
              <a:gd name="connsiteY3" fmla="*/ 0 h 528456"/>
              <a:gd name="connsiteX4" fmla="*/ 4909124 w 5676290"/>
              <a:gd name="connsiteY4" fmla="*/ 527582 h 528456"/>
              <a:gd name="connsiteX5" fmla="*/ 5676290 w 5676290"/>
              <a:gd name="connsiteY5" fmla="*/ 528456 h 528456"/>
              <a:gd name="connsiteX0" fmla="*/ 0 w 5676290"/>
              <a:gd name="connsiteY0" fmla="*/ 528658 h 537233"/>
              <a:gd name="connsiteX1" fmla="*/ 834417 w 5676290"/>
              <a:gd name="connsiteY1" fmla="*/ 524911 h 537233"/>
              <a:gd name="connsiteX2" fmla="*/ 2052521 w 5676290"/>
              <a:gd name="connsiteY2" fmla="*/ 0 h 537233"/>
              <a:gd name="connsiteX3" fmla="*/ 3663349 w 5676290"/>
              <a:gd name="connsiteY3" fmla="*/ 8777 h 537233"/>
              <a:gd name="connsiteX4" fmla="*/ 4909124 w 5676290"/>
              <a:gd name="connsiteY4" fmla="*/ 536359 h 537233"/>
              <a:gd name="connsiteX5" fmla="*/ 5676290 w 5676290"/>
              <a:gd name="connsiteY5" fmla="*/ 537233 h 537233"/>
              <a:gd name="connsiteX0" fmla="*/ 0 w 5676290"/>
              <a:gd name="connsiteY0" fmla="*/ 528658 h 537233"/>
              <a:gd name="connsiteX1" fmla="*/ 834417 w 5676290"/>
              <a:gd name="connsiteY1" fmla="*/ 524911 h 537233"/>
              <a:gd name="connsiteX2" fmla="*/ 2052521 w 5676290"/>
              <a:gd name="connsiteY2" fmla="*/ 0 h 537233"/>
              <a:gd name="connsiteX3" fmla="*/ 3637117 w 5676290"/>
              <a:gd name="connsiteY3" fmla="*/ 1282 h 537233"/>
              <a:gd name="connsiteX4" fmla="*/ 4909124 w 5676290"/>
              <a:gd name="connsiteY4" fmla="*/ 536359 h 537233"/>
              <a:gd name="connsiteX5" fmla="*/ 5676290 w 5676290"/>
              <a:gd name="connsiteY5" fmla="*/ 537233 h 537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76290" h="537233">
                <a:moveTo>
                  <a:pt x="0" y="528658"/>
                </a:moveTo>
                <a:lnTo>
                  <a:pt x="834417" y="524911"/>
                </a:lnTo>
                <a:lnTo>
                  <a:pt x="2052521" y="0"/>
                </a:lnTo>
                <a:lnTo>
                  <a:pt x="3637117" y="1282"/>
                </a:lnTo>
                <a:lnTo>
                  <a:pt x="4909124" y="536359"/>
                </a:lnTo>
                <a:lnTo>
                  <a:pt x="5676290" y="537233"/>
                </a:lnTo>
              </a:path>
            </a:pathLst>
          </a:custGeom>
          <a:noFill/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0" name="Freeform 299">
            <a:extLst>
              <a:ext uri="{FF2B5EF4-FFF2-40B4-BE49-F238E27FC236}">
                <a16:creationId xmlns="" xmlns:a16="http://schemas.microsoft.com/office/drawing/2014/main" id="{E4023168-5BBC-A041-9BCB-41551A518F03}"/>
              </a:ext>
            </a:extLst>
          </p:cNvPr>
          <p:cNvSpPr/>
          <p:nvPr/>
        </p:nvSpPr>
        <p:spPr>
          <a:xfrm flipV="1">
            <a:off x="3247513" y="2729116"/>
            <a:ext cx="5676290" cy="537233"/>
          </a:xfrm>
          <a:custGeom>
            <a:avLst/>
            <a:gdLst>
              <a:gd name="connsiteX0" fmla="*/ 0 w 5035463"/>
              <a:gd name="connsiteY0" fmla="*/ 551145 h 551145"/>
              <a:gd name="connsiteX1" fmla="*/ 901874 w 5035463"/>
              <a:gd name="connsiteY1" fmla="*/ 551145 h 551145"/>
              <a:gd name="connsiteX2" fmla="*/ 2329841 w 5035463"/>
              <a:gd name="connsiteY2" fmla="*/ 0 h 551145"/>
              <a:gd name="connsiteX3" fmla="*/ 3933173 w 5035463"/>
              <a:gd name="connsiteY3" fmla="*/ 12526 h 551145"/>
              <a:gd name="connsiteX4" fmla="*/ 5035463 w 5035463"/>
              <a:gd name="connsiteY4" fmla="*/ 488515 h 551145"/>
              <a:gd name="connsiteX0" fmla="*/ 0 w 5035463"/>
              <a:gd name="connsiteY0" fmla="*/ 554892 h 554892"/>
              <a:gd name="connsiteX1" fmla="*/ 901874 w 5035463"/>
              <a:gd name="connsiteY1" fmla="*/ 554892 h 554892"/>
              <a:gd name="connsiteX2" fmla="*/ 2082503 w 5035463"/>
              <a:gd name="connsiteY2" fmla="*/ 0 h 554892"/>
              <a:gd name="connsiteX3" fmla="*/ 3933173 w 5035463"/>
              <a:gd name="connsiteY3" fmla="*/ 16273 h 554892"/>
              <a:gd name="connsiteX4" fmla="*/ 5035463 w 5035463"/>
              <a:gd name="connsiteY4" fmla="*/ 492262 h 554892"/>
              <a:gd name="connsiteX0" fmla="*/ 0 w 5035463"/>
              <a:gd name="connsiteY0" fmla="*/ 554892 h 554892"/>
              <a:gd name="connsiteX1" fmla="*/ 860651 w 5035463"/>
              <a:gd name="connsiteY1" fmla="*/ 487436 h 554892"/>
              <a:gd name="connsiteX2" fmla="*/ 2082503 w 5035463"/>
              <a:gd name="connsiteY2" fmla="*/ 0 h 554892"/>
              <a:gd name="connsiteX3" fmla="*/ 3933173 w 5035463"/>
              <a:gd name="connsiteY3" fmla="*/ 16273 h 554892"/>
              <a:gd name="connsiteX4" fmla="*/ 5035463 w 5035463"/>
              <a:gd name="connsiteY4" fmla="*/ 492262 h 554892"/>
              <a:gd name="connsiteX0" fmla="*/ 0 w 5024220"/>
              <a:gd name="connsiteY0" fmla="*/ 491184 h 492262"/>
              <a:gd name="connsiteX1" fmla="*/ 849408 w 5024220"/>
              <a:gd name="connsiteY1" fmla="*/ 487436 h 492262"/>
              <a:gd name="connsiteX2" fmla="*/ 2071260 w 5024220"/>
              <a:gd name="connsiteY2" fmla="*/ 0 h 492262"/>
              <a:gd name="connsiteX3" fmla="*/ 3921930 w 5024220"/>
              <a:gd name="connsiteY3" fmla="*/ 16273 h 492262"/>
              <a:gd name="connsiteX4" fmla="*/ 5024220 w 5024220"/>
              <a:gd name="connsiteY4" fmla="*/ 492262 h 492262"/>
              <a:gd name="connsiteX0" fmla="*/ 0 w 5020472"/>
              <a:gd name="connsiteY0" fmla="*/ 479942 h 492262"/>
              <a:gd name="connsiteX1" fmla="*/ 845660 w 5020472"/>
              <a:gd name="connsiteY1" fmla="*/ 487436 h 492262"/>
              <a:gd name="connsiteX2" fmla="*/ 2067512 w 5020472"/>
              <a:gd name="connsiteY2" fmla="*/ 0 h 492262"/>
              <a:gd name="connsiteX3" fmla="*/ 3918182 w 5020472"/>
              <a:gd name="connsiteY3" fmla="*/ 16273 h 492262"/>
              <a:gd name="connsiteX4" fmla="*/ 5020472 w 5020472"/>
              <a:gd name="connsiteY4" fmla="*/ 492262 h 492262"/>
              <a:gd name="connsiteX0" fmla="*/ 0 w 5020472"/>
              <a:gd name="connsiteY0" fmla="*/ 494932 h 494932"/>
              <a:gd name="connsiteX1" fmla="*/ 845660 w 5020472"/>
              <a:gd name="connsiteY1" fmla="*/ 487436 h 494932"/>
              <a:gd name="connsiteX2" fmla="*/ 2067512 w 5020472"/>
              <a:gd name="connsiteY2" fmla="*/ 0 h 494932"/>
              <a:gd name="connsiteX3" fmla="*/ 3918182 w 5020472"/>
              <a:gd name="connsiteY3" fmla="*/ 16273 h 494932"/>
              <a:gd name="connsiteX4" fmla="*/ 5020472 w 5020472"/>
              <a:gd name="connsiteY4" fmla="*/ 492262 h 494932"/>
              <a:gd name="connsiteX0" fmla="*/ 0 w 5009229"/>
              <a:gd name="connsiteY0" fmla="*/ 479941 h 492262"/>
              <a:gd name="connsiteX1" fmla="*/ 834417 w 5009229"/>
              <a:gd name="connsiteY1" fmla="*/ 487436 h 492262"/>
              <a:gd name="connsiteX2" fmla="*/ 2056269 w 5009229"/>
              <a:gd name="connsiteY2" fmla="*/ 0 h 492262"/>
              <a:gd name="connsiteX3" fmla="*/ 3906939 w 5009229"/>
              <a:gd name="connsiteY3" fmla="*/ 16273 h 492262"/>
              <a:gd name="connsiteX4" fmla="*/ 5009229 w 5009229"/>
              <a:gd name="connsiteY4" fmla="*/ 492262 h 492262"/>
              <a:gd name="connsiteX0" fmla="*/ 0 w 5009229"/>
              <a:gd name="connsiteY0" fmla="*/ 491183 h 492262"/>
              <a:gd name="connsiteX1" fmla="*/ 834417 w 5009229"/>
              <a:gd name="connsiteY1" fmla="*/ 487436 h 492262"/>
              <a:gd name="connsiteX2" fmla="*/ 2056269 w 5009229"/>
              <a:gd name="connsiteY2" fmla="*/ 0 h 492262"/>
              <a:gd name="connsiteX3" fmla="*/ 3906939 w 5009229"/>
              <a:gd name="connsiteY3" fmla="*/ 16273 h 492262"/>
              <a:gd name="connsiteX4" fmla="*/ 5009229 w 5009229"/>
              <a:gd name="connsiteY4" fmla="*/ 492262 h 492262"/>
              <a:gd name="connsiteX0" fmla="*/ 0 w 5009229"/>
              <a:gd name="connsiteY0" fmla="*/ 519881 h 520960"/>
              <a:gd name="connsiteX1" fmla="*/ 834417 w 5009229"/>
              <a:gd name="connsiteY1" fmla="*/ 516134 h 520960"/>
              <a:gd name="connsiteX2" fmla="*/ 2056269 w 5009229"/>
              <a:gd name="connsiteY2" fmla="*/ 28698 h 520960"/>
              <a:gd name="connsiteX3" fmla="*/ 3663349 w 5009229"/>
              <a:gd name="connsiteY3" fmla="*/ 0 h 520960"/>
              <a:gd name="connsiteX4" fmla="*/ 5009229 w 5009229"/>
              <a:gd name="connsiteY4" fmla="*/ 520960 h 520960"/>
              <a:gd name="connsiteX0" fmla="*/ 0 w 4953016"/>
              <a:gd name="connsiteY0" fmla="*/ 519881 h 558436"/>
              <a:gd name="connsiteX1" fmla="*/ 834417 w 4953016"/>
              <a:gd name="connsiteY1" fmla="*/ 516134 h 558436"/>
              <a:gd name="connsiteX2" fmla="*/ 2056269 w 4953016"/>
              <a:gd name="connsiteY2" fmla="*/ 28698 h 558436"/>
              <a:gd name="connsiteX3" fmla="*/ 3663349 w 4953016"/>
              <a:gd name="connsiteY3" fmla="*/ 0 h 558436"/>
              <a:gd name="connsiteX4" fmla="*/ 4953016 w 4953016"/>
              <a:gd name="connsiteY4" fmla="*/ 558436 h 558436"/>
              <a:gd name="connsiteX0" fmla="*/ 0 w 4953016"/>
              <a:gd name="connsiteY0" fmla="*/ 519881 h 558436"/>
              <a:gd name="connsiteX1" fmla="*/ 834417 w 4953016"/>
              <a:gd name="connsiteY1" fmla="*/ 516134 h 558436"/>
              <a:gd name="connsiteX2" fmla="*/ 2056269 w 4953016"/>
              <a:gd name="connsiteY2" fmla="*/ 28698 h 558436"/>
              <a:gd name="connsiteX3" fmla="*/ 3663349 w 4953016"/>
              <a:gd name="connsiteY3" fmla="*/ 0 h 558436"/>
              <a:gd name="connsiteX4" fmla="*/ 4631805 w 4953016"/>
              <a:gd name="connsiteY4" fmla="*/ 415156 h 558436"/>
              <a:gd name="connsiteX5" fmla="*/ 4953016 w 4953016"/>
              <a:gd name="connsiteY5" fmla="*/ 558436 h 558436"/>
              <a:gd name="connsiteX0" fmla="*/ 0 w 5676291"/>
              <a:gd name="connsiteY0" fmla="*/ 519881 h 558436"/>
              <a:gd name="connsiteX1" fmla="*/ 834417 w 5676291"/>
              <a:gd name="connsiteY1" fmla="*/ 516134 h 558436"/>
              <a:gd name="connsiteX2" fmla="*/ 2056269 w 5676291"/>
              <a:gd name="connsiteY2" fmla="*/ 28698 h 558436"/>
              <a:gd name="connsiteX3" fmla="*/ 3663349 w 5676291"/>
              <a:gd name="connsiteY3" fmla="*/ 0 h 558436"/>
              <a:gd name="connsiteX4" fmla="*/ 4631805 w 5676291"/>
              <a:gd name="connsiteY4" fmla="*/ 415156 h 558436"/>
              <a:gd name="connsiteX5" fmla="*/ 5676291 w 5676291"/>
              <a:gd name="connsiteY5" fmla="*/ 558436 h 558436"/>
              <a:gd name="connsiteX0" fmla="*/ 0 w 5676291"/>
              <a:gd name="connsiteY0" fmla="*/ 519881 h 558436"/>
              <a:gd name="connsiteX1" fmla="*/ 834417 w 5676291"/>
              <a:gd name="connsiteY1" fmla="*/ 516134 h 558436"/>
              <a:gd name="connsiteX2" fmla="*/ 2056269 w 5676291"/>
              <a:gd name="connsiteY2" fmla="*/ 28698 h 558436"/>
              <a:gd name="connsiteX3" fmla="*/ 3663349 w 5676291"/>
              <a:gd name="connsiteY3" fmla="*/ 0 h 558436"/>
              <a:gd name="connsiteX4" fmla="*/ 4909124 w 5676291"/>
              <a:gd name="connsiteY4" fmla="*/ 527582 h 558436"/>
              <a:gd name="connsiteX5" fmla="*/ 5676291 w 5676291"/>
              <a:gd name="connsiteY5" fmla="*/ 558436 h 558436"/>
              <a:gd name="connsiteX0" fmla="*/ 0 w 5672543"/>
              <a:gd name="connsiteY0" fmla="*/ 519881 h 535951"/>
              <a:gd name="connsiteX1" fmla="*/ 834417 w 5672543"/>
              <a:gd name="connsiteY1" fmla="*/ 516134 h 535951"/>
              <a:gd name="connsiteX2" fmla="*/ 2056269 w 5672543"/>
              <a:gd name="connsiteY2" fmla="*/ 28698 h 535951"/>
              <a:gd name="connsiteX3" fmla="*/ 3663349 w 5672543"/>
              <a:gd name="connsiteY3" fmla="*/ 0 h 535951"/>
              <a:gd name="connsiteX4" fmla="*/ 4909124 w 5672543"/>
              <a:gd name="connsiteY4" fmla="*/ 527582 h 535951"/>
              <a:gd name="connsiteX5" fmla="*/ 5672543 w 5672543"/>
              <a:gd name="connsiteY5" fmla="*/ 535951 h 535951"/>
              <a:gd name="connsiteX0" fmla="*/ 0 w 5676290"/>
              <a:gd name="connsiteY0" fmla="*/ 519881 h 528456"/>
              <a:gd name="connsiteX1" fmla="*/ 834417 w 5676290"/>
              <a:gd name="connsiteY1" fmla="*/ 516134 h 528456"/>
              <a:gd name="connsiteX2" fmla="*/ 2056269 w 5676290"/>
              <a:gd name="connsiteY2" fmla="*/ 28698 h 528456"/>
              <a:gd name="connsiteX3" fmla="*/ 3663349 w 5676290"/>
              <a:gd name="connsiteY3" fmla="*/ 0 h 528456"/>
              <a:gd name="connsiteX4" fmla="*/ 4909124 w 5676290"/>
              <a:gd name="connsiteY4" fmla="*/ 527582 h 528456"/>
              <a:gd name="connsiteX5" fmla="*/ 5676290 w 5676290"/>
              <a:gd name="connsiteY5" fmla="*/ 528456 h 528456"/>
              <a:gd name="connsiteX0" fmla="*/ 0 w 5676290"/>
              <a:gd name="connsiteY0" fmla="*/ 519881 h 528456"/>
              <a:gd name="connsiteX1" fmla="*/ 834417 w 5676290"/>
              <a:gd name="connsiteY1" fmla="*/ 516134 h 528456"/>
              <a:gd name="connsiteX2" fmla="*/ 2052521 w 5676290"/>
              <a:gd name="connsiteY2" fmla="*/ 6213 h 528456"/>
              <a:gd name="connsiteX3" fmla="*/ 3663349 w 5676290"/>
              <a:gd name="connsiteY3" fmla="*/ 0 h 528456"/>
              <a:gd name="connsiteX4" fmla="*/ 4909124 w 5676290"/>
              <a:gd name="connsiteY4" fmla="*/ 527582 h 528456"/>
              <a:gd name="connsiteX5" fmla="*/ 5676290 w 5676290"/>
              <a:gd name="connsiteY5" fmla="*/ 528456 h 528456"/>
              <a:gd name="connsiteX0" fmla="*/ 0 w 5676290"/>
              <a:gd name="connsiteY0" fmla="*/ 528658 h 537233"/>
              <a:gd name="connsiteX1" fmla="*/ 834417 w 5676290"/>
              <a:gd name="connsiteY1" fmla="*/ 524911 h 537233"/>
              <a:gd name="connsiteX2" fmla="*/ 2052521 w 5676290"/>
              <a:gd name="connsiteY2" fmla="*/ 0 h 537233"/>
              <a:gd name="connsiteX3" fmla="*/ 3663349 w 5676290"/>
              <a:gd name="connsiteY3" fmla="*/ 8777 h 537233"/>
              <a:gd name="connsiteX4" fmla="*/ 4909124 w 5676290"/>
              <a:gd name="connsiteY4" fmla="*/ 536359 h 537233"/>
              <a:gd name="connsiteX5" fmla="*/ 5676290 w 5676290"/>
              <a:gd name="connsiteY5" fmla="*/ 537233 h 537233"/>
              <a:gd name="connsiteX0" fmla="*/ 0 w 5676290"/>
              <a:gd name="connsiteY0" fmla="*/ 528658 h 537233"/>
              <a:gd name="connsiteX1" fmla="*/ 834417 w 5676290"/>
              <a:gd name="connsiteY1" fmla="*/ 524911 h 537233"/>
              <a:gd name="connsiteX2" fmla="*/ 2052521 w 5676290"/>
              <a:gd name="connsiteY2" fmla="*/ 0 h 537233"/>
              <a:gd name="connsiteX3" fmla="*/ 3637117 w 5676290"/>
              <a:gd name="connsiteY3" fmla="*/ 1282 h 537233"/>
              <a:gd name="connsiteX4" fmla="*/ 4909124 w 5676290"/>
              <a:gd name="connsiteY4" fmla="*/ 536359 h 537233"/>
              <a:gd name="connsiteX5" fmla="*/ 5676290 w 5676290"/>
              <a:gd name="connsiteY5" fmla="*/ 537233 h 537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76290" h="537233">
                <a:moveTo>
                  <a:pt x="0" y="528658"/>
                </a:moveTo>
                <a:lnTo>
                  <a:pt x="834417" y="524911"/>
                </a:lnTo>
                <a:lnTo>
                  <a:pt x="2052521" y="0"/>
                </a:lnTo>
                <a:lnTo>
                  <a:pt x="3637117" y="1282"/>
                </a:lnTo>
                <a:lnTo>
                  <a:pt x="4909124" y="536359"/>
                </a:lnTo>
                <a:lnTo>
                  <a:pt x="5676290" y="537233"/>
                </a:lnTo>
              </a:path>
            </a:pathLst>
          </a:custGeom>
          <a:noFill/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298" grpId="0" animBg="1"/>
      <p:bldP spid="30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21348</TotalTime>
  <Words>2044</Words>
  <Application>Microsoft Office PowerPoint</Application>
  <PresentationFormat>Widescreen</PresentationFormat>
  <Paragraphs>513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游ゴシック</vt:lpstr>
      <vt:lpstr>Arial</vt:lpstr>
      <vt:lpstr>Calibri</vt:lpstr>
      <vt:lpstr>Calibri Light</vt:lpstr>
      <vt:lpstr>Gill Sans MT</vt:lpstr>
      <vt:lpstr>Wingdings</vt:lpstr>
      <vt:lpstr>Office Theme</vt:lpstr>
      <vt:lpstr>1_Office Theme</vt:lpstr>
      <vt:lpstr>Computer Networks CS 3001 (BCS-5B) Lecture 5</vt:lpstr>
      <vt:lpstr>PowerPoint Presentation</vt:lpstr>
      <vt:lpstr>Network layer: “control plane” roadmap</vt:lpstr>
      <vt:lpstr>Software Defined Networking (SDN)</vt:lpstr>
      <vt:lpstr>Per-router control plane</vt:lpstr>
      <vt:lpstr>Software-Defined Networking (SDN) control plane</vt:lpstr>
      <vt:lpstr>Software defined networking (SDN)</vt:lpstr>
      <vt:lpstr>SDN analogy: mainframe to PC revolution</vt:lpstr>
      <vt:lpstr>Traffic engineering: difficult with traditional routing</vt:lpstr>
      <vt:lpstr>Traffic engineering: difficult with traditional routing</vt:lpstr>
      <vt:lpstr>Traffic engineering: difficult with traditional routing</vt:lpstr>
      <vt:lpstr>Software defined networking (SDN)</vt:lpstr>
      <vt:lpstr>Software defined networking (SDN)</vt:lpstr>
      <vt:lpstr>Software defined networking (SDN)</vt:lpstr>
      <vt:lpstr>Software defined networking (SDN)</vt:lpstr>
      <vt:lpstr>Components of SDN controller</vt:lpstr>
      <vt:lpstr>OpenFlow protocol</vt:lpstr>
      <vt:lpstr>OpenFlow: controller-to-switch messages</vt:lpstr>
      <vt:lpstr>OpenFlow: switch-to-controller messages</vt:lpstr>
      <vt:lpstr>SDN: control/data plane interaction example</vt:lpstr>
      <vt:lpstr>SDN: control/data plane interaction example</vt:lpstr>
      <vt:lpstr>SDN:  selected challenges</vt:lpstr>
      <vt:lpstr>SDN and the future of traditional network protocols</vt:lpstr>
      <vt:lpstr>Network layer: “control plane” roadmap</vt:lpstr>
      <vt:lpstr>ICMP: internet control message protocol</vt:lpstr>
      <vt:lpstr>Traceroute and ICMP</vt:lpstr>
      <vt:lpstr>Network layer:  Summary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HP</cp:lastModifiedBy>
  <cp:revision>736</cp:revision>
  <dcterms:created xsi:type="dcterms:W3CDTF">2020-01-18T07:24:59Z</dcterms:created>
  <dcterms:modified xsi:type="dcterms:W3CDTF">2023-12-02T06:37:10Z</dcterms:modified>
</cp:coreProperties>
</file>