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8DFF-9CD2-44D5-BD5F-55A288F98B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BE56-4A8A-4AA1-8D51-49A6E4E47B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34" y="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일단 뽑자</a:t>
            </a:r>
            <a:r>
              <a:rPr lang="en-US" altLang="ko-KR" sz="3600" dirty="0" smtClean="0"/>
              <a:t>,,,  </a:t>
            </a:r>
            <a:r>
              <a:rPr lang="ko-KR" altLang="en-US" sz="3600" dirty="0" smtClean="0"/>
              <a:t>알아서 싸운다 </a:t>
            </a:r>
            <a:r>
              <a:rPr lang="en-US" altLang="ko-KR" sz="3600" dirty="0" smtClean="0"/>
              <a:t>!!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6072206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뽑으면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알아서 적과 싸우러 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적재적소에 뽑아서 적 </a:t>
            </a:r>
            <a:r>
              <a:rPr lang="ko-KR" altLang="en-US" dirty="0" err="1" smtClean="0"/>
              <a:t>유닛과</a:t>
            </a:r>
            <a:r>
              <a:rPr lang="ko-KR" altLang="en-US" dirty="0" smtClean="0"/>
              <a:t> 적 기지를 박살 내자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7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44" y="571480"/>
          <a:ext cx="8858311" cy="611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81"/>
                <a:gridCol w="2253430"/>
                <a:gridCol w="2719656"/>
                <a:gridCol w="2486544"/>
              </a:tblGrid>
              <a:tr h="3063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구현한 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35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유닛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공중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추가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종류별로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좀 더 추가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모두 구현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총 </a:t>
                      </a:r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종의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추가함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자원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시스템 추가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dirty="0" smtClean="0"/>
                        <a:t>해바라기를 심어서 획득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연기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폭발 </a:t>
                      </a:r>
                      <a:r>
                        <a:rPr lang="ko-KR" altLang="en-US" sz="1800" dirty="0" err="1" smtClean="0"/>
                        <a:t>이펙트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종류별로 그래픽 리소스 제작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게임 </a:t>
                      </a:r>
                      <a:r>
                        <a:rPr lang="ko-KR" altLang="en-US" sz="1800" dirty="0" err="1" smtClean="0"/>
                        <a:t>일시정지</a:t>
                      </a:r>
                      <a:r>
                        <a:rPr lang="ko-KR" altLang="en-US" sz="1800" dirty="0" smtClean="0"/>
                        <a:t> 기능 추가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유닛의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행동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행동 트리 </a:t>
                      </a:r>
                      <a:r>
                        <a:rPr lang="ko-KR" altLang="en-US" sz="1800" baseline="0" dirty="0" err="1" smtClean="0"/>
                        <a:t>로</a:t>
                      </a:r>
                      <a:r>
                        <a:rPr lang="ko-KR" altLang="en-US" sz="1800" baseline="0" dirty="0" smtClean="0"/>
                        <a:t> 구현완료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0914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배경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모두 구현</a:t>
                      </a:r>
                      <a:r>
                        <a:rPr lang="en-US" altLang="ko-KR" sz="1800" baseline="0" dirty="0" smtClean="0"/>
                        <a:t>,</a:t>
                      </a:r>
                      <a:r>
                        <a:rPr lang="ko-KR" altLang="en-US" sz="1800" baseline="0" dirty="0" smtClean="0"/>
                        <a:t> 배경</a:t>
                      </a:r>
                      <a:r>
                        <a:rPr lang="en-US" altLang="ko-KR" sz="1800" baseline="0" dirty="0" smtClean="0"/>
                        <a:t>3</a:t>
                      </a:r>
                      <a:r>
                        <a:rPr lang="ko-KR" altLang="en-US" sz="1800" baseline="0" dirty="0" smtClean="0"/>
                        <a:t>개로 원근감 표현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44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그래픽 리소스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추가 된 </a:t>
                      </a:r>
                      <a:r>
                        <a:rPr lang="ko-KR" altLang="en-US" sz="1800" baseline="0" dirty="0" err="1" smtClean="0"/>
                        <a:t>유닛의</a:t>
                      </a:r>
                      <a:r>
                        <a:rPr lang="ko-KR" altLang="en-US" sz="1800" baseline="0" dirty="0" smtClean="0"/>
                        <a:t> 리소스 추가 제작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UI </a:t>
                      </a:r>
                      <a:r>
                        <a:rPr lang="ko-KR" altLang="en-US" sz="1800" dirty="0" smtClean="0"/>
                        <a:t>제작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모두 구현함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99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타워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마법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게임 상태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패배 승리 조건 추가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모두 구현</a:t>
                      </a:r>
                      <a:r>
                        <a:rPr lang="en-US" altLang="ko-KR" sz="18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800" dirty="0" smtClean="0"/>
                        <a:t>하지마 마법은 추가했으나 너무 사기적이라서 삭제함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8926" y="3214686"/>
          <a:ext cx="34051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595"/>
                <a:gridCol w="17025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Oct</a:t>
                      </a:r>
                      <a:r>
                        <a:rPr lang="en-US" altLang="ko-KR" baseline="0" dirty="0" smtClean="0"/>
                        <a:t>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Oct</a:t>
                      </a:r>
                      <a:r>
                        <a:rPr lang="en-US" altLang="ko-KR" baseline="0" dirty="0" smtClean="0"/>
                        <a:t>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Nov 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4000" cy="259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6540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아쉬웠던 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만드는 게임이라서</a:t>
            </a:r>
            <a:r>
              <a:rPr lang="ko-KR" altLang="en-US" dirty="0" smtClean="0"/>
              <a:t> 열심히 만들었고</a:t>
            </a:r>
            <a:r>
              <a:rPr lang="en-US" altLang="ko-KR" dirty="0"/>
              <a:t> </a:t>
            </a:r>
            <a:r>
              <a:rPr lang="ko-KR" altLang="en-US" dirty="0" smtClean="0"/>
              <a:t>의도한 기능은 어떻게든 모두 구현 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머릿속에 떠오르는 새로운 아이디어들을 추가로 구현하지 못해서 아쉬웠다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객체지향을 처음 써봤는데 좀 더 효과</a:t>
            </a:r>
            <a:r>
              <a:rPr lang="ko-KR" altLang="en-US" dirty="0"/>
              <a:t>적</a:t>
            </a:r>
            <a:r>
              <a:rPr lang="ko-KR" altLang="en-US" dirty="0" smtClean="0"/>
              <a:t>으로 코딩 하는 방법을 알았다면 시간을 더 잘 쓸 수 있었을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197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아쉬웠던 점..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K</cp:lastModifiedBy>
  <cp:revision>5</cp:revision>
  <dcterms:created xsi:type="dcterms:W3CDTF">2018-12-02T13:15:06Z</dcterms:created>
  <dcterms:modified xsi:type="dcterms:W3CDTF">2018-12-02T13:57:47Z</dcterms:modified>
</cp:coreProperties>
</file>