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1A50-52C5-4CD8-8267-94A5D9568A72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90CE-4841-4064-AF33-862A147DB1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2016182039 </a:t>
            </a:r>
            <a:r>
              <a:rPr lang="ko-KR" altLang="en-US" dirty="0" smtClean="0"/>
              <a:t>정지우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34" y="357166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일단 뽑자</a:t>
            </a:r>
            <a:r>
              <a:rPr lang="en-US" altLang="ko-KR" sz="3600" dirty="0" smtClean="0"/>
              <a:t>,,,  </a:t>
            </a:r>
            <a:r>
              <a:rPr lang="ko-KR" altLang="en-US" sz="3600" dirty="0" smtClean="0"/>
              <a:t>알아서 싸운다 </a:t>
            </a:r>
            <a:r>
              <a:rPr lang="en-US" altLang="ko-KR" sz="3600" dirty="0" smtClean="0"/>
              <a:t>!!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4929198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뽑으면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알아서 적과 싸우러 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적재적소에 뽑아서 적 </a:t>
            </a:r>
            <a:r>
              <a:rPr lang="ko-KR" altLang="en-US" dirty="0" err="1" smtClean="0"/>
              <a:t>유닛과</a:t>
            </a:r>
            <a:r>
              <a:rPr lang="ko-KR" altLang="en-US" dirty="0" smtClean="0"/>
              <a:t> 적 기지를 박살 내자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329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44" y="642918"/>
          <a:ext cx="8858280" cy="564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474"/>
                <a:gridCol w="3796403"/>
                <a:gridCol w="3796403"/>
              </a:tblGrid>
              <a:tr h="433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구현한 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추가범위</a:t>
                      </a:r>
                      <a:endParaRPr lang="ko-KR" altLang="en-US" sz="1600" dirty="0"/>
                    </a:p>
                  </a:txBody>
                  <a:tcPr/>
                </a:tc>
              </a:tr>
              <a:tr h="986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유닛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원거리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근거리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종씩 구현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기지 구현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투사체 구현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공중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추가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종류별로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ko-KR" altLang="en-US" sz="1800" dirty="0" smtClean="0"/>
                        <a:t> 좀 더 추가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3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유닛의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행동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걷기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추격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공격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사망 의 </a:t>
                      </a:r>
                      <a:r>
                        <a:rPr lang="en-US" altLang="ko-KR" sz="1800" baseline="0" dirty="0" smtClean="0"/>
                        <a:t>4</a:t>
                      </a:r>
                      <a:r>
                        <a:rPr lang="ko-KR" altLang="en-US" sz="1800" baseline="0" dirty="0" smtClean="0"/>
                        <a:t>종 구현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-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03783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배경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배경 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0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그래픽 리소스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</a:t>
                      </a:r>
                      <a:r>
                        <a:rPr lang="ko-KR" altLang="en-US" sz="1800" dirty="0" err="1" smtClean="0"/>
                        <a:t>유닛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투사체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기지의 </a:t>
                      </a:r>
                      <a:r>
                        <a:rPr lang="en-US" altLang="ko-KR" sz="1800" dirty="0" err="1" smtClean="0"/>
                        <a:t>animation</a:t>
                      </a:r>
                      <a:r>
                        <a:rPr lang="en-US" altLang="ko-KR" sz="1800" baseline="0" dirty="0" err="1" smtClean="0"/>
                        <a:t>_sheet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제작 </a:t>
                      </a:r>
                      <a:r>
                        <a:rPr lang="ko-KR" altLang="en-US" sz="1800" baseline="0" dirty="0" smtClean="0"/>
                        <a:t>완료</a:t>
                      </a:r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추가 된 </a:t>
                      </a:r>
                      <a:r>
                        <a:rPr lang="ko-KR" altLang="en-US" sz="1800" baseline="0" dirty="0" err="1" smtClean="0"/>
                        <a:t>유닛의</a:t>
                      </a:r>
                      <a:r>
                        <a:rPr lang="ko-KR" altLang="en-US" sz="1800" baseline="0" dirty="0" smtClean="0"/>
                        <a:t> 리소스 추가 제작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UI </a:t>
                      </a:r>
                      <a:r>
                        <a:rPr lang="ko-KR" altLang="en-US" sz="1800" dirty="0" smtClean="0"/>
                        <a:t>제작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baseline="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65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각 </a:t>
                      </a:r>
                      <a:r>
                        <a:rPr lang="ko-KR" altLang="en-US" sz="1800" dirty="0" err="1" smtClean="0"/>
                        <a:t>유닛의</a:t>
                      </a:r>
                      <a:r>
                        <a:rPr lang="ko-KR" altLang="en-US" sz="1800" dirty="0" smtClean="0"/>
                        <a:t> 실시간 체력 체크 구현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baseline="0" dirty="0" err="1" smtClean="0"/>
                        <a:t>유닛의</a:t>
                      </a:r>
                      <a:r>
                        <a:rPr lang="ko-KR" altLang="en-US" sz="1800" baseline="0" dirty="0" smtClean="0"/>
                        <a:t> 공격 </a:t>
                      </a:r>
                      <a:r>
                        <a:rPr lang="ko-KR" altLang="en-US" sz="1800" baseline="0" dirty="0" err="1" smtClean="0"/>
                        <a:t>로직</a:t>
                      </a:r>
                      <a:r>
                        <a:rPr lang="ko-KR" altLang="en-US" sz="1800" baseline="0" dirty="0" smtClean="0"/>
                        <a:t> 구현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err="1" smtClean="0"/>
                        <a:t>유닛의</a:t>
                      </a:r>
                      <a:r>
                        <a:rPr lang="ko-KR" altLang="en-US" sz="1800" baseline="0" dirty="0" smtClean="0"/>
                        <a:t> 공격 우선순위 구현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체력 </a:t>
                      </a:r>
                      <a:r>
                        <a:rPr lang="ko-KR" altLang="en-US" sz="1800" dirty="0" smtClean="0"/>
                        <a:t>현황 표시줄 </a:t>
                      </a:r>
                      <a:r>
                        <a:rPr lang="ko-KR" altLang="en-US" sz="1800" dirty="0" smtClean="0"/>
                        <a:t>구현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err="1" smtClean="0"/>
                        <a:t>game_framework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적용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타워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마법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게임 상태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패배 승리 조건 추가</a:t>
                      </a:r>
                      <a:endParaRPr lang="en-US" altLang="ko-KR" sz="18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162" y="36574"/>
          <a:ext cx="9027432" cy="68034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5312"/>
                <a:gridCol w="896882"/>
                <a:gridCol w="7215238"/>
              </a:tblGrid>
              <a:tr h="4745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1, 2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ko-KR" altLang="en-US" sz="1050" dirty="0" smtClean="0"/>
                        <a:t>게임의 뼈대 구성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9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dirty="0" smtClean="0"/>
                        <a:t>게임 프레임워크를 적용해서 각각 </a:t>
                      </a:r>
                      <a:r>
                        <a:rPr lang="en-US" altLang="ko-KR" sz="1050" dirty="0" err="1" smtClean="0"/>
                        <a:t>mygame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game_framework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mainstate</a:t>
                      </a:r>
                      <a:r>
                        <a:rPr lang="en-US" altLang="ko-KR" sz="1050" baseline="0" dirty="0" smtClean="0"/>
                        <a:t>, unit, unit</a:t>
                      </a:r>
                      <a:r>
                        <a:rPr lang="ko-KR" altLang="en-US" sz="1050" baseline="0" dirty="0" smtClean="0"/>
                        <a:t>의</a:t>
                      </a:r>
                      <a:endParaRPr lang="en-US" altLang="ko-KR" sz="105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ko-KR" altLang="en-US" sz="1050" baseline="0" dirty="0" smtClean="0"/>
                        <a:t>자식클래스 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err="1" smtClean="0"/>
                        <a:t>세부유닛</a:t>
                      </a:r>
                      <a:r>
                        <a:rPr lang="en-US" altLang="ko-KR" sz="1050" baseline="0" dirty="0" smtClean="0"/>
                        <a:t>) </a:t>
                      </a:r>
                      <a:r>
                        <a:rPr lang="ko-KR" altLang="en-US" sz="1050" baseline="0" dirty="0" smtClean="0"/>
                        <a:t>등으로 분할해서 완성함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45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50" baseline="0" dirty="0" smtClean="0"/>
                        <a:t>캐릭터 별 </a:t>
                      </a:r>
                      <a:r>
                        <a:rPr lang="en-US" altLang="ko-KR" sz="1050" baseline="0" dirty="0" err="1" smtClean="0"/>
                        <a:t>animation_sheet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제작</a:t>
                      </a:r>
                      <a:r>
                        <a:rPr lang="en-US" altLang="ko-KR" sz="1050" baseline="0" dirty="0" smtClean="0"/>
                        <a:t>,</a:t>
                      </a:r>
                      <a:r>
                        <a:rPr lang="ko-KR" altLang="en-US" sz="1050" baseline="0" dirty="0" smtClean="0"/>
                        <a:t> 사운드 수집</a:t>
                      </a:r>
                      <a:endParaRPr lang="en-US" altLang="ko-KR" sz="105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50" baseline="0" dirty="0" smtClean="0"/>
                        <a:t>배경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버튼과 인터페이스 그래픽 제작</a:t>
                      </a:r>
                      <a:endParaRPr lang="en-US" altLang="ko-KR" sz="1050" baseline="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4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1.    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(50%) </a:t>
                      </a:r>
                      <a:r>
                        <a:rPr lang="ko-KR" altLang="en-US" sz="1050" baseline="0" dirty="0" err="1" smtClean="0"/>
                        <a:t>유닛</a:t>
                      </a:r>
                      <a:r>
                        <a:rPr lang="ko-KR" altLang="en-US" sz="1050" baseline="0" dirty="0" smtClean="0"/>
                        <a:t> 별로 </a:t>
                      </a:r>
                      <a:r>
                        <a:rPr lang="en-US" altLang="ko-KR" sz="1050" baseline="0" dirty="0" smtClean="0"/>
                        <a:t>animation sheet</a:t>
                      </a:r>
                      <a:r>
                        <a:rPr lang="ko-KR" altLang="en-US" sz="1050" baseline="0" dirty="0" smtClean="0"/>
                        <a:t>는 반 정도 만들었습니다</a:t>
                      </a:r>
                      <a:r>
                        <a:rPr lang="en-US" altLang="ko-KR" sz="1050" baseline="0" dirty="0" smtClean="0"/>
                        <a:t>. </a:t>
                      </a:r>
                      <a:r>
                        <a:rPr lang="ko-KR" altLang="en-US" sz="1050" baseline="0" dirty="0" smtClean="0"/>
                        <a:t>사운드는 수집했지만 적용 못 함</a:t>
                      </a:r>
                      <a:endParaRPr lang="en-US" altLang="ko-KR" sz="105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2.    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(30%) </a:t>
                      </a:r>
                      <a:r>
                        <a:rPr lang="ko-KR" altLang="en-US" sz="1050" baseline="0" dirty="0" smtClean="0"/>
                        <a:t>배경 제작 완료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ui</a:t>
                      </a:r>
                      <a:r>
                        <a:rPr lang="ko-KR" altLang="en-US" sz="1050" baseline="0" dirty="0" smtClean="0"/>
                        <a:t>는 아직 제작 하지 못함</a:t>
                      </a:r>
                      <a:endParaRPr lang="en-US" altLang="ko-KR" sz="1050" baseline="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451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50" dirty="0" smtClean="0"/>
                        <a:t>마우스 좌표 이동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입력처리</a:t>
                      </a:r>
                      <a:endParaRPr lang="en-US" altLang="ko-KR" sz="105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50" dirty="0" smtClean="0"/>
                        <a:t>화면 좌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우 스크롤 구현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4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1.    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baseline="0" dirty="0" smtClean="0"/>
                        <a:t>마우스 좌표이동 완료</a:t>
                      </a:r>
                      <a:endParaRPr lang="en-US" altLang="ko-KR" sz="1050" baseline="0" dirty="0" smtClean="0"/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2.     </a:t>
                      </a: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(0%)  </a:t>
                      </a:r>
                      <a:r>
                        <a:rPr lang="ko-KR" altLang="en-US" sz="1050" dirty="0" smtClean="0"/>
                        <a:t>계획을 수정했다</a:t>
                      </a:r>
                      <a:r>
                        <a:rPr lang="en-US" altLang="ko-KR" sz="1050" dirty="0" smtClean="0"/>
                        <a:t>. </a:t>
                      </a:r>
                      <a:r>
                        <a:rPr lang="ko-KR" altLang="en-US" sz="1050" dirty="0" smtClean="0"/>
                        <a:t>화면스크롤은 강의를 듣고 만들 예정</a:t>
                      </a:r>
                      <a:endParaRPr lang="en-US" altLang="ko-KR" sz="105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689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err="1" smtClean="0"/>
                        <a:t>유닛의</a:t>
                      </a:r>
                      <a:r>
                        <a:rPr lang="ko-KR" altLang="en-US" sz="1050" dirty="0" smtClean="0"/>
                        <a:t> 이동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공격 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ko-KR" altLang="en-US" sz="1050" dirty="0" smtClean="0"/>
                        <a:t>사망 등 행동 구현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9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dirty="0" smtClean="0"/>
                        <a:t>각 </a:t>
                      </a:r>
                      <a:r>
                        <a:rPr lang="ko-KR" altLang="en-US" sz="1050" dirty="0" err="1" smtClean="0"/>
                        <a:t>유닛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자식클래스</a:t>
                      </a:r>
                      <a:r>
                        <a:rPr lang="en-US" altLang="ko-KR" sz="1050" baseline="0" dirty="0" smtClean="0"/>
                        <a:t>)</a:t>
                      </a:r>
                      <a:r>
                        <a:rPr lang="ko-KR" altLang="en-US" sz="1050" baseline="0" dirty="0" smtClean="0"/>
                        <a:t>에서 나름대로의 수치를 입력하면  각각 부모클래스인 </a:t>
                      </a:r>
                      <a:r>
                        <a:rPr lang="en-US" altLang="ko-KR" sz="1050" baseline="0" dirty="0" smtClean="0"/>
                        <a:t>unit</a:t>
                      </a:r>
                      <a:r>
                        <a:rPr lang="ko-KR" altLang="en-US" sz="1050" baseline="0" dirty="0" smtClean="0"/>
                        <a:t>에서 그 수치를 가지고 공격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이동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사망 등의 행동을 한다</a:t>
                      </a:r>
                      <a:r>
                        <a:rPr lang="en-US" altLang="ko-KR" sz="1050" baseline="0" dirty="0" smtClean="0"/>
                        <a:t>. </a:t>
                      </a:r>
                      <a:r>
                        <a:rPr lang="ko-KR" altLang="en-US" sz="1050" baseline="0" dirty="0" smtClean="0"/>
                        <a:t>구현 완료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404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050" dirty="0" err="1" smtClean="0"/>
                        <a:t>유닛의</a:t>
                      </a:r>
                      <a:r>
                        <a:rPr lang="ko-KR" altLang="en-US" sz="1050" dirty="0" smtClean="0"/>
                        <a:t> 속력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체력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공격력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타입 을 세부적으로 입력한다</a:t>
                      </a:r>
                      <a:endParaRPr lang="en-US" altLang="ko-KR" sz="105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050" dirty="0" smtClean="0"/>
                        <a:t>제작한 그래픽과 이미지를 적용한다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1.    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baseline="0" dirty="0" smtClean="0"/>
                        <a:t>입력 완료</a:t>
                      </a:r>
                      <a:endParaRPr lang="en-US" altLang="ko-KR" sz="105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2.     </a:t>
                      </a:r>
                      <a:r>
                        <a:rPr lang="en-US" altLang="ko-KR" sz="1050" b="1" baseline="0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baseline="0" dirty="0" smtClean="0"/>
                        <a:t>적용 완료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498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ko-KR" altLang="en-US" sz="1050" baseline="0" dirty="0" err="1" smtClean="0"/>
                        <a:t>유닛의</a:t>
                      </a:r>
                      <a:r>
                        <a:rPr lang="ko-KR" altLang="en-US" sz="1050" baseline="0" dirty="0" smtClean="0"/>
                        <a:t> 충돌체크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각종 판정 설정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4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(100%)  </a:t>
                      </a:r>
                      <a:r>
                        <a:rPr lang="ko-KR" altLang="en-US" sz="1050" dirty="0" smtClean="0"/>
                        <a:t>각 </a:t>
                      </a:r>
                      <a:r>
                        <a:rPr lang="ko-KR" altLang="en-US" sz="1050" dirty="0" err="1" smtClean="0"/>
                        <a:t>유닛</a:t>
                      </a:r>
                      <a:r>
                        <a:rPr lang="ko-KR" altLang="en-US" sz="1050" dirty="0" smtClean="0"/>
                        <a:t> 별로 시야와 사거리를</a:t>
                      </a:r>
                      <a:r>
                        <a:rPr lang="ko-KR" altLang="en-US" sz="1050" baseline="0" dirty="0" smtClean="0"/>
                        <a:t> 이용해서 적을 찾거나 적을 공격한다</a:t>
                      </a:r>
                      <a:r>
                        <a:rPr lang="en-US" altLang="ko-KR" sz="1050" baseline="0" dirty="0" smtClean="0"/>
                        <a:t>. </a:t>
                      </a:r>
                      <a:r>
                        <a:rPr lang="ko-KR" altLang="en-US" sz="1050" baseline="0" dirty="0" smtClean="0"/>
                        <a:t>모두 완성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989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버튼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ko-KR" altLang="en-US" sz="1050" baseline="0" dirty="0" smtClean="0"/>
                        <a:t>상태표시줄</a:t>
                      </a:r>
                      <a:r>
                        <a:rPr lang="en-US" altLang="ko-KR" sz="1050" baseline="0" dirty="0" smtClean="0"/>
                        <a:t>, exit </a:t>
                      </a:r>
                      <a:r>
                        <a:rPr lang="ko-KR" altLang="en-US" sz="1050" baseline="0" dirty="0" smtClean="0"/>
                        <a:t>버튼 구현</a:t>
                      </a:r>
                      <a:endParaRPr lang="en-US" altLang="ko-KR" sz="1050" baseline="0" dirty="0" smtClean="0"/>
                    </a:p>
                    <a:p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8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9545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 smtClean="0"/>
                        <a:t>각 </a:t>
                      </a:r>
                      <a:r>
                        <a:rPr lang="ko-KR" altLang="en-US" sz="1050" dirty="0" err="1" smtClean="0"/>
                        <a:t>유닛별로</a:t>
                      </a:r>
                      <a:r>
                        <a:rPr lang="ko-KR" altLang="en-US" sz="1050" dirty="0" smtClean="0"/>
                        <a:t> 밸런스 조절과 난이도 조절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마무리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/>
                        <a:t>-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91" y="876968"/>
            <a:ext cx="8997418" cy="485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375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2dgp 2차 발표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발표</dc:title>
  <dc:creator>K</dc:creator>
  <cp:lastModifiedBy>K</cp:lastModifiedBy>
  <cp:revision>16</cp:revision>
  <dcterms:created xsi:type="dcterms:W3CDTF">2018-11-04T12:20:52Z</dcterms:created>
  <dcterms:modified xsi:type="dcterms:W3CDTF">2018-11-04T14:54:37Z</dcterms:modified>
</cp:coreProperties>
</file>