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3ec4df8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3ec4df8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3ec4df8d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3ec4df8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587b316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587b316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587b316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587b316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87b316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587b316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hyperlink" Target="https://kubernetes.io/docs/reference/kubectl/quick-reference/" TargetMode="External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44200" y="294675"/>
            <a:ext cx="35811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Kubernetes</a:t>
            </a:r>
            <a:r>
              <a:rPr lang="es-419"/>
              <a:t> 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975" y="3641179"/>
            <a:ext cx="4953127" cy="10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825" y="1359450"/>
            <a:ext cx="2113900" cy="21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9200" y="1163189"/>
            <a:ext cx="2516150" cy="24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354225" y="118025"/>
            <a:ext cx="82941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2700">
                <a:solidFill>
                  <a:schemeClr val="dk1"/>
                </a:solidFill>
              </a:rPr>
              <a:t>Por qué necesita Kubernetes y qué puede hacer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381750" y="660500"/>
            <a:ext cx="8294100" cy="4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Descubrimiento de servicios y equilibrio de carga(Load Balancer)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Kubernetes puede exponer un contenedor utilizando el nombre DNS o utilizando su propia dirección IP. Si el tráfico a un contenedor es alto, Kubernetes es capaz de equilibrar la carga y distribuir el tráfico de red para que el despliegue sea estable.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Orquestación del almacenamiento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Kubernetes permite montar automáticamente un sistema de almacenamiento de su elección, como almacenamientos locales, proveedores de nubes públicas, etc.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Rollouts y rollbacks automatizados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Puede describir el estado deseado para sus contenedores desplegados utilizando Kubernetes, y puede cambiar el estado real al estado deseado a un ritmo controlado. Por ejemplo, puede automatizar Kubernetes para crear nuevos contenedores para su despliegue, eliminar los contenedores existentes y adoptar todos sus recursos al nuevo contenedor.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Empaquetamiento automático de contenedores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Usted proporciona a Kubernetes un clúster de nodos que puede utilizar para ejecutar tareas en contenedores. Usted indica a Kubernetes cuánta CPU y memoria (RAM) necesita cada contenedor. Kubernetes puede acomodar contenedores en sus nodos para hacer el mejor uso de sus recursos.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Auto-reparación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Kubernetes reinicia los contenedores que fallan, reemplaza los contenedores, mata los contenedores que no responden a su chequeo de salud definido por el usuario, y no los anuncia a los clientes hasta que estén listos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Ejecución por lotes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Además de los servicios, Kubernetes puede gestionar sus cargas de trabajo por lotes y CI, sustituyendo los contenedores que fallen, si lo desea.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Escalado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horizontal Escale su aplicación hacia arriba y hacia abajo con un simple comando, con una interfaz de usuario o automáticamente en función del uso de la CPU.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IPv4/IPv6 dual-stack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Asignación de direcciones IPv4 e IPv6 a Pods y Servicios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Diseñado para la extensibilidad: 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Añada funciones a su clúster Kubernetes sin cambiar el código</a:t>
            </a:r>
            <a:r>
              <a:rPr lang="es-419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40675" y="90550"/>
            <a:ext cx="61407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2"/>
                </a:solidFill>
              </a:rPr>
              <a:t>Componentes de Kubernetes</a:t>
            </a:r>
            <a:endParaRPr sz="3200">
              <a:solidFill>
                <a:schemeClr val="dk2"/>
              </a:solidFill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88" name="Google Shape;8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89" name="Google Shape;89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-419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Nota: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s-419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Vista previa de la infraestructura </a:t>
              </a:r>
              <a:r>
                <a:rPr lang="es-419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básica</a:t>
              </a:r>
              <a:r>
                <a:rPr lang="es-419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 de kubernetes, en general la parte del control plane debe ser proporcional a la cantidad de nodos, en este caso 1.</a:t>
              </a:r>
              <a:endParaRPr b="1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80550"/>
            <a:ext cx="6476588" cy="407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783700" y="178550"/>
            <a:ext cx="81837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accent5"/>
                </a:solidFill>
              </a:rPr>
              <a:t>Funcionamiento de los pods</a:t>
            </a:r>
            <a:endParaRPr sz="3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875" y="931375"/>
            <a:ext cx="5224025" cy="391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541650" y="107050"/>
            <a:ext cx="84258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accent5"/>
                </a:solidFill>
              </a:rPr>
              <a:t>Ques KUBECTL?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4" name="Google Shape;10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05" name="Google Shape;105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-419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Nota: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Aquí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dejo el link de la 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documentación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b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b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s-419" sz="2900" u="sng">
                  <a:solidFill>
                    <a:schemeClr val="hlink"/>
                  </a:solidFill>
                  <a:latin typeface="Raleway"/>
                  <a:ea typeface="Raleway"/>
                  <a:cs typeface="Raleway"/>
                  <a:sym typeface="Raleway"/>
                  <a:hlinkClick r:id="rId5"/>
                </a:rPr>
                <a:t>Link</a:t>
              </a:r>
              <a:endParaRPr b="1" sz="2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7" name="Google Shape;107;p17"/>
          <p:cNvSpPr txBox="1"/>
          <p:nvPr>
            <p:ph type="title"/>
          </p:nvPr>
        </p:nvSpPr>
        <p:spPr>
          <a:xfrm>
            <a:off x="220900" y="688925"/>
            <a:ext cx="6452400" cy="4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Es la herramienta de línea de comandos que se utiliza para interactuar con Kubernetes, el sistema de orquestación de contenedores. A través de </a:t>
            </a:r>
            <a:r>
              <a:rPr b="0" lang="es-419" sz="11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, puedes gestionar, desplegar y visualizar los recursos de un clúster de Kubernetes. Permite ejecutar comandos que interactúan directamente con la API de Kubernetes para realizar diversas tareas administrativas y de despliegue.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Gestionar recursos del clúster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: Puedes crear, actualizar, eliminar y visualizar recursos como </a:t>
            </a:r>
            <a:r>
              <a:rPr b="0" i="1" lang="es-419" sz="1100">
                <a:latin typeface="Arial"/>
                <a:ea typeface="Arial"/>
                <a:cs typeface="Arial"/>
                <a:sym typeface="Arial"/>
              </a:rPr>
              <a:t>pods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419" sz="1100">
                <a:latin typeface="Arial"/>
                <a:ea typeface="Arial"/>
                <a:cs typeface="Arial"/>
                <a:sym typeface="Arial"/>
              </a:rPr>
              <a:t>servicios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419" sz="1100">
                <a:latin typeface="Arial"/>
                <a:ea typeface="Arial"/>
                <a:cs typeface="Arial"/>
                <a:sym typeface="Arial"/>
              </a:rPr>
              <a:t>deployments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419" sz="1100">
                <a:latin typeface="Arial"/>
                <a:ea typeface="Arial"/>
                <a:cs typeface="Arial"/>
                <a:sym typeface="Arial"/>
              </a:rPr>
              <a:t>configmaps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s-419" sz="1100">
                <a:latin typeface="Arial"/>
                <a:ea typeface="Arial"/>
                <a:cs typeface="Arial"/>
                <a:sym typeface="Arial"/>
              </a:rPr>
              <a:t>secrets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, entre otros.</a:t>
            </a:r>
            <a:br>
              <a:rPr b="0" lang="es-419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Desplegar aplicaciones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: Puedes utilizar </a:t>
            </a:r>
            <a:r>
              <a:rPr b="0" lang="es-419" sz="11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para crear y actualizar aplicaciones en el clúster mediante archivos de configuración YAML o comandos directos.</a:t>
            </a:r>
            <a:br>
              <a:rPr b="0" lang="es-419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Escalar aplicaciones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: Permite escalar aplicaciones mediante el ajuste del número de réplicas de los </a:t>
            </a:r>
            <a:r>
              <a:rPr b="0" i="1" lang="es-419" sz="1100">
                <a:latin typeface="Arial"/>
                <a:ea typeface="Arial"/>
                <a:cs typeface="Arial"/>
                <a:sym typeface="Arial"/>
              </a:rPr>
              <a:t>pods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lang="es-419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Solución de problemas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: Puedes ver logs, inspeccionar eventos, y acceder a </a:t>
            </a:r>
            <a:r>
              <a:rPr b="0" i="1" lang="es-419" sz="1100">
                <a:latin typeface="Arial"/>
                <a:ea typeface="Arial"/>
                <a:cs typeface="Arial"/>
                <a:sym typeface="Arial"/>
              </a:rPr>
              <a:t>pods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para resolver problemas.</a:t>
            </a:r>
            <a:br>
              <a:rPr b="0" lang="es-419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Configuración de recursos y permisos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s-419" sz="11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 permite configurar permisos de acceso, administrar roles y políticas de seguridad.</a:t>
            </a:r>
            <a:br>
              <a:rPr b="0" lang="es-419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Proxy y tunelización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: Con </a:t>
            </a:r>
            <a:r>
              <a:rPr b="0" lang="es-419" sz="11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kubectl proxy</a:t>
            </a:r>
            <a:r>
              <a:rPr b="0" lang="es-419" sz="1100">
                <a:latin typeface="Arial"/>
                <a:ea typeface="Arial"/>
                <a:cs typeface="Arial"/>
                <a:sym typeface="Arial"/>
              </a:rPr>
              <a:t>, puedes configurar un proxy local para acceder directamente a la API de Kubernetes y realizar llamadas desde tu máquina local.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988825"/>
            <a:ext cx="2865" cy="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65" y="4988825"/>
            <a:ext cx="2865" cy="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541650" y="107050"/>
            <a:ext cx="84258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accent5"/>
                </a:solidFill>
              </a:rPr>
              <a:t>Estrategias o tipos  de deployment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6" name="Google Shape;11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17" name="Google Shape;117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-419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Sugerencia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Recuerda. Si algo parece obvio, las personas lo ignorarán.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Destaca los aspectos inesperados de tu tema.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9" name="Google Shape;119;p18"/>
          <p:cNvSpPr txBox="1"/>
          <p:nvPr>
            <p:ph type="title"/>
          </p:nvPr>
        </p:nvSpPr>
        <p:spPr>
          <a:xfrm>
            <a:off x="297950" y="1090100"/>
            <a:ext cx="60177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Manifests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Kustomize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Helm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41650" y="107050"/>
            <a:ext cx="84258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200">
                <a:solidFill>
                  <a:schemeClr val="accent5"/>
                </a:solidFill>
              </a:rPr>
              <a:t>Explicación</a:t>
            </a:r>
            <a:r>
              <a:rPr lang="es-419" sz="3200">
                <a:solidFill>
                  <a:schemeClr val="accent5"/>
                </a:solidFill>
              </a:rPr>
              <a:t> de los manifiestos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26" name="Google Shape;12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27" name="Google Shape;127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-419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Nota: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Aquí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se muestra la parte 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más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básica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de los archivos para la 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configuración de una aplicación en Kubernetes.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297950" y="1090100"/>
            <a:ext cx="60177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Deployment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Configmaps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Secrets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Services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Ingress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41650" y="107050"/>
            <a:ext cx="84258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accent5"/>
                </a:solidFill>
              </a:rPr>
              <a:t>Kubernetes Permisos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36" name="Google Shape;13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37" name="Google Shape;137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-419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Nota: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Aquí se muestra los archivos de 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configuración</a:t>
              </a: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para dar permisos a los recursos de un cluster de Kubernetes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9" name="Google Shape;139;p20"/>
          <p:cNvSpPr txBox="1"/>
          <p:nvPr>
            <p:ph type="title"/>
          </p:nvPr>
        </p:nvSpPr>
        <p:spPr>
          <a:xfrm>
            <a:off x="297950" y="1090100"/>
            <a:ext cx="60177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Roles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Cluster Roles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Roles binding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Cluster Role Binding</a:t>
            </a:r>
            <a:endParaRPr sz="3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41650" y="107050"/>
            <a:ext cx="84258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accent5"/>
                </a:solidFill>
              </a:rPr>
              <a:t>Opciones kubernetes en local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46" name="Google Shape;14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47" name="Google Shape;147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-419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Nota: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Aquí se muestra los archivos de configuración para dar permisos a los recursos de un cluster de Kubernetes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49" name="Google Shape;149;p21"/>
          <p:cNvSpPr txBox="1"/>
          <p:nvPr>
            <p:ph type="title"/>
          </p:nvPr>
        </p:nvSpPr>
        <p:spPr>
          <a:xfrm>
            <a:off x="297950" y="1090100"/>
            <a:ext cx="60177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Minikube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Kind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Microk8s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K3s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Docker Desktop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-419" sz="3200"/>
              <a:t>Rancher</a:t>
            </a:r>
            <a:endParaRPr sz="3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