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B3206-A720-4B3B-932C-4E7B42A6A3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B2A06-914C-49FB-9433-4BB0569B14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8EB64-F5AF-4CFD-AB5B-91D3CE4E4C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CBE45B-0CBE-419C-BE88-B640641580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E3D01-E919-4F92-98E2-E17356B37A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875327-A550-45C0-A62D-6A8A669CD0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7E01B4-048D-42C2-B540-949EB71760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731AF1-B9A0-4FBB-9D67-183147E75E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65C21-9761-4705-AD40-CFCF200B92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E81502-8D3D-4CFF-9627-30D2750AA3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A39510-7C01-4A2D-8EC2-9839ED9C03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1F0046-AAE5-4A9A-B852-518E482CF2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002D6A2B-6CF3-470A-81F8-AB0067143F1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71AD96B-EB76-48CF-A6F6-99C3CC9F736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2240"/>
            <a:ext cx="10080000" cy="5657760"/>
          </a:xfrm>
          <a:prstGeom prst="rect">
            <a:avLst/>
          </a:prstGeom>
          <a:ln w="1800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1600" y="500400"/>
            <a:ext cx="8458200" cy="23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8000" spc="-1" strike="noStrike">
                <a:latin typeface="Product sans"/>
              </a:rPr>
              <a:t>Cikume Software</a:t>
            </a:r>
            <a:endParaRPr b="0" lang="en-US" sz="8000" spc="-1" strike="noStrike">
              <a:latin typeface="Product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Topicos de la Presentación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Ques Docker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Diferecia entre VM y Docker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Ques Docker?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Docker Arquitectura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Docker Linea de comandos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DockerFile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Docker-compose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Comunicación entre contenedores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EEC14-F847-499F-89C3-54CDB5766119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B018FF7-5BA7-419D-96A8-7CC375B00668}" type="datetime1">
              <a:rPr lang="en-US"/>
              <a:t>10/28/2024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2024-10-28T19:53:35Z</dcterms:created>
  <dc:creator/>
  <dc:description/>
  <dc:language>en-US</dc:language>
  <cp:lastModifiedBy/>
  <dcterms:modified xsi:type="dcterms:W3CDTF">2024-10-28T20:18:57Z</dcterms:modified>
  <cp:revision>3</cp:revision>
  <dc:subject/>
  <dc:title>Blue Curve</dc:title>
</cp:coreProperties>
</file>