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54354-295F-4194-AF90-72386A45A2D4}" type="doc">
      <dgm:prSet loTypeId="urn:microsoft.com/office/officeart/2008/layout/AlternatingHexagon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BA8A880-2793-4038-BA2F-D90678854647}">
      <dgm:prSet phldrT="[Текст]"/>
      <dgm:spPr/>
      <dgm:t>
        <a:bodyPr/>
        <a:lstStyle/>
        <a:p>
          <a:r>
            <a: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CSS3</a:t>
          </a:r>
          <a:endParaRPr lang="ru-RU" dirty="0"/>
        </a:p>
      </dgm:t>
    </dgm:pt>
    <dgm:pt modelId="{7BCAE721-FF9A-4F2D-8208-E126E8EBB373}" type="parTrans" cxnId="{66FF11D9-A4C5-46E5-89D2-15AB82328997}">
      <dgm:prSet/>
      <dgm:spPr/>
      <dgm:t>
        <a:bodyPr/>
        <a:lstStyle/>
        <a:p>
          <a:endParaRPr lang="ru-RU"/>
        </a:p>
      </dgm:t>
    </dgm:pt>
    <dgm:pt modelId="{29DE06BA-B290-46CF-9015-515E3B9C7077}" type="sibTrans" cxnId="{66FF11D9-A4C5-46E5-89D2-15AB82328997}">
      <dgm:prSet/>
      <dgm:spPr/>
      <dgm:t>
        <a:bodyPr/>
        <a:lstStyle/>
        <a:p>
          <a:endParaRPr lang="ru-RU"/>
        </a:p>
      </dgm:t>
    </dgm:pt>
    <dgm:pt modelId="{1F79AED7-6838-4248-9C67-291188265484}">
      <dgm:prSet phldrT="[Текст]"/>
      <dgm:spPr/>
      <dgm:t>
        <a:bodyPr/>
        <a:lstStyle/>
        <a:p>
          <a:r>
            <a: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HTML5</a:t>
          </a:r>
          <a:endParaRPr lang="ru-RU" dirty="0"/>
        </a:p>
      </dgm:t>
    </dgm:pt>
    <dgm:pt modelId="{E4AB2406-C20F-4CBB-9AFC-9F26036240FF}" type="parTrans" cxnId="{9EA65C86-5D3F-450E-84F9-401A4F02CEED}">
      <dgm:prSet/>
      <dgm:spPr/>
      <dgm:t>
        <a:bodyPr/>
        <a:lstStyle/>
        <a:p>
          <a:endParaRPr lang="ru-RU"/>
        </a:p>
      </dgm:t>
    </dgm:pt>
    <dgm:pt modelId="{EF1B95F2-A896-456F-83C9-E51B9C31B314}" type="sibTrans" cxnId="{9EA65C86-5D3F-450E-84F9-401A4F02CEED}">
      <dgm:prSet/>
      <dgm:spPr/>
      <dgm:t>
        <a:bodyPr/>
        <a:lstStyle/>
        <a:p>
          <a:endParaRPr lang="ru-RU"/>
        </a:p>
      </dgm:t>
    </dgm:pt>
    <dgm:pt modelId="{CBBBC33C-E586-4F3B-BAE4-3AA40B1664A9}">
      <dgm:prSet phldrT="[Текст]"/>
      <dgm:spPr/>
      <dgm:t>
        <a:bodyPr/>
        <a:lstStyle/>
        <a:p>
          <a:r>
            <a: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JS</a:t>
          </a:r>
          <a:endParaRPr lang="ru-RU" dirty="0"/>
        </a:p>
      </dgm:t>
    </dgm:pt>
    <dgm:pt modelId="{7C630141-E6AF-4AFC-BFD7-543054F561C9}" type="parTrans" cxnId="{AC819459-A5E4-4BFE-B7C2-C24C7E692C15}">
      <dgm:prSet/>
      <dgm:spPr/>
      <dgm:t>
        <a:bodyPr/>
        <a:lstStyle/>
        <a:p>
          <a:endParaRPr lang="ru-RU"/>
        </a:p>
      </dgm:t>
    </dgm:pt>
    <dgm:pt modelId="{D3CC7CBA-E8D1-4FDB-A1D7-002D340758DA}" type="sibTrans" cxnId="{AC819459-A5E4-4BFE-B7C2-C24C7E692C15}">
      <dgm:prSet/>
      <dgm:spPr/>
      <dgm:t>
        <a:bodyPr/>
        <a:lstStyle/>
        <a:p>
          <a:endParaRPr lang="ru-RU"/>
        </a:p>
      </dgm:t>
    </dgm:pt>
    <dgm:pt modelId="{1D1814AE-EAFA-41AF-B41E-BFFEE7EC84E0}" type="pres">
      <dgm:prSet presAssocID="{D4754354-295F-4194-AF90-72386A45A2D4}" presName="Name0" presStyleCnt="0">
        <dgm:presLayoutVars>
          <dgm:chMax/>
          <dgm:chPref/>
          <dgm:dir/>
          <dgm:animLvl val="lvl"/>
        </dgm:presLayoutVars>
      </dgm:prSet>
      <dgm:spPr/>
    </dgm:pt>
    <dgm:pt modelId="{1DDB9ABC-0A9D-42AB-9E27-3B52A4444BEB}" type="pres">
      <dgm:prSet presAssocID="{DBA8A880-2793-4038-BA2F-D90678854647}" presName="composite" presStyleCnt="0"/>
      <dgm:spPr/>
    </dgm:pt>
    <dgm:pt modelId="{85B13133-8F1A-469A-919B-BC760F851CB0}" type="pres">
      <dgm:prSet presAssocID="{DBA8A880-2793-4038-BA2F-D9067885464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805976C-DDAF-4EAA-B7E0-B061F76E8695}" type="pres">
      <dgm:prSet presAssocID="{DBA8A880-2793-4038-BA2F-D90678854647}" presName="Childtext1" presStyleLbl="revTx" presStyleIdx="0" presStyleCnt="3" custLinFactNeighborX="-2553" custLinFactNeighborY="-8004">
        <dgm:presLayoutVars>
          <dgm:chMax val="0"/>
          <dgm:chPref val="0"/>
          <dgm:bulletEnabled val="1"/>
        </dgm:presLayoutVars>
      </dgm:prSet>
      <dgm:spPr/>
    </dgm:pt>
    <dgm:pt modelId="{0E1E8C61-D47D-4986-81F6-4D1EE06A90C1}" type="pres">
      <dgm:prSet presAssocID="{DBA8A880-2793-4038-BA2F-D90678854647}" presName="BalanceSpacing" presStyleCnt="0"/>
      <dgm:spPr/>
    </dgm:pt>
    <dgm:pt modelId="{89EAB770-56A5-4543-935C-F9E546346EF3}" type="pres">
      <dgm:prSet presAssocID="{DBA8A880-2793-4038-BA2F-D90678854647}" presName="BalanceSpacing1" presStyleCnt="0"/>
      <dgm:spPr/>
    </dgm:pt>
    <dgm:pt modelId="{686A8162-F56B-4DE1-BDD6-C22312F8A75B}" type="pres">
      <dgm:prSet presAssocID="{29DE06BA-B290-46CF-9015-515E3B9C7077}" presName="Accent1Text" presStyleLbl="node1" presStyleIdx="1" presStyleCnt="6" custLinFactNeighborX="2453" custLinFactNeighborY="-2784"/>
      <dgm:spPr/>
    </dgm:pt>
    <dgm:pt modelId="{5C5A4484-2159-497E-AED3-F2450EB1D370}" type="pres">
      <dgm:prSet presAssocID="{29DE06BA-B290-46CF-9015-515E3B9C7077}" presName="spaceBetweenRectangles" presStyleCnt="0"/>
      <dgm:spPr/>
    </dgm:pt>
    <dgm:pt modelId="{F0EE7577-6AA5-4BEB-84AA-B737F8FC5579}" type="pres">
      <dgm:prSet presAssocID="{1F79AED7-6838-4248-9C67-291188265484}" presName="composite" presStyleCnt="0"/>
      <dgm:spPr/>
    </dgm:pt>
    <dgm:pt modelId="{AE6071A8-B424-495B-9180-D623AC3F4634}" type="pres">
      <dgm:prSet presAssocID="{1F79AED7-6838-4248-9C67-29118826548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B9FF004-7959-45A6-93E1-93074102B250}" type="pres">
      <dgm:prSet presAssocID="{1F79AED7-6838-4248-9C67-29118826548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6D633BA-CB72-4599-A411-9BA7849040C9}" type="pres">
      <dgm:prSet presAssocID="{1F79AED7-6838-4248-9C67-291188265484}" presName="BalanceSpacing" presStyleCnt="0"/>
      <dgm:spPr/>
    </dgm:pt>
    <dgm:pt modelId="{08E9FFD8-4F6E-4956-923F-B1990FEDC189}" type="pres">
      <dgm:prSet presAssocID="{1F79AED7-6838-4248-9C67-291188265484}" presName="BalanceSpacing1" presStyleCnt="0"/>
      <dgm:spPr/>
    </dgm:pt>
    <dgm:pt modelId="{45C43F99-86B0-4C8E-B592-DFA49504FF35}" type="pres">
      <dgm:prSet presAssocID="{EF1B95F2-A896-456F-83C9-E51B9C31B314}" presName="Accent1Text" presStyleLbl="node1" presStyleIdx="3" presStyleCnt="6"/>
      <dgm:spPr/>
    </dgm:pt>
    <dgm:pt modelId="{2EACD916-CD01-4B23-AAEF-BE71824F26D8}" type="pres">
      <dgm:prSet presAssocID="{EF1B95F2-A896-456F-83C9-E51B9C31B314}" presName="spaceBetweenRectangles" presStyleCnt="0"/>
      <dgm:spPr/>
    </dgm:pt>
    <dgm:pt modelId="{96A5C585-9079-43BF-B790-D1D47ED8185D}" type="pres">
      <dgm:prSet presAssocID="{CBBBC33C-E586-4F3B-BAE4-3AA40B1664A9}" presName="composite" presStyleCnt="0"/>
      <dgm:spPr/>
    </dgm:pt>
    <dgm:pt modelId="{EFB67B2F-8AF0-466F-B06E-4EC9C0E65B72}" type="pres">
      <dgm:prSet presAssocID="{CBBBC33C-E586-4F3B-BAE4-3AA40B1664A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86A6216-D328-4846-93AE-3D37830B5F1D}" type="pres">
      <dgm:prSet presAssocID="{CBBBC33C-E586-4F3B-BAE4-3AA40B1664A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8C2CBFA-F824-4E63-B066-DFC336AD3F22}" type="pres">
      <dgm:prSet presAssocID="{CBBBC33C-E586-4F3B-BAE4-3AA40B1664A9}" presName="BalanceSpacing" presStyleCnt="0"/>
      <dgm:spPr/>
    </dgm:pt>
    <dgm:pt modelId="{2E2F62E9-CB65-442D-B093-52D89D9E9788}" type="pres">
      <dgm:prSet presAssocID="{CBBBC33C-E586-4F3B-BAE4-3AA40B1664A9}" presName="BalanceSpacing1" presStyleCnt="0"/>
      <dgm:spPr/>
    </dgm:pt>
    <dgm:pt modelId="{6017E368-C1C9-45E5-BAA0-3395047B151A}" type="pres">
      <dgm:prSet presAssocID="{D3CC7CBA-E8D1-4FDB-A1D7-002D340758DA}" presName="Accent1Text" presStyleLbl="node1" presStyleIdx="5" presStyleCnt="6"/>
      <dgm:spPr/>
    </dgm:pt>
  </dgm:ptLst>
  <dgm:cxnLst>
    <dgm:cxn modelId="{70149207-E9F7-4D37-B5FF-80D5F59DE431}" type="presOf" srcId="{1F79AED7-6838-4248-9C67-291188265484}" destId="{AE6071A8-B424-495B-9180-D623AC3F4634}" srcOrd="0" destOrd="0" presId="urn:microsoft.com/office/officeart/2008/layout/AlternatingHexagons"/>
    <dgm:cxn modelId="{E4152673-92F9-47C3-AAF7-01194A8762DF}" type="presOf" srcId="{29DE06BA-B290-46CF-9015-515E3B9C7077}" destId="{686A8162-F56B-4DE1-BDD6-C22312F8A75B}" srcOrd="0" destOrd="0" presId="urn:microsoft.com/office/officeart/2008/layout/AlternatingHexagons"/>
    <dgm:cxn modelId="{3A7F4054-C7FF-4D95-88C8-032FD8BA5278}" type="presOf" srcId="{DBA8A880-2793-4038-BA2F-D90678854647}" destId="{85B13133-8F1A-469A-919B-BC760F851CB0}" srcOrd="0" destOrd="0" presId="urn:microsoft.com/office/officeart/2008/layout/AlternatingHexagons"/>
    <dgm:cxn modelId="{99B71678-0CB6-42B1-8ABB-59C9A56EC645}" type="presOf" srcId="{D4754354-295F-4194-AF90-72386A45A2D4}" destId="{1D1814AE-EAFA-41AF-B41E-BFFEE7EC84E0}" srcOrd="0" destOrd="0" presId="urn:microsoft.com/office/officeart/2008/layout/AlternatingHexagons"/>
    <dgm:cxn modelId="{AC819459-A5E4-4BFE-B7C2-C24C7E692C15}" srcId="{D4754354-295F-4194-AF90-72386A45A2D4}" destId="{CBBBC33C-E586-4F3B-BAE4-3AA40B1664A9}" srcOrd="2" destOrd="0" parTransId="{7C630141-E6AF-4AFC-BFD7-543054F561C9}" sibTransId="{D3CC7CBA-E8D1-4FDB-A1D7-002D340758DA}"/>
    <dgm:cxn modelId="{9EA65C86-5D3F-450E-84F9-401A4F02CEED}" srcId="{D4754354-295F-4194-AF90-72386A45A2D4}" destId="{1F79AED7-6838-4248-9C67-291188265484}" srcOrd="1" destOrd="0" parTransId="{E4AB2406-C20F-4CBB-9AFC-9F26036240FF}" sibTransId="{EF1B95F2-A896-456F-83C9-E51B9C31B314}"/>
    <dgm:cxn modelId="{DE46C591-784F-4F93-88F0-B2AD5B970249}" type="presOf" srcId="{CBBBC33C-E586-4F3B-BAE4-3AA40B1664A9}" destId="{EFB67B2F-8AF0-466F-B06E-4EC9C0E65B72}" srcOrd="0" destOrd="0" presId="urn:microsoft.com/office/officeart/2008/layout/AlternatingHexagons"/>
    <dgm:cxn modelId="{CB779E9D-FC8D-43F5-9725-86E3C1D3AE39}" type="presOf" srcId="{EF1B95F2-A896-456F-83C9-E51B9C31B314}" destId="{45C43F99-86B0-4C8E-B592-DFA49504FF35}" srcOrd="0" destOrd="0" presId="urn:microsoft.com/office/officeart/2008/layout/AlternatingHexagons"/>
    <dgm:cxn modelId="{66FF11D9-A4C5-46E5-89D2-15AB82328997}" srcId="{D4754354-295F-4194-AF90-72386A45A2D4}" destId="{DBA8A880-2793-4038-BA2F-D90678854647}" srcOrd="0" destOrd="0" parTransId="{7BCAE721-FF9A-4F2D-8208-E126E8EBB373}" sibTransId="{29DE06BA-B290-46CF-9015-515E3B9C7077}"/>
    <dgm:cxn modelId="{2D9972EE-8C57-40FB-B00E-147B7CBB16DA}" type="presOf" srcId="{D3CC7CBA-E8D1-4FDB-A1D7-002D340758DA}" destId="{6017E368-C1C9-45E5-BAA0-3395047B151A}" srcOrd="0" destOrd="0" presId="urn:microsoft.com/office/officeart/2008/layout/AlternatingHexagons"/>
    <dgm:cxn modelId="{DDBE2B9B-E944-4706-986F-24587BC8E4D7}" type="presParOf" srcId="{1D1814AE-EAFA-41AF-B41E-BFFEE7EC84E0}" destId="{1DDB9ABC-0A9D-42AB-9E27-3B52A4444BEB}" srcOrd="0" destOrd="0" presId="urn:microsoft.com/office/officeart/2008/layout/AlternatingHexagons"/>
    <dgm:cxn modelId="{3689A59F-D456-43B4-85D3-DB2E3FB09CF9}" type="presParOf" srcId="{1DDB9ABC-0A9D-42AB-9E27-3B52A4444BEB}" destId="{85B13133-8F1A-469A-919B-BC760F851CB0}" srcOrd="0" destOrd="0" presId="urn:microsoft.com/office/officeart/2008/layout/AlternatingHexagons"/>
    <dgm:cxn modelId="{197B9655-323E-4E81-B78F-16188ED33B62}" type="presParOf" srcId="{1DDB9ABC-0A9D-42AB-9E27-3B52A4444BEB}" destId="{C805976C-DDAF-4EAA-B7E0-B061F76E8695}" srcOrd="1" destOrd="0" presId="urn:microsoft.com/office/officeart/2008/layout/AlternatingHexagons"/>
    <dgm:cxn modelId="{ADF65A80-72DC-46B4-BCA2-41D45B7B7750}" type="presParOf" srcId="{1DDB9ABC-0A9D-42AB-9E27-3B52A4444BEB}" destId="{0E1E8C61-D47D-4986-81F6-4D1EE06A90C1}" srcOrd="2" destOrd="0" presId="urn:microsoft.com/office/officeart/2008/layout/AlternatingHexagons"/>
    <dgm:cxn modelId="{73DF326A-5003-47A8-B0E6-297856F68C5D}" type="presParOf" srcId="{1DDB9ABC-0A9D-42AB-9E27-3B52A4444BEB}" destId="{89EAB770-56A5-4543-935C-F9E546346EF3}" srcOrd="3" destOrd="0" presId="urn:microsoft.com/office/officeart/2008/layout/AlternatingHexagons"/>
    <dgm:cxn modelId="{4ADFACD1-9CD9-44A3-ABD8-8650D628053C}" type="presParOf" srcId="{1DDB9ABC-0A9D-42AB-9E27-3B52A4444BEB}" destId="{686A8162-F56B-4DE1-BDD6-C22312F8A75B}" srcOrd="4" destOrd="0" presId="urn:microsoft.com/office/officeart/2008/layout/AlternatingHexagons"/>
    <dgm:cxn modelId="{6AEA5E88-F18E-4471-A269-8461F2CAD5B6}" type="presParOf" srcId="{1D1814AE-EAFA-41AF-B41E-BFFEE7EC84E0}" destId="{5C5A4484-2159-497E-AED3-F2450EB1D370}" srcOrd="1" destOrd="0" presId="urn:microsoft.com/office/officeart/2008/layout/AlternatingHexagons"/>
    <dgm:cxn modelId="{C4D0FF6B-44BB-4BF4-8B05-4710D96E3DF3}" type="presParOf" srcId="{1D1814AE-EAFA-41AF-B41E-BFFEE7EC84E0}" destId="{F0EE7577-6AA5-4BEB-84AA-B737F8FC5579}" srcOrd="2" destOrd="0" presId="urn:microsoft.com/office/officeart/2008/layout/AlternatingHexagons"/>
    <dgm:cxn modelId="{C2CC289C-F4D2-46FD-AB9E-9B2EE024994D}" type="presParOf" srcId="{F0EE7577-6AA5-4BEB-84AA-B737F8FC5579}" destId="{AE6071A8-B424-495B-9180-D623AC3F4634}" srcOrd="0" destOrd="0" presId="urn:microsoft.com/office/officeart/2008/layout/AlternatingHexagons"/>
    <dgm:cxn modelId="{967060EE-2949-4BDB-9562-AD8F49398446}" type="presParOf" srcId="{F0EE7577-6AA5-4BEB-84AA-B737F8FC5579}" destId="{FB9FF004-7959-45A6-93E1-93074102B250}" srcOrd="1" destOrd="0" presId="urn:microsoft.com/office/officeart/2008/layout/AlternatingHexagons"/>
    <dgm:cxn modelId="{BF40D4FC-7263-43AC-9BFE-C826D179F74C}" type="presParOf" srcId="{F0EE7577-6AA5-4BEB-84AA-B737F8FC5579}" destId="{46D633BA-CB72-4599-A411-9BA7849040C9}" srcOrd="2" destOrd="0" presId="urn:microsoft.com/office/officeart/2008/layout/AlternatingHexagons"/>
    <dgm:cxn modelId="{2DDD93C2-DD27-42FC-91A9-F5AB5743F3A8}" type="presParOf" srcId="{F0EE7577-6AA5-4BEB-84AA-B737F8FC5579}" destId="{08E9FFD8-4F6E-4956-923F-B1990FEDC189}" srcOrd="3" destOrd="0" presId="urn:microsoft.com/office/officeart/2008/layout/AlternatingHexagons"/>
    <dgm:cxn modelId="{578521FB-F809-44DF-A207-9FD54E4AC66A}" type="presParOf" srcId="{F0EE7577-6AA5-4BEB-84AA-B737F8FC5579}" destId="{45C43F99-86B0-4C8E-B592-DFA49504FF35}" srcOrd="4" destOrd="0" presId="urn:microsoft.com/office/officeart/2008/layout/AlternatingHexagons"/>
    <dgm:cxn modelId="{FDBCD808-A9C5-4592-AD19-7C9C850162C4}" type="presParOf" srcId="{1D1814AE-EAFA-41AF-B41E-BFFEE7EC84E0}" destId="{2EACD916-CD01-4B23-AAEF-BE71824F26D8}" srcOrd="3" destOrd="0" presId="urn:microsoft.com/office/officeart/2008/layout/AlternatingHexagons"/>
    <dgm:cxn modelId="{2243B34E-4C4E-4AB9-B07D-8B0CE66EE042}" type="presParOf" srcId="{1D1814AE-EAFA-41AF-B41E-BFFEE7EC84E0}" destId="{96A5C585-9079-43BF-B790-D1D47ED8185D}" srcOrd="4" destOrd="0" presId="urn:microsoft.com/office/officeart/2008/layout/AlternatingHexagons"/>
    <dgm:cxn modelId="{7590C768-B6CE-4D61-B816-47F14116B58C}" type="presParOf" srcId="{96A5C585-9079-43BF-B790-D1D47ED8185D}" destId="{EFB67B2F-8AF0-466F-B06E-4EC9C0E65B72}" srcOrd="0" destOrd="0" presId="urn:microsoft.com/office/officeart/2008/layout/AlternatingHexagons"/>
    <dgm:cxn modelId="{8E0FE736-FF5B-490B-B0E6-60FEF2162337}" type="presParOf" srcId="{96A5C585-9079-43BF-B790-D1D47ED8185D}" destId="{986A6216-D328-4846-93AE-3D37830B5F1D}" srcOrd="1" destOrd="0" presId="urn:microsoft.com/office/officeart/2008/layout/AlternatingHexagons"/>
    <dgm:cxn modelId="{3D48A8B9-0B8A-45AF-AF95-BC9664E601F6}" type="presParOf" srcId="{96A5C585-9079-43BF-B790-D1D47ED8185D}" destId="{28C2CBFA-F824-4E63-B066-DFC336AD3F22}" srcOrd="2" destOrd="0" presId="urn:microsoft.com/office/officeart/2008/layout/AlternatingHexagons"/>
    <dgm:cxn modelId="{5616FF38-608E-48D8-9B57-14796AD920C3}" type="presParOf" srcId="{96A5C585-9079-43BF-B790-D1D47ED8185D}" destId="{2E2F62E9-CB65-442D-B093-52D89D9E9788}" srcOrd="3" destOrd="0" presId="urn:microsoft.com/office/officeart/2008/layout/AlternatingHexagons"/>
    <dgm:cxn modelId="{42112D46-09A7-4A1F-A5D4-9CC6309F6D7A}" type="presParOf" srcId="{96A5C585-9079-43BF-B790-D1D47ED8185D}" destId="{6017E368-C1C9-45E5-BAA0-3395047B151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9D772D-A140-4CC1-820F-2D73AC9FE9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C99D29E-6F0F-43A2-A8BC-9FCC5C202018}">
      <dgm:prSet phldrT="[Текст]"/>
      <dgm:spPr/>
      <dgm:t>
        <a:bodyPr/>
        <a:lstStyle/>
        <a:p>
          <a:r>
            <a:rPr lang="ru-RU" dirty="0"/>
            <a:t>Стрессоустойчивость</a:t>
          </a:r>
        </a:p>
      </dgm:t>
    </dgm:pt>
    <dgm:pt modelId="{8385A48E-93F7-48F1-B71B-C7643C010F91}" type="parTrans" cxnId="{67C3986A-B1EC-4E58-99E3-DAE4E64744B8}">
      <dgm:prSet/>
      <dgm:spPr/>
      <dgm:t>
        <a:bodyPr/>
        <a:lstStyle/>
        <a:p>
          <a:endParaRPr lang="ru-RU"/>
        </a:p>
      </dgm:t>
    </dgm:pt>
    <dgm:pt modelId="{EBA63B2C-D536-462B-A601-62EA9F0E6218}" type="sibTrans" cxnId="{67C3986A-B1EC-4E58-99E3-DAE4E64744B8}">
      <dgm:prSet/>
      <dgm:spPr/>
      <dgm:t>
        <a:bodyPr/>
        <a:lstStyle/>
        <a:p>
          <a:endParaRPr lang="ru-RU"/>
        </a:p>
      </dgm:t>
    </dgm:pt>
    <dgm:pt modelId="{EB7FD2D0-76DC-4508-9CC4-31A7C16AF73A}">
      <dgm:prSet phldrT="[Текст]"/>
      <dgm:spPr/>
      <dgm:t>
        <a:bodyPr/>
        <a:lstStyle/>
        <a:p>
          <a:r>
            <a:rPr lang="ru-RU" dirty="0"/>
            <a:t>Способность к многозадачности</a:t>
          </a:r>
        </a:p>
      </dgm:t>
    </dgm:pt>
    <dgm:pt modelId="{B223AFC8-2986-492A-B8B8-C08C510C40BD}" type="parTrans" cxnId="{B4202F7C-1307-4A9E-BAD7-58C9D699A3AB}">
      <dgm:prSet/>
      <dgm:spPr/>
      <dgm:t>
        <a:bodyPr/>
        <a:lstStyle/>
        <a:p>
          <a:endParaRPr lang="ru-RU"/>
        </a:p>
      </dgm:t>
    </dgm:pt>
    <dgm:pt modelId="{A51E23D0-27EE-470E-B9AA-EFA69CE5C904}" type="sibTrans" cxnId="{B4202F7C-1307-4A9E-BAD7-58C9D699A3AB}">
      <dgm:prSet/>
      <dgm:spPr/>
      <dgm:t>
        <a:bodyPr/>
        <a:lstStyle/>
        <a:p>
          <a:endParaRPr lang="ru-RU"/>
        </a:p>
      </dgm:t>
    </dgm:pt>
    <dgm:pt modelId="{065AAD75-B4A6-4B50-AE0F-5FCADA75615A}">
      <dgm:prSet phldrT="[Текст]"/>
      <dgm:spPr/>
      <dgm:t>
        <a:bodyPr/>
        <a:lstStyle/>
        <a:p>
          <a:r>
            <a:rPr lang="ru-RU" dirty="0" err="1"/>
            <a:t>Неконфликтность</a:t>
          </a:r>
          <a:endParaRPr lang="ru-RU" dirty="0"/>
        </a:p>
      </dgm:t>
    </dgm:pt>
    <dgm:pt modelId="{264223CC-E947-4DB4-B1A8-4220B383B2B4}" type="parTrans" cxnId="{98698744-C8EA-48B6-8A04-03D1D271EC6C}">
      <dgm:prSet/>
      <dgm:spPr/>
      <dgm:t>
        <a:bodyPr/>
        <a:lstStyle/>
        <a:p>
          <a:endParaRPr lang="ru-RU"/>
        </a:p>
      </dgm:t>
    </dgm:pt>
    <dgm:pt modelId="{6B36354F-6BA2-4870-8D7C-79369CA28231}" type="sibTrans" cxnId="{98698744-C8EA-48B6-8A04-03D1D271EC6C}">
      <dgm:prSet/>
      <dgm:spPr/>
      <dgm:t>
        <a:bodyPr/>
        <a:lstStyle/>
        <a:p>
          <a:endParaRPr lang="ru-RU"/>
        </a:p>
      </dgm:t>
    </dgm:pt>
    <dgm:pt modelId="{6297221B-BC53-49D3-AF5D-EB81418964C7}" type="pres">
      <dgm:prSet presAssocID="{B69D772D-A140-4CC1-820F-2D73AC9FE9CC}" presName="linear" presStyleCnt="0">
        <dgm:presLayoutVars>
          <dgm:dir/>
          <dgm:animLvl val="lvl"/>
          <dgm:resizeHandles val="exact"/>
        </dgm:presLayoutVars>
      </dgm:prSet>
      <dgm:spPr/>
    </dgm:pt>
    <dgm:pt modelId="{277FB2A9-EDB2-4E0A-AF1E-50E60574A903}" type="pres">
      <dgm:prSet presAssocID="{3C99D29E-6F0F-43A2-A8BC-9FCC5C202018}" presName="parentLin" presStyleCnt="0"/>
      <dgm:spPr/>
    </dgm:pt>
    <dgm:pt modelId="{0DBC463F-516A-4DCF-9D99-CABC2FDAF1C4}" type="pres">
      <dgm:prSet presAssocID="{3C99D29E-6F0F-43A2-A8BC-9FCC5C202018}" presName="parentLeftMargin" presStyleLbl="node1" presStyleIdx="0" presStyleCnt="3"/>
      <dgm:spPr/>
    </dgm:pt>
    <dgm:pt modelId="{3C3065EE-5363-4431-BAA3-D05D4936CAAE}" type="pres">
      <dgm:prSet presAssocID="{3C99D29E-6F0F-43A2-A8BC-9FCC5C2020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3F43A1-F7C2-4B3B-B380-D0E8522625F2}" type="pres">
      <dgm:prSet presAssocID="{3C99D29E-6F0F-43A2-A8BC-9FCC5C202018}" presName="negativeSpace" presStyleCnt="0"/>
      <dgm:spPr/>
    </dgm:pt>
    <dgm:pt modelId="{790089A5-CD22-41CF-8470-0D0DBB6EE051}" type="pres">
      <dgm:prSet presAssocID="{3C99D29E-6F0F-43A2-A8BC-9FCC5C202018}" presName="childText" presStyleLbl="conFgAcc1" presStyleIdx="0" presStyleCnt="3">
        <dgm:presLayoutVars>
          <dgm:bulletEnabled val="1"/>
        </dgm:presLayoutVars>
      </dgm:prSet>
      <dgm:spPr/>
    </dgm:pt>
    <dgm:pt modelId="{BDF6E6AD-9BDD-4454-A286-5259D0ACDD5B}" type="pres">
      <dgm:prSet presAssocID="{EBA63B2C-D536-462B-A601-62EA9F0E6218}" presName="spaceBetweenRectangles" presStyleCnt="0"/>
      <dgm:spPr/>
    </dgm:pt>
    <dgm:pt modelId="{7F292368-68BA-4A48-801A-637DA1DFBB25}" type="pres">
      <dgm:prSet presAssocID="{EB7FD2D0-76DC-4508-9CC4-31A7C16AF73A}" presName="parentLin" presStyleCnt="0"/>
      <dgm:spPr/>
    </dgm:pt>
    <dgm:pt modelId="{094C08D0-92EC-4379-8F58-B407676DE827}" type="pres">
      <dgm:prSet presAssocID="{EB7FD2D0-76DC-4508-9CC4-31A7C16AF73A}" presName="parentLeftMargin" presStyleLbl="node1" presStyleIdx="0" presStyleCnt="3"/>
      <dgm:spPr/>
    </dgm:pt>
    <dgm:pt modelId="{1E1F3ACA-F8E6-40CC-8869-2035810D4731}" type="pres">
      <dgm:prSet presAssocID="{EB7FD2D0-76DC-4508-9CC4-31A7C16AF7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96CA76-2A6B-4AD8-A080-D3D27722EC5D}" type="pres">
      <dgm:prSet presAssocID="{EB7FD2D0-76DC-4508-9CC4-31A7C16AF73A}" presName="negativeSpace" presStyleCnt="0"/>
      <dgm:spPr/>
    </dgm:pt>
    <dgm:pt modelId="{5669D73F-F322-4C77-80E1-271C852F2D1E}" type="pres">
      <dgm:prSet presAssocID="{EB7FD2D0-76DC-4508-9CC4-31A7C16AF73A}" presName="childText" presStyleLbl="conFgAcc1" presStyleIdx="1" presStyleCnt="3">
        <dgm:presLayoutVars>
          <dgm:bulletEnabled val="1"/>
        </dgm:presLayoutVars>
      </dgm:prSet>
      <dgm:spPr/>
    </dgm:pt>
    <dgm:pt modelId="{CF0732E2-331F-448E-AE7F-29DA2A5147D4}" type="pres">
      <dgm:prSet presAssocID="{A51E23D0-27EE-470E-B9AA-EFA69CE5C904}" presName="spaceBetweenRectangles" presStyleCnt="0"/>
      <dgm:spPr/>
    </dgm:pt>
    <dgm:pt modelId="{FC4D2ED2-4AE2-4E50-80CF-851313703F66}" type="pres">
      <dgm:prSet presAssocID="{065AAD75-B4A6-4B50-AE0F-5FCADA75615A}" presName="parentLin" presStyleCnt="0"/>
      <dgm:spPr/>
    </dgm:pt>
    <dgm:pt modelId="{3126B734-D638-406F-95BD-268A98C7ACFD}" type="pres">
      <dgm:prSet presAssocID="{065AAD75-B4A6-4B50-AE0F-5FCADA75615A}" presName="parentLeftMargin" presStyleLbl="node1" presStyleIdx="1" presStyleCnt="3"/>
      <dgm:spPr/>
    </dgm:pt>
    <dgm:pt modelId="{0B6F219C-2C01-4588-ACB5-C5244EF758AB}" type="pres">
      <dgm:prSet presAssocID="{065AAD75-B4A6-4B50-AE0F-5FCADA7561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220327-43B8-4BAF-86AD-23D768C3BDB0}" type="pres">
      <dgm:prSet presAssocID="{065AAD75-B4A6-4B50-AE0F-5FCADA75615A}" presName="negativeSpace" presStyleCnt="0"/>
      <dgm:spPr/>
    </dgm:pt>
    <dgm:pt modelId="{0AF26240-67E3-4105-9BFF-B25CB71036E2}" type="pres">
      <dgm:prSet presAssocID="{065AAD75-B4A6-4B50-AE0F-5FCADA75615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E3381C-2E03-4A20-A5A8-DB9C6B53A273}" type="presOf" srcId="{065AAD75-B4A6-4B50-AE0F-5FCADA75615A}" destId="{0B6F219C-2C01-4588-ACB5-C5244EF758AB}" srcOrd="1" destOrd="0" presId="urn:microsoft.com/office/officeart/2005/8/layout/list1"/>
    <dgm:cxn modelId="{72866B22-59E9-4E0A-80FE-87DBB0DE969E}" type="presOf" srcId="{3C99D29E-6F0F-43A2-A8BC-9FCC5C202018}" destId="{3C3065EE-5363-4431-BAA3-D05D4936CAAE}" srcOrd="1" destOrd="0" presId="urn:microsoft.com/office/officeart/2005/8/layout/list1"/>
    <dgm:cxn modelId="{11AFD93E-279C-4379-A986-37A6383E9CF4}" type="presOf" srcId="{EB7FD2D0-76DC-4508-9CC4-31A7C16AF73A}" destId="{094C08D0-92EC-4379-8F58-B407676DE827}" srcOrd="0" destOrd="0" presId="urn:microsoft.com/office/officeart/2005/8/layout/list1"/>
    <dgm:cxn modelId="{15AB755E-8388-4CFA-BBAE-EF8B90AC05DA}" type="presOf" srcId="{EB7FD2D0-76DC-4508-9CC4-31A7C16AF73A}" destId="{1E1F3ACA-F8E6-40CC-8869-2035810D4731}" srcOrd="1" destOrd="0" presId="urn:microsoft.com/office/officeart/2005/8/layout/list1"/>
    <dgm:cxn modelId="{6BF1C941-8CF3-4E44-AE58-16C6770204C6}" type="presOf" srcId="{065AAD75-B4A6-4B50-AE0F-5FCADA75615A}" destId="{3126B734-D638-406F-95BD-268A98C7ACFD}" srcOrd="0" destOrd="0" presId="urn:microsoft.com/office/officeart/2005/8/layout/list1"/>
    <dgm:cxn modelId="{98698744-C8EA-48B6-8A04-03D1D271EC6C}" srcId="{B69D772D-A140-4CC1-820F-2D73AC9FE9CC}" destId="{065AAD75-B4A6-4B50-AE0F-5FCADA75615A}" srcOrd="2" destOrd="0" parTransId="{264223CC-E947-4DB4-B1A8-4220B383B2B4}" sibTransId="{6B36354F-6BA2-4870-8D7C-79369CA28231}"/>
    <dgm:cxn modelId="{67C3986A-B1EC-4E58-99E3-DAE4E64744B8}" srcId="{B69D772D-A140-4CC1-820F-2D73AC9FE9CC}" destId="{3C99D29E-6F0F-43A2-A8BC-9FCC5C202018}" srcOrd="0" destOrd="0" parTransId="{8385A48E-93F7-48F1-B71B-C7643C010F91}" sibTransId="{EBA63B2C-D536-462B-A601-62EA9F0E6218}"/>
    <dgm:cxn modelId="{B4202F7C-1307-4A9E-BAD7-58C9D699A3AB}" srcId="{B69D772D-A140-4CC1-820F-2D73AC9FE9CC}" destId="{EB7FD2D0-76DC-4508-9CC4-31A7C16AF73A}" srcOrd="1" destOrd="0" parTransId="{B223AFC8-2986-492A-B8B8-C08C510C40BD}" sibTransId="{A51E23D0-27EE-470E-B9AA-EFA69CE5C904}"/>
    <dgm:cxn modelId="{103BE0A0-E073-445C-BD71-83A7545182FB}" type="presOf" srcId="{3C99D29E-6F0F-43A2-A8BC-9FCC5C202018}" destId="{0DBC463F-516A-4DCF-9D99-CABC2FDAF1C4}" srcOrd="0" destOrd="0" presId="urn:microsoft.com/office/officeart/2005/8/layout/list1"/>
    <dgm:cxn modelId="{575607F8-01FA-4BD8-B7FE-4DEFF65B573E}" type="presOf" srcId="{B69D772D-A140-4CC1-820F-2D73AC9FE9CC}" destId="{6297221B-BC53-49D3-AF5D-EB81418964C7}" srcOrd="0" destOrd="0" presId="urn:microsoft.com/office/officeart/2005/8/layout/list1"/>
    <dgm:cxn modelId="{51B7ADC9-3B4C-4CC4-95FC-F44F93F315AE}" type="presParOf" srcId="{6297221B-BC53-49D3-AF5D-EB81418964C7}" destId="{277FB2A9-EDB2-4E0A-AF1E-50E60574A903}" srcOrd="0" destOrd="0" presId="urn:microsoft.com/office/officeart/2005/8/layout/list1"/>
    <dgm:cxn modelId="{20F5D03F-D033-4EA2-9330-A35A89124C2D}" type="presParOf" srcId="{277FB2A9-EDB2-4E0A-AF1E-50E60574A903}" destId="{0DBC463F-516A-4DCF-9D99-CABC2FDAF1C4}" srcOrd="0" destOrd="0" presId="urn:microsoft.com/office/officeart/2005/8/layout/list1"/>
    <dgm:cxn modelId="{09B179D2-59E3-4214-A017-DF84C1544C91}" type="presParOf" srcId="{277FB2A9-EDB2-4E0A-AF1E-50E60574A903}" destId="{3C3065EE-5363-4431-BAA3-D05D4936CAAE}" srcOrd="1" destOrd="0" presId="urn:microsoft.com/office/officeart/2005/8/layout/list1"/>
    <dgm:cxn modelId="{656A2FC9-16FC-466D-9301-55B451DCBFFA}" type="presParOf" srcId="{6297221B-BC53-49D3-AF5D-EB81418964C7}" destId="{A53F43A1-F7C2-4B3B-B380-D0E8522625F2}" srcOrd="1" destOrd="0" presId="urn:microsoft.com/office/officeart/2005/8/layout/list1"/>
    <dgm:cxn modelId="{B334833B-E32E-4551-BB91-9D51E2D5637B}" type="presParOf" srcId="{6297221B-BC53-49D3-AF5D-EB81418964C7}" destId="{790089A5-CD22-41CF-8470-0D0DBB6EE051}" srcOrd="2" destOrd="0" presId="urn:microsoft.com/office/officeart/2005/8/layout/list1"/>
    <dgm:cxn modelId="{49EFF5E7-3DD7-4A18-9F25-D96DD332E773}" type="presParOf" srcId="{6297221B-BC53-49D3-AF5D-EB81418964C7}" destId="{BDF6E6AD-9BDD-4454-A286-5259D0ACDD5B}" srcOrd="3" destOrd="0" presId="urn:microsoft.com/office/officeart/2005/8/layout/list1"/>
    <dgm:cxn modelId="{F9031F27-0F17-4EB2-93C0-39530E34D91F}" type="presParOf" srcId="{6297221B-BC53-49D3-AF5D-EB81418964C7}" destId="{7F292368-68BA-4A48-801A-637DA1DFBB25}" srcOrd="4" destOrd="0" presId="urn:microsoft.com/office/officeart/2005/8/layout/list1"/>
    <dgm:cxn modelId="{7DA57FF4-06CA-42E5-B1D6-1F3BE667100F}" type="presParOf" srcId="{7F292368-68BA-4A48-801A-637DA1DFBB25}" destId="{094C08D0-92EC-4379-8F58-B407676DE827}" srcOrd="0" destOrd="0" presId="urn:microsoft.com/office/officeart/2005/8/layout/list1"/>
    <dgm:cxn modelId="{CD50287B-00EF-4262-970F-E78842EBD6C9}" type="presParOf" srcId="{7F292368-68BA-4A48-801A-637DA1DFBB25}" destId="{1E1F3ACA-F8E6-40CC-8869-2035810D4731}" srcOrd="1" destOrd="0" presId="urn:microsoft.com/office/officeart/2005/8/layout/list1"/>
    <dgm:cxn modelId="{E3A06CAA-844C-464E-A4A5-EE2C4B48C355}" type="presParOf" srcId="{6297221B-BC53-49D3-AF5D-EB81418964C7}" destId="{6496CA76-2A6B-4AD8-A080-D3D27722EC5D}" srcOrd="5" destOrd="0" presId="urn:microsoft.com/office/officeart/2005/8/layout/list1"/>
    <dgm:cxn modelId="{74529BEF-5F6E-4B76-9D69-B801E3109293}" type="presParOf" srcId="{6297221B-BC53-49D3-AF5D-EB81418964C7}" destId="{5669D73F-F322-4C77-80E1-271C852F2D1E}" srcOrd="6" destOrd="0" presId="urn:microsoft.com/office/officeart/2005/8/layout/list1"/>
    <dgm:cxn modelId="{82B533AA-B728-45F9-BA38-C5F1B939C594}" type="presParOf" srcId="{6297221B-BC53-49D3-AF5D-EB81418964C7}" destId="{CF0732E2-331F-448E-AE7F-29DA2A5147D4}" srcOrd="7" destOrd="0" presId="urn:microsoft.com/office/officeart/2005/8/layout/list1"/>
    <dgm:cxn modelId="{A7B2E7FF-866C-420C-BEA6-C3451A3A8D28}" type="presParOf" srcId="{6297221B-BC53-49D3-AF5D-EB81418964C7}" destId="{FC4D2ED2-4AE2-4E50-80CF-851313703F66}" srcOrd="8" destOrd="0" presId="urn:microsoft.com/office/officeart/2005/8/layout/list1"/>
    <dgm:cxn modelId="{8B678C35-A599-4D92-AFE1-B2E5D1806C63}" type="presParOf" srcId="{FC4D2ED2-4AE2-4E50-80CF-851313703F66}" destId="{3126B734-D638-406F-95BD-268A98C7ACFD}" srcOrd="0" destOrd="0" presId="urn:microsoft.com/office/officeart/2005/8/layout/list1"/>
    <dgm:cxn modelId="{C2EF9AF3-8A47-4833-A39E-D6CB1827DA43}" type="presParOf" srcId="{FC4D2ED2-4AE2-4E50-80CF-851313703F66}" destId="{0B6F219C-2C01-4588-ACB5-C5244EF758AB}" srcOrd="1" destOrd="0" presId="urn:microsoft.com/office/officeart/2005/8/layout/list1"/>
    <dgm:cxn modelId="{B16BA8D3-1D5B-467F-B2AA-A35FB5804CD1}" type="presParOf" srcId="{6297221B-BC53-49D3-AF5D-EB81418964C7}" destId="{AD220327-43B8-4BAF-86AD-23D768C3BDB0}" srcOrd="9" destOrd="0" presId="urn:microsoft.com/office/officeart/2005/8/layout/list1"/>
    <dgm:cxn modelId="{956E5B48-B97E-4E77-87BE-ED60CF6B46CC}" type="presParOf" srcId="{6297221B-BC53-49D3-AF5D-EB81418964C7}" destId="{0AF26240-67E3-4105-9BFF-B25CB71036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FD22E-7BF8-492B-B77A-D6273725F10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9380997-62F8-4B1B-B17D-F1C897251B60}">
      <dgm:prSet phldrT="[Текст]"/>
      <dgm:spPr/>
      <dgm:t>
        <a:bodyPr/>
        <a:lstStyle/>
        <a:p>
          <a:r>
            <a:rPr lang="ru-RU" dirty="0"/>
            <a:t>Знание английского языка</a:t>
          </a:r>
        </a:p>
      </dgm:t>
    </dgm:pt>
    <dgm:pt modelId="{E28C91D7-3C55-4522-BB70-275279702EEF}" type="parTrans" cxnId="{CF95856E-B319-41FB-A480-3FB8ADF5A407}">
      <dgm:prSet/>
      <dgm:spPr/>
      <dgm:t>
        <a:bodyPr/>
        <a:lstStyle/>
        <a:p>
          <a:endParaRPr lang="ru-RU"/>
        </a:p>
      </dgm:t>
    </dgm:pt>
    <dgm:pt modelId="{2B143231-8705-41FD-854A-75AC8B00012A}" type="sibTrans" cxnId="{CF95856E-B319-41FB-A480-3FB8ADF5A407}">
      <dgm:prSet/>
      <dgm:spPr/>
      <dgm:t>
        <a:bodyPr/>
        <a:lstStyle/>
        <a:p>
          <a:endParaRPr lang="ru-RU"/>
        </a:p>
      </dgm:t>
    </dgm:pt>
    <dgm:pt modelId="{403E6307-29E7-4A7F-83FD-A5FF998C69CA}">
      <dgm:prSet phldrT="[Текст]"/>
      <dgm:spPr/>
      <dgm:t>
        <a:bodyPr/>
        <a:lstStyle/>
        <a:p>
          <a:r>
            <a:rPr lang="ru-RU" dirty="0"/>
            <a:t>Знание колористики и основ композиции (художественные курсы)</a:t>
          </a:r>
        </a:p>
      </dgm:t>
    </dgm:pt>
    <dgm:pt modelId="{CCFDF4B6-0B51-4D29-AB0A-942751F69403}" type="parTrans" cxnId="{319DA274-7C82-4F42-8EE7-FD41640B1002}">
      <dgm:prSet/>
      <dgm:spPr/>
      <dgm:t>
        <a:bodyPr/>
        <a:lstStyle/>
        <a:p>
          <a:endParaRPr lang="ru-RU"/>
        </a:p>
      </dgm:t>
    </dgm:pt>
    <dgm:pt modelId="{49027F8D-43BF-437B-9A0A-CF6F53F89DDD}" type="sibTrans" cxnId="{319DA274-7C82-4F42-8EE7-FD41640B1002}">
      <dgm:prSet/>
      <dgm:spPr/>
      <dgm:t>
        <a:bodyPr/>
        <a:lstStyle/>
        <a:p>
          <a:endParaRPr lang="ru-RU"/>
        </a:p>
      </dgm:t>
    </dgm:pt>
    <dgm:pt modelId="{B0755D14-ED13-40F5-A21A-5550D14C0E8C}" type="pres">
      <dgm:prSet presAssocID="{109FD22E-7BF8-492B-B77A-D6273725F10C}" presName="linearFlow" presStyleCnt="0">
        <dgm:presLayoutVars>
          <dgm:dir/>
          <dgm:resizeHandles val="exact"/>
        </dgm:presLayoutVars>
      </dgm:prSet>
      <dgm:spPr/>
    </dgm:pt>
    <dgm:pt modelId="{B74CEF07-B501-4B8C-8DC8-E7A591D12232}" type="pres">
      <dgm:prSet presAssocID="{B9380997-62F8-4B1B-B17D-F1C897251B60}" presName="composite" presStyleCnt="0"/>
      <dgm:spPr/>
    </dgm:pt>
    <dgm:pt modelId="{1DA1EA9A-69D7-49BD-88A0-8D281B9F498E}" type="pres">
      <dgm:prSet presAssocID="{B9380997-62F8-4B1B-B17D-F1C897251B60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27DBD74-EAAA-47AC-8692-3EB9168BE540}" type="pres">
      <dgm:prSet presAssocID="{B9380997-62F8-4B1B-B17D-F1C897251B60}" presName="txShp" presStyleLbl="node1" presStyleIdx="0" presStyleCnt="2">
        <dgm:presLayoutVars>
          <dgm:bulletEnabled val="1"/>
        </dgm:presLayoutVars>
      </dgm:prSet>
      <dgm:spPr/>
    </dgm:pt>
    <dgm:pt modelId="{F44E34CF-0F4F-4A6B-BE18-BC480E2E91B2}" type="pres">
      <dgm:prSet presAssocID="{2B143231-8705-41FD-854A-75AC8B00012A}" presName="spacing" presStyleCnt="0"/>
      <dgm:spPr/>
    </dgm:pt>
    <dgm:pt modelId="{C9686BB9-8059-46B3-9B92-D5E11CC4357E}" type="pres">
      <dgm:prSet presAssocID="{403E6307-29E7-4A7F-83FD-A5FF998C69CA}" presName="composite" presStyleCnt="0"/>
      <dgm:spPr/>
    </dgm:pt>
    <dgm:pt modelId="{6D993FBB-B775-48C2-BC54-DFBDB635FDC7}" type="pres">
      <dgm:prSet presAssocID="{403E6307-29E7-4A7F-83FD-A5FF998C69CA}" presName="imgShp" presStyleLbl="fgImgPlac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F842C8E-915B-4E48-9CFD-245A5DB172B0}" type="pres">
      <dgm:prSet presAssocID="{403E6307-29E7-4A7F-83FD-A5FF998C69CA}" presName="txShp" presStyleLbl="node1" presStyleIdx="1" presStyleCnt="2">
        <dgm:presLayoutVars>
          <dgm:bulletEnabled val="1"/>
        </dgm:presLayoutVars>
      </dgm:prSet>
      <dgm:spPr/>
    </dgm:pt>
  </dgm:ptLst>
  <dgm:cxnLst>
    <dgm:cxn modelId="{353B3332-D974-4737-9272-D5DD277115EC}" type="presOf" srcId="{109FD22E-7BF8-492B-B77A-D6273725F10C}" destId="{B0755D14-ED13-40F5-A21A-5550D14C0E8C}" srcOrd="0" destOrd="0" presId="urn:microsoft.com/office/officeart/2005/8/layout/vList3"/>
    <dgm:cxn modelId="{CF95856E-B319-41FB-A480-3FB8ADF5A407}" srcId="{109FD22E-7BF8-492B-B77A-D6273725F10C}" destId="{B9380997-62F8-4B1B-B17D-F1C897251B60}" srcOrd="0" destOrd="0" parTransId="{E28C91D7-3C55-4522-BB70-275279702EEF}" sibTransId="{2B143231-8705-41FD-854A-75AC8B00012A}"/>
    <dgm:cxn modelId="{94755B52-21C9-4036-A962-A93D1780D01E}" type="presOf" srcId="{B9380997-62F8-4B1B-B17D-F1C897251B60}" destId="{E27DBD74-EAAA-47AC-8692-3EB9168BE540}" srcOrd="0" destOrd="0" presId="urn:microsoft.com/office/officeart/2005/8/layout/vList3"/>
    <dgm:cxn modelId="{319DA274-7C82-4F42-8EE7-FD41640B1002}" srcId="{109FD22E-7BF8-492B-B77A-D6273725F10C}" destId="{403E6307-29E7-4A7F-83FD-A5FF998C69CA}" srcOrd="1" destOrd="0" parTransId="{CCFDF4B6-0B51-4D29-AB0A-942751F69403}" sibTransId="{49027F8D-43BF-437B-9A0A-CF6F53F89DDD}"/>
    <dgm:cxn modelId="{F51FD3B0-537C-4707-8224-B65C651B28BD}" type="presOf" srcId="{403E6307-29E7-4A7F-83FD-A5FF998C69CA}" destId="{BF842C8E-915B-4E48-9CFD-245A5DB172B0}" srcOrd="0" destOrd="0" presId="urn:microsoft.com/office/officeart/2005/8/layout/vList3"/>
    <dgm:cxn modelId="{97C464E4-A25B-46C4-B023-996A1100AE92}" type="presParOf" srcId="{B0755D14-ED13-40F5-A21A-5550D14C0E8C}" destId="{B74CEF07-B501-4B8C-8DC8-E7A591D12232}" srcOrd="0" destOrd="0" presId="urn:microsoft.com/office/officeart/2005/8/layout/vList3"/>
    <dgm:cxn modelId="{48F4B033-B74B-4294-A121-346D69D443DE}" type="presParOf" srcId="{B74CEF07-B501-4B8C-8DC8-E7A591D12232}" destId="{1DA1EA9A-69D7-49BD-88A0-8D281B9F498E}" srcOrd="0" destOrd="0" presId="urn:microsoft.com/office/officeart/2005/8/layout/vList3"/>
    <dgm:cxn modelId="{ACD7F13E-21D4-47DC-B980-A3F27A97D4BD}" type="presParOf" srcId="{B74CEF07-B501-4B8C-8DC8-E7A591D12232}" destId="{E27DBD74-EAAA-47AC-8692-3EB9168BE540}" srcOrd="1" destOrd="0" presId="urn:microsoft.com/office/officeart/2005/8/layout/vList3"/>
    <dgm:cxn modelId="{73303D89-E41A-4937-AF49-2E277F241FA3}" type="presParOf" srcId="{B0755D14-ED13-40F5-A21A-5550D14C0E8C}" destId="{F44E34CF-0F4F-4A6B-BE18-BC480E2E91B2}" srcOrd="1" destOrd="0" presId="urn:microsoft.com/office/officeart/2005/8/layout/vList3"/>
    <dgm:cxn modelId="{2A86FDA6-A9D5-4295-9927-66C2E949CA3E}" type="presParOf" srcId="{B0755D14-ED13-40F5-A21A-5550D14C0E8C}" destId="{C9686BB9-8059-46B3-9B92-D5E11CC4357E}" srcOrd="2" destOrd="0" presId="urn:microsoft.com/office/officeart/2005/8/layout/vList3"/>
    <dgm:cxn modelId="{D0500997-38C2-488C-9C42-0ABD1962DD2D}" type="presParOf" srcId="{C9686BB9-8059-46B3-9B92-D5E11CC4357E}" destId="{6D993FBB-B775-48C2-BC54-DFBDB635FDC7}" srcOrd="0" destOrd="0" presId="urn:microsoft.com/office/officeart/2005/8/layout/vList3"/>
    <dgm:cxn modelId="{53B3C6DE-E3CB-4707-9558-AB4AF765752E}" type="presParOf" srcId="{C9686BB9-8059-46B3-9B92-D5E11CC4357E}" destId="{BF842C8E-915B-4E48-9CFD-245A5DB172B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13133-8F1A-469A-919B-BC760F851CB0}">
      <dsp:nvSpPr>
        <dsp:cNvPr id="0" name=""/>
        <dsp:cNvSpPr/>
      </dsp:nvSpPr>
      <dsp:spPr>
        <a:xfrm rot="5400000">
          <a:off x="2416583" y="99771"/>
          <a:ext cx="1527028" cy="1328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CSS3</a:t>
          </a:r>
          <a:endParaRPr lang="ru-RU" sz="1700" kern="1200" dirty="0"/>
        </a:p>
      </dsp:txBody>
      <dsp:txXfrm rot="-5400000">
        <a:off x="2722866" y="238477"/>
        <a:ext cx="914461" cy="1051104"/>
      </dsp:txXfrm>
    </dsp:sp>
    <dsp:sp modelId="{C805976C-DDAF-4EAA-B7E0-B061F76E8695}">
      <dsp:nvSpPr>
        <dsp:cNvPr id="0" name=""/>
        <dsp:cNvSpPr/>
      </dsp:nvSpPr>
      <dsp:spPr>
        <a:xfrm>
          <a:off x="3841161" y="232586"/>
          <a:ext cx="1704164" cy="91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8162-F56B-4DE1-BDD6-C22312F8A75B}">
      <dsp:nvSpPr>
        <dsp:cNvPr id="0" name=""/>
        <dsp:cNvSpPr/>
      </dsp:nvSpPr>
      <dsp:spPr>
        <a:xfrm rot="5400000">
          <a:off x="1014375" y="99256"/>
          <a:ext cx="1527028" cy="1328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 rot="-5400000">
        <a:off x="1320658" y="237962"/>
        <a:ext cx="914461" cy="1051104"/>
      </dsp:txXfrm>
    </dsp:sp>
    <dsp:sp modelId="{AE6071A8-B424-495B-9180-D623AC3F4634}">
      <dsp:nvSpPr>
        <dsp:cNvPr id="0" name=""/>
        <dsp:cNvSpPr/>
      </dsp:nvSpPr>
      <dsp:spPr>
        <a:xfrm rot="5400000">
          <a:off x="1696436" y="1395913"/>
          <a:ext cx="1527028" cy="1328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HTML5</a:t>
          </a:r>
          <a:endParaRPr lang="ru-RU" sz="1700" kern="1200" dirty="0"/>
        </a:p>
      </dsp:txBody>
      <dsp:txXfrm rot="-5400000">
        <a:off x="2002719" y="1534619"/>
        <a:ext cx="914461" cy="1051104"/>
      </dsp:txXfrm>
    </dsp:sp>
    <dsp:sp modelId="{FB9FF004-7959-45A6-93E1-93074102B250}">
      <dsp:nvSpPr>
        <dsp:cNvPr id="0" name=""/>
        <dsp:cNvSpPr/>
      </dsp:nvSpPr>
      <dsp:spPr>
        <a:xfrm>
          <a:off x="91529" y="1602062"/>
          <a:ext cx="1649191" cy="91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43F99-86B0-4C8E-B592-DFA49504FF35}">
      <dsp:nvSpPr>
        <dsp:cNvPr id="0" name=""/>
        <dsp:cNvSpPr/>
      </dsp:nvSpPr>
      <dsp:spPr>
        <a:xfrm rot="5400000">
          <a:off x="3131232" y="1395913"/>
          <a:ext cx="1527028" cy="1328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 rot="-5400000">
        <a:off x="3437515" y="1534619"/>
        <a:ext cx="914461" cy="1051104"/>
      </dsp:txXfrm>
    </dsp:sp>
    <dsp:sp modelId="{EFB67B2F-8AF0-466F-B06E-4EC9C0E65B72}">
      <dsp:nvSpPr>
        <dsp:cNvPr id="0" name=""/>
        <dsp:cNvSpPr/>
      </dsp:nvSpPr>
      <dsp:spPr>
        <a:xfrm rot="5400000">
          <a:off x="2416583" y="2692055"/>
          <a:ext cx="1527028" cy="1328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JS</a:t>
          </a:r>
          <a:endParaRPr lang="ru-RU" sz="1700" kern="1200" dirty="0"/>
        </a:p>
      </dsp:txBody>
      <dsp:txXfrm rot="-5400000">
        <a:off x="2722866" y="2830761"/>
        <a:ext cx="914461" cy="1051104"/>
      </dsp:txXfrm>
    </dsp:sp>
    <dsp:sp modelId="{986A6216-D328-4846-93AE-3D37830B5F1D}">
      <dsp:nvSpPr>
        <dsp:cNvPr id="0" name=""/>
        <dsp:cNvSpPr/>
      </dsp:nvSpPr>
      <dsp:spPr>
        <a:xfrm>
          <a:off x="3884668" y="2898204"/>
          <a:ext cx="1704164" cy="91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7E368-C1C9-45E5-BAA0-3395047B151A}">
      <dsp:nvSpPr>
        <dsp:cNvPr id="0" name=""/>
        <dsp:cNvSpPr/>
      </dsp:nvSpPr>
      <dsp:spPr>
        <a:xfrm rot="5400000">
          <a:off x="981787" y="2692055"/>
          <a:ext cx="1527028" cy="132851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 rot="-5400000">
        <a:off x="1288070" y="2830761"/>
        <a:ext cx="914461" cy="1051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089A5-CD22-41CF-8470-0D0DBB6EE051}">
      <dsp:nvSpPr>
        <dsp:cNvPr id="0" name=""/>
        <dsp:cNvSpPr/>
      </dsp:nvSpPr>
      <dsp:spPr>
        <a:xfrm>
          <a:off x="0" y="863410"/>
          <a:ext cx="651163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065EE-5363-4431-BAA3-D05D4936CAAE}">
      <dsp:nvSpPr>
        <dsp:cNvPr id="0" name=""/>
        <dsp:cNvSpPr/>
      </dsp:nvSpPr>
      <dsp:spPr>
        <a:xfrm>
          <a:off x="325581" y="523930"/>
          <a:ext cx="455814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287" tIns="0" rIns="17228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Стрессоустойчивость</a:t>
          </a:r>
        </a:p>
      </dsp:txBody>
      <dsp:txXfrm>
        <a:off x="358725" y="557074"/>
        <a:ext cx="4491856" cy="612672"/>
      </dsp:txXfrm>
    </dsp:sp>
    <dsp:sp modelId="{5669D73F-F322-4C77-80E1-271C852F2D1E}">
      <dsp:nvSpPr>
        <dsp:cNvPr id="0" name=""/>
        <dsp:cNvSpPr/>
      </dsp:nvSpPr>
      <dsp:spPr>
        <a:xfrm>
          <a:off x="0" y="1906690"/>
          <a:ext cx="651163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F3ACA-F8E6-40CC-8869-2035810D4731}">
      <dsp:nvSpPr>
        <dsp:cNvPr id="0" name=""/>
        <dsp:cNvSpPr/>
      </dsp:nvSpPr>
      <dsp:spPr>
        <a:xfrm>
          <a:off x="325581" y="1567210"/>
          <a:ext cx="455814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287" tIns="0" rIns="17228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Способность к многозадачности</a:t>
          </a:r>
        </a:p>
      </dsp:txBody>
      <dsp:txXfrm>
        <a:off x="358725" y="1600354"/>
        <a:ext cx="4491856" cy="612672"/>
      </dsp:txXfrm>
    </dsp:sp>
    <dsp:sp modelId="{0AF26240-67E3-4105-9BFF-B25CB71036E2}">
      <dsp:nvSpPr>
        <dsp:cNvPr id="0" name=""/>
        <dsp:cNvSpPr/>
      </dsp:nvSpPr>
      <dsp:spPr>
        <a:xfrm>
          <a:off x="0" y="2949970"/>
          <a:ext cx="651163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F219C-2C01-4588-ACB5-C5244EF758AB}">
      <dsp:nvSpPr>
        <dsp:cNvPr id="0" name=""/>
        <dsp:cNvSpPr/>
      </dsp:nvSpPr>
      <dsp:spPr>
        <a:xfrm>
          <a:off x="325581" y="2610490"/>
          <a:ext cx="455814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287" tIns="0" rIns="17228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 err="1"/>
            <a:t>Неконфликтность</a:t>
          </a:r>
          <a:endParaRPr lang="ru-RU" sz="2300" kern="1200" dirty="0"/>
        </a:p>
      </dsp:txBody>
      <dsp:txXfrm>
        <a:off x="358725" y="2643634"/>
        <a:ext cx="4491856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DBD74-EAAA-47AC-8692-3EB9168BE540}">
      <dsp:nvSpPr>
        <dsp:cNvPr id="0" name=""/>
        <dsp:cNvSpPr/>
      </dsp:nvSpPr>
      <dsp:spPr>
        <a:xfrm rot="10800000">
          <a:off x="1643878" y="1460"/>
          <a:ext cx="5091868" cy="14453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36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Знание английского языка</a:t>
          </a:r>
        </a:p>
      </dsp:txBody>
      <dsp:txXfrm rot="10800000">
        <a:off x="2005218" y="1460"/>
        <a:ext cx="4730528" cy="1445360"/>
      </dsp:txXfrm>
    </dsp:sp>
    <dsp:sp modelId="{1DA1EA9A-69D7-49BD-88A0-8D281B9F498E}">
      <dsp:nvSpPr>
        <dsp:cNvPr id="0" name=""/>
        <dsp:cNvSpPr/>
      </dsp:nvSpPr>
      <dsp:spPr>
        <a:xfrm>
          <a:off x="921198" y="1460"/>
          <a:ext cx="1445360" cy="14453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42C8E-915B-4E48-9CFD-245A5DB172B0}">
      <dsp:nvSpPr>
        <dsp:cNvPr id="0" name=""/>
        <dsp:cNvSpPr/>
      </dsp:nvSpPr>
      <dsp:spPr>
        <a:xfrm rot="10800000">
          <a:off x="1643878" y="1878271"/>
          <a:ext cx="5091868" cy="14453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36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Знание колористики и основ композиции (художественные курсы)</a:t>
          </a:r>
        </a:p>
      </dsp:txBody>
      <dsp:txXfrm rot="10800000">
        <a:off x="2005218" y="1878271"/>
        <a:ext cx="4730528" cy="1445360"/>
      </dsp:txXfrm>
    </dsp:sp>
    <dsp:sp modelId="{6D993FBB-B775-48C2-BC54-DFBDB635FDC7}">
      <dsp:nvSpPr>
        <dsp:cNvPr id="0" name=""/>
        <dsp:cNvSpPr/>
      </dsp:nvSpPr>
      <dsp:spPr>
        <a:xfrm>
          <a:off x="921198" y="1878271"/>
          <a:ext cx="1445360" cy="1445360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11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8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77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0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2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7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426D92-30EF-4600-806A-3EBD4AC3B778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71B5CA-69BA-46DF-806E-3137A2A7C92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6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C4251-7824-4C32-BE2A-F04E6B3BE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Портфолио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CEAFE1-4050-42F4-BB1F-954AF0403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Маляр Дарья Алексеевна, ИВТ 4(1)</a:t>
            </a:r>
          </a:p>
        </p:txBody>
      </p:sp>
    </p:spTree>
    <p:extLst>
      <p:ext uri="{BB962C8B-B14F-4D97-AF65-F5344CB8AC3E}">
        <p14:creationId xmlns:p14="http://schemas.microsoft.com/office/powerpoint/2010/main" val="42899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FC5A4-627B-4E8D-94CB-E12287C1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ED9E6-65CD-4A49-9FBF-BB27CDA7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052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Меня зовут Маляр Дарья. Я – студентка 4 курса бакалавриата  РГПУ им. Герцена. Помимо прохождения обучения в ВУЗе, я обучалась на онлайн-курсах в «</a:t>
            </a:r>
            <a:r>
              <a:rPr lang="en-US" dirty="0"/>
              <a:t>HTML academy</a:t>
            </a:r>
            <a:r>
              <a:rPr lang="ru-RU" dirty="0"/>
              <a:t>» и «</a:t>
            </a:r>
            <a:r>
              <a:rPr lang="en-US" dirty="0"/>
              <a:t>Coursera</a:t>
            </a:r>
            <a:r>
              <a:rPr lang="ru-RU" dirty="0"/>
              <a:t>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ADCBCC-077C-4BF1-8FAB-0FD1162D8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A0BA0-C9EF-4A66-8615-BEA424D2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Профессиональные навыки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4CE15-61E0-495A-B827-D4A95A63D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29" y="1921533"/>
            <a:ext cx="6854489" cy="4351251"/>
          </a:xfrm>
        </p:spPr>
        <p:txBody>
          <a:bodyPr>
            <a:normAutofit/>
          </a:bodyPr>
          <a:lstStyle/>
          <a:p>
            <a:pPr>
              <a:spcAft>
                <a:spcPts val="75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опыт работы с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HTML5, CSS3, JS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spcAft>
                <a:spcPts val="75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знание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JavaScript/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spcAft>
                <a:spcPts val="75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опыт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адаптивной верстки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>
              <a:spcAft>
                <a:spcPts val="75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опыт создания HTML-страницы сайта на основе дизайн-макетов;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опыт вёрстки сайтов 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шаблонов для CMS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>
              <a:spcAft>
                <a:spcPts val="75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навыки привязки к пользовательскому интерфейсу скриптов, которые обеспечивают визуализацию и анимацию страниц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92FA60AB-1114-46C0-BAE8-5520492A1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482640"/>
              </p:ext>
            </p:extLst>
          </p:nvPr>
        </p:nvGraphicFramePr>
        <p:xfrm>
          <a:off x="7213600" y="1810327"/>
          <a:ext cx="5680362" cy="412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9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6BFB1-E2E0-4055-9A78-E30E716F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Профессиональные навыки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67CE4-94A5-4B28-BFC8-C48D6457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166" y="2249424"/>
            <a:ext cx="6032454" cy="4023360"/>
          </a:xfrm>
        </p:spPr>
        <p:txBody>
          <a:bodyPr>
            <a:normAutofit/>
          </a:bodyPr>
          <a:lstStyle/>
          <a:p>
            <a:pPr>
              <a:spcAft>
                <a:spcPts val="75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Опыт работы в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Figma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75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знание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CSS-фреймворков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>
              <a:spcAft>
                <a:spcPts val="75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знание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кросс-браузерной верстки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>
              <a:spcAft>
                <a:spcPts val="75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знания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PhotoShop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>
              <a:spcAft>
                <a:spcPts val="75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знание других языков программирования (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0A1F03-51E1-416D-8AAE-7C69CA43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6" y="2373746"/>
            <a:ext cx="6001582" cy="337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405B5-89C4-4AF7-8F34-A4EB933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Личностные навыки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444D057D-F849-4DC7-8CA7-58819BD5D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655113"/>
              </p:ext>
            </p:extLst>
          </p:nvPr>
        </p:nvGraphicFramePr>
        <p:xfrm>
          <a:off x="794327" y="2084832"/>
          <a:ext cx="6511635" cy="4053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01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17B24-7E54-4D77-ACC7-A0EA1F8C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навыки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C267F4D4-B2EE-44FD-9387-CC09F9136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529364"/>
              </p:ext>
            </p:extLst>
          </p:nvPr>
        </p:nvGraphicFramePr>
        <p:xfrm>
          <a:off x="2267527" y="2401455"/>
          <a:ext cx="7656945" cy="332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69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688E0-E675-4510-8901-F6CFED1F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Опыт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9135E-9C1E-4EFA-BB69-12EC4E07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55272"/>
            <a:ext cx="9720073" cy="3954087"/>
          </a:xfrm>
        </p:spPr>
        <p:txBody>
          <a:bodyPr/>
          <a:lstStyle/>
          <a:p>
            <a:r>
              <a:rPr lang="ru-RU" dirty="0"/>
              <a:t>2021 г. – 2023 г. – учитель информатики в ЧОУ «Доверие»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08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49108-1105-4F52-8563-52CC0C58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Портфолио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F8F33-163F-40B0-A1FE-E6EBA8A7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Портфолио, созданное в процессе обучения: </a:t>
            </a:r>
            <a:r>
              <a:rPr lang="en-US" dirty="0"/>
              <a:t>https://hitorrin.github.io/site-kp/</a:t>
            </a:r>
            <a:endParaRPr lang="ru-RU" dirty="0"/>
          </a:p>
          <a:p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: https://github.com/hitorrin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26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200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Tw Cen MT Condensed</vt:lpstr>
      <vt:lpstr>Wingdings 3</vt:lpstr>
      <vt:lpstr>Интеграл</vt:lpstr>
      <vt:lpstr>Портфолио </vt:lpstr>
      <vt:lpstr>Образование</vt:lpstr>
      <vt:lpstr>Профессиональные навыки</vt:lpstr>
      <vt:lpstr>Профессиональные навыки</vt:lpstr>
      <vt:lpstr>Личностные навыки</vt:lpstr>
      <vt:lpstr>Дополнительные навыки</vt:lpstr>
      <vt:lpstr>Опыт работы </vt:lpstr>
      <vt:lpstr>Портфолио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Дарья</dc:creator>
  <cp:lastModifiedBy>Дарья</cp:lastModifiedBy>
  <cp:revision>4</cp:revision>
  <dcterms:created xsi:type="dcterms:W3CDTF">2023-04-20T19:48:07Z</dcterms:created>
  <dcterms:modified xsi:type="dcterms:W3CDTF">2023-04-20T20:11:48Z</dcterms:modified>
</cp:coreProperties>
</file>