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839" r:id="rId2"/>
  </p:sldMasterIdLst>
  <p:sldIdLst>
    <p:sldId id="256" r:id="rId3"/>
  </p:sldIdLst>
  <p:sldSz cx="30275213" cy="21383625"/>
  <p:notesSz cx="6858000" cy="9144000"/>
  <p:defaultTextStyle>
    <a:defPPr>
      <a:defRPr lang="en-US"/>
    </a:defPPr>
    <a:lvl1pPr marL="0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1pPr>
    <a:lvl2pPr marL="1239806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2pPr>
    <a:lvl3pPr marL="2479613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3pPr>
    <a:lvl4pPr marL="3719421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4pPr>
    <a:lvl5pPr marL="4959228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5pPr>
    <a:lvl6pPr marL="6199034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6pPr>
    <a:lvl7pPr marL="7438840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7pPr>
    <a:lvl8pPr marL="8678647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8pPr>
    <a:lvl9pPr marL="9918455" algn="l" defTabSz="2479613" rtl="0" eaLnBrk="1" latinLnBrk="0" hangingPunct="1">
      <a:defRPr sz="48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7" d="100"/>
          <a:sy n="27" d="100"/>
        </p:scale>
        <p:origin x="12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4402" y="3506348"/>
            <a:ext cx="22706410" cy="7444669"/>
          </a:xfrm>
        </p:spPr>
        <p:txBody>
          <a:bodyPr anchor="b">
            <a:normAutofit/>
          </a:bodyPr>
          <a:lstStyle>
            <a:lvl1pPr algn="ctr">
              <a:defRPr sz="1986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7"/>
            <a:ext cx="22706410" cy="5162758"/>
          </a:xfrm>
        </p:spPr>
        <p:txBody>
          <a:bodyPr>
            <a:normAutofit/>
          </a:bodyPr>
          <a:lstStyle>
            <a:lvl1pPr marL="0" indent="0" algn="ctr">
              <a:buNone/>
              <a:defRPr sz="794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21" indent="0" algn="ctr">
              <a:buNone/>
              <a:defRPr sz="9271"/>
            </a:lvl2pPr>
            <a:lvl3pPr marL="3027442" indent="0" algn="ctr">
              <a:buNone/>
              <a:defRPr sz="7947"/>
            </a:lvl3pPr>
            <a:lvl4pPr marL="4541163" indent="0" algn="ctr">
              <a:buNone/>
              <a:defRPr sz="6622"/>
            </a:lvl4pPr>
            <a:lvl5pPr marL="6054884" indent="0" algn="ctr">
              <a:buNone/>
              <a:defRPr sz="6622"/>
            </a:lvl5pPr>
            <a:lvl6pPr marL="7568605" indent="0" algn="ctr">
              <a:buNone/>
              <a:defRPr sz="6622"/>
            </a:lvl6pPr>
            <a:lvl7pPr marL="9082324" indent="0" algn="ctr">
              <a:buNone/>
              <a:defRPr sz="6622"/>
            </a:lvl7pPr>
            <a:lvl8pPr marL="10596045" indent="0" algn="ctr">
              <a:buNone/>
              <a:defRPr sz="6622"/>
            </a:lvl8pPr>
            <a:lvl9pPr marL="12109766" indent="0" algn="ctr">
              <a:buNone/>
              <a:defRPr sz="6622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67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55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2" y="1123636"/>
            <a:ext cx="6528093" cy="1812163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6" y="1123629"/>
            <a:ext cx="19205838" cy="1812163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3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88" y="19958050"/>
            <a:ext cx="30267330" cy="1425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4769" y="2366454"/>
            <a:ext cx="24977051" cy="1111948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24945" spc="-156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1649" y="13892874"/>
            <a:ext cx="24977051" cy="3563938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7483" cap="all" spc="624" baseline="0">
                <a:solidFill>
                  <a:schemeClr val="tx2"/>
                </a:solidFill>
                <a:latin typeface="+mj-lt"/>
              </a:defRPr>
            </a:lvl1pPr>
            <a:lvl2pPr marL="1425595" indent="0" algn="ctr">
              <a:buNone/>
              <a:defRPr sz="7483"/>
            </a:lvl2pPr>
            <a:lvl3pPr marL="2851191" indent="0" algn="ctr">
              <a:buNone/>
              <a:defRPr sz="7483"/>
            </a:lvl3pPr>
            <a:lvl4pPr marL="4276786" indent="0" algn="ctr">
              <a:buNone/>
              <a:defRPr sz="6236"/>
            </a:lvl4pPr>
            <a:lvl5pPr marL="5702381" indent="0" algn="ctr">
              <a:buNone/>
              <a:defRPr sz="6236"/>
            </a:lvl5pPr>
            <a:lvl6pPr marL="7127977" indent="0" algn="ctr">
              <a:buNone/>
              <a:defRPr sz="6236"/>
            </a:lvl6pPr>
            <a:lvl7pPr marL="8553572" indent="0" algn="ctr">
              <a:buNone/>
              <a:defRPr sz="6236"/>
            </a:lvl7pPr>
            <a:lvl8pPr marL="9979167" indent="0" algn="ctr">
              <a:buNone/>
              <a:defRPr sz="6236"/>
            </a:lvl8pPr>
            <a:lvl9pPr marL="11404763" indent="0" algn="ctr">
              <a:buNone/>
              <a:defRPr sz="6236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2998862" y="13542963"/>
            <a:ext cx="2452292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" y="19750747"/>
            <a:ext cx="30275216" cy="2057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1762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99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88" y="19958050"/>
            <a:ext cx="30267330" cy="1425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4769" y="2366454"/>
            <a:ext cx="24977051" cy="11119485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24945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4769" y="13885100"/>
            <a:ext cx="24977051" cy="3563938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7483" cap="all" spc="624" baseline="0">
                <a:solidFill>
                  <a:schemeClr val="tx2"/>
                </a:solidFill>
                <a:latin typeface="+mj-lt"/>
              </a:defRPr>
            </a:lvl1pPr>
            <a:lvl2pPr marL="1425595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2998862" y="13542963"/>
            <a:ext cx="2452292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" y="19750747"/>
            <a:ext cx="30275216" cy="2057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448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724769" y="893649"/>
            <a:ext cx="24977051" cy="452354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4769" y="5755101"/>
            <a:ext cx="12261461" cy="12545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40359" y="5755104"/>
            <a:ext cx="12261461" cy="12545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226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724769" y="893649"/>
            <a:ext cx="24977051" cy="452354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4769" y="5756093"/>
            <a:ext cx="12261461" cy="22957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6236" b="0" cap="all" baseline="0">
                <a:solidFill>
                  <a:schemeClr val="tx2"/>
                </a:solidFill>
              </a:defRPr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4769" y="8051861"/>
            <a:ext cx="12261461" cy="105334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40359" y="5756093"/>
            <a:ext cx="12261461" cy="22957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6236" b="0" cap="all" baseline="0">
                <a:solidFill>
                  <a:schemeClr val="tx2"/>
                </a:solidFill>
              </a:defRPr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40359" y="8051861"/>
            <a:ext cx="12261461" cy="105334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443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453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88" y="19958050"/>
            <a:ext cx="30267330" cy="1425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41" y="19750749"/>
            <a:ext cx="30267330" cy="1995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495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" y="0"/>
            <a:ext cx="10058936" cy="213836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032316" y="0"/>
            <a:ext cx="158945" cy="2138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321" y="1853244"/>
            <a:ext cx="7947243" cy="7127875"/>
          </a:xfrm>
        </p:spPr>
        <p:txBody>
          <a:bodyPr anchor="b">
            <a:normAutofit/>
          </a:bodyPr>
          <a:lstStyle>
            <a:lvl1pPr>
              <a:defRPr sz="11225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0865" y="2280920"/>
            <a:ext cx="16121551" cy="163941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5321" y="9123680"/>
            <a:ext cx="7947243" cy="1053629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4677">
                <a:solidFill>
                  <a:srgbClr val="FFFFFF"/>
                </a:solidFill>
              </a:defRPr>
            </a:lvl1pPr>
            <a:lvl2pPr marL="1425595" indent="0">
              <a:buNone/>
              <a:defRPr sz="3742"/>
            </a:lvl2pPr>
            <a:lvl3pPr marL="2851191" indent="0">
              <a:buNone/>
              <a:defRPr sz="3118"/>
            </a:lvl3pPr>
            <a:lvl4pPr marL="4276786" indent="0">
              <a:buNone/>
              <a:defRPr sz="2806"/>
            </a:lvl4pPr>
            <a:lvl5pPr marL="5702381" indent="0">
              <a:buNone/>
              <a:defRPr sz="2806"/>
            </a:lvl5pPr>
            <a:lvl6pPr marL="7127977" indent="0">
              <a:buNone/>
              <a:defRPr sz="2806"/>
            </a:lvl6pPr>
            <a:lvl7pPr marL="8553572" indent="0">
              <a:buNone/>
              <a:defRPr sz="2806"/>
            </a:lvl7pPr>
            <a:lvl8pPr marL="9979167" indent="0">
              <a:buNone/>
              <a:defRPr sz="2806"/>
            </a:lvl8pPr>
            <a:lvl9pPr marL="11404763" indent="0">
              <a:buNone/>
              <a:defRPr sz="2806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55963" y="20141973"/>
            <a:ext cx="6502294" cy="1138480"/>
          </a:xfrm>
        </p:spPr>
        <p:txBody>
          <a:bodyPr/>
          <a:lstStyle>
            <a:lvl1pPr algn="l">
              <a:defRPr/>
            </a:lvl1pPr>
          </a:lstStyle>
          <a:p>
            <a:fld id="{0057592E-0C21-4F4D-BDD6-4B8FDF93DDF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920865" y="20141973"/>
            <a:ext cx="11542425" cy="113848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84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382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5443729"/>
            <a:ext cx="30267330" cy="593989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1" y="15325480"/>
            <a:ext cx="30267330" cy="1995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4769" y="15823883"/>
            <a:ext cx="25114236" cy="2566035"/>
          </a:xfrm>
        </p:spPr>
        <p:txBody>
          <a:bodyPr tIns="0" bIns="0" anchor="b">
            <a:noAutofit/>
          </a:bodyPr>
          <a:lstStyle>
            <a:lvl1pPr>
              <a:defRPr sz="11225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" y="0"/>
            <a:ext cx="30275177" cy="15325480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4769" y="18418429"/>
            <a:ext cx="25128427" cy="185324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1871"/>
              </a:spcAft>
              <a:buNone/>
              <a:defRPr sz="4677">
                <a:solidFill>
                  <a:srgbClr val="FFFFFF"/>
                </a:solidFill>
              </a:defRPr>
            </a:lvl1pPr>
            <a:lvl2pPr marL="1425595" indent="0">
              <a:buNone/>
              <a:defRPr sz="3742"/>
            </a:lvl2pPr>
            <a:lvl3pPr marL="2851191" indent="0">
              <a:buNone/>
              <a:defRPr sz="3118"/>
            </a:lvl3pPr>
            <a:lvl4pPr marL="4276786" indent="0">
              <a:buNone/>
              <a:defRPr sz="2806"/>
            </a:lvl4pPr>
            <a:lvl5pPr marL="5702381" indent="0">
              <a:buNone/>
              <a:defRPr sz="2806"/>
            </a:lvl5pPr>
            <a:lvl6pPr marL="7127977" indent="0">
              <a:buNone/>
              <a:defRPr sz="2806"/>
            </a:lvl6pPr>
            <a:lvl7pPr marL="8553572" indent="0">
              <a:buNone/>
              <a:defRPr sz="2806"/>
            </a:lvl7pPr>
            <a:lvl8pPr marL="9979167" indent="0">
              <a:buNone/>
              <a:defRPr sz="2806"/>
            </a:lvl8pPr>
            <a:lvl9pPr marL="11404763" indent="0">
              <a:buNone/>
              <a:defRPr sz="2806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559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17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88" y="19958050"/>
            <a:ext cx="30267330" cy="1425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1" y="19750749"/>
            <a:ext cx="30275177" cy="1995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285581"/>
            <a:ext cx="6528093" cy="1795968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285581"/>
            <a:ext cx="19205838" cy="1795968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23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5" y="5339435"/>
            <a:ext cx="26112372" cy="8890225"/>
          </a:xfrm>
        </p:spPr>
        <p:txBody>
          <a:bodyPr anchor="b">
            <a:normAutofit/>
          </a:bodyPr>
          <a:lstStyle>
            <a:lvl1pPr>
              <a:defRPr sz="19865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5" y="14195365"/>
            <a:ext cx="26112372" cy="4677667"/>
          </a:xfrm>
        </p:spPr>
        <p:txBody>
          <a:bodyPr anchor="t">
            <a:normAutofit/>
          </a:bodyPr>
          <a:lstStyle>
            <a:lvl1pPr marL="0" indent="0">
              <a:buNone/>
              <a:defRPr sz="794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21" indent="0">
              <a:buNone/>
              <a:defRPr sz="5959">
                <a:solidFill>
                  <a:schemeClr val="tx1">
                    <a:tint val="75000"/>
                  </a:schemeClr>
                </a:solidFill>
              </a:defRPr>
            </a:lvl2pPr>
            <a:lvl3pPr marL="3027442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3pPr>
            <a:lvl4pPr marL="4541163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88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605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32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045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766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60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8622" y="5702302"/>
            <a:ext cx="12866966" cy="135677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7" y="5702302"/>
            <a:ext cx="12866966" cy="135677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6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8622" y="5244109"/>
            <a:ext cx="12803892" cy="2574576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7947" b="1"/>
            </a:lvl1pPr>
            <a:lvl2pPr marL="1513721" indent="0">
              <a:buNone/>
              <a:defRPr sz="6622" b="1"/>
            </a:lvl2pPr>
            <a:lvl3pPr marL="3027442" indent="0">
              <a:buNone/>
              <a:defRPr sz="5959" b="1"/>
            </a:lvl3pPr>
            <a:lvl4pPr marL="4541163" indent="0">
              <a:buNone/>
              <a:defRPr sz="5298" b="1"/>
            </a:lvl4pPr>
            <a:lvl5pPr marL="6054884" indent="0">
              <a:buNone/>
              <a:defRPr sz="5298" b="1"/>
            </a:lvl5pPr>
            <a:lvl6pPr marL="7568605" indent="0">
              <a:buNone/>
              <a:defRPr sz="5298" b="1"/>
            </a:lvl6pPr>
            <a:lvl7pPr marL="9082324" indent="0">
              <a:buNone/>
              <a:defRPr sz="5298" b="1"/>
            </a:lvl7pPr>
            <a:lvl8pPr marL="10596045" indent="0">
              <a:buNone/>
              <a:defRPr sz="5298" b="1"/>
            </a:lvl8pPr>
            <a:lvl9pPr marL="12109766" indent="0">
              <a:buNone/>
              <a:defRPr sz="529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8622" y="7818688"/>
            <a:ext cx="12803892" cy="114760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32" y="5244111"/>
            <a:ext cx="12866967" cy="257457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7947" b="1"/>
            </a:lvl1pPr>
            <a:lvl2pPr marL="1513721" indent="0">
              <a:buNone/>
              <a:defRPr sz="6622" b="1"/>
            </a:lvl2pPr>
            <a:lvl3pPr marL="3027442" indent="0">
              <a:buNone/>
              <a:defRPr sz="5959" b="1"/>
            </a:lvl3pPr>
            <a:lvl4pPr marL="4541163" indent="0">
              <a:buNone/>
              <a:defRPr sz="5298" b="1"/>
            </a:lvl4pPr>
            <a:lvl5pPr marL="6054884" indent="0">
              <a:buNone/>
              <a:defRPr sz="5298" b="1"/>
            </a:lvl5pPr>
            <a:lvl6pPr marL="7568605" indent="0">
              <a:buNone/>
              <a:defRPr sz="5298" b="1"/>
            </a:lvl6pPr>
            <a:lvl7pPr marL="9082324" indent="0">
              <a:buNone/>
              <a:defRPr sz="5298" b="1"/>
            </a:lvl7pPr>
            <a:lvl8pPr marL="10596045" indent="0">
              <a:buNone/>
              <a:defRPr sz="5298" b="1"/>
            </a:lvl8pPr>
            <a:lvl9pPr marL="12109766" indent="0">
              <a:buNone/>
              <a:defRPr sz="529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32" y="7818688"/>
            <a:ext cx="12866967" cy="114760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2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4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6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989" y="1425577"/>
            <a:ext cx="9763756" cy="4989504"/>
          </a:xfrm>
        </p:spPr>
        <p:txBody>
          <a:bodyPr anchor="b">
            <a:normAutofit/>
          </a:bodyPr>
          <a:lstStyle>
            <a:lvl1pPr>
              <a:defRPr sz="10594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6966" y="3088746"/>
            <a:ext cx="15326826" cy="15206133"/>
          </a:xfrm>
        </p:spPr>
        <p:txBody>
          <a:bodyPr/>
          <a:lstStyle>
            <a:lvl1pPr>
              <a:defRPr sz="10594"/>
            </a:lvl1pPr>
            <a:lvl2pPr>
              <a:defRPr sz="9271"/>
            </a:lvl2pPr>
            <a:lvl3pPr>
              <a:defRPr sz="7947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8989" y="6415086"/>
            <a:ext cx="9763756" cy="1187979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5298"/>
            </a:lvl1pPr>
            <a:lvl2pPr marL="1513721" indent="0">
              <a:buNone/>
              <a:defRPr sz="3973"/>
            </a:lvl2pPr>
            <a:lvl3pPr marL="3027442" indent="0">
              <a:buNone/>
              <a:defRPr sz="3312"/>
            </a:lvl3pPr>
            <a:lvl4pPr marL="4541163" indent="0">
              <a:buNone/>
              <a:defRPr sz="2980"/>
            </a:lvl4pPr>
            <a:lvl5pPr marL="6054884" indent="0">
              <a:buNone/>
              <a:defRPr sz="2980"/>
            </a:lvl5pPr>
            <a:lvl6pPr marL="7568605" indent="0">
              <a:buNone/>
              <a:defRPr sz="2980"/>
            </a:lvl6pPr>
            <a:lvl7pPr marL="9082324" indent="0">
              <a:buNone/>
              <a:defRPr sz="2980"/>
            </a:lvl7pPr>
            <a:lvl8pPr marL="10596045" indent="0">
              <a:buNone/>
              <a:defRPr sz="2980"/>
            </a:lvl8pPr>
            <a:lvl9pPr marL="12109766" indent="0">
              <a:buNone/>
              <a:defRPr sz="29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11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989" y="1425575"/>
            <a:ext cx="9763756" cy="4989512"/>
          </a:xfrm>
        </p:spPr>
        <p:txBody>
          <a:bodyPr anchor="b">
            <a:normAutofit/>
          </a:bodyPr>
          <a:lstStyle>
            <a:lvl1pPr>
              <a:defRPr sz="10594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866966" y="3088746"/>
            <a:ext cx="15326826" cy="15206133"/>
          </a:xfrm>
        </p:spPr>
        <p:txBody>
          <a:bodyPr/>
          <a:lstStyle>
            <a:lvl1pPr marL="0" indent="0">
              <a:buNone/>
              <a:defRPr sz="10594"/>
            </a:lvl1pPr>
            <a:lvl2pPr marL="1513721" indent="0">
              <a:buNone/>
              <a:defRPr sz="9271"/>
            </a:lvl2pPr>
            <a:lvl3pPr marL="3027442" indent="0">
              <a:buNone/>
              <a:defRPr sz="7947"/>
            </a:lvl3pPr>
            <a:lvl4pPr marL="4541163" indent="0">
              <a:buNone/>
              <a:defRPr sz="6622"/>
            </a:lvl4pPr>
            <a:lvl5pPr marL="6054884" indent="0">
              <a:buNone/>
              <a:defRPr sz="6622"/>
            </a:lvl5pPr>
            <a:lvl6pPr marL="7568605" indent="0">
              <a:buNone/>
              <a:defRPr sz="6622"/>
            </a:lvl6pPr>
            <a:lvl7pPr marL="9082324" indent="0">
              <a:buNone/>
              <a:defRPr sz="6622"/>
            </a:lvl7pPr>
            <a:lvl8pPr marL="10596045" indent="0">
              <a:buNone/>
              <a:defRPr sz="6622"/>
            </a:lvl8pPr>
            <a:lvl9pPr marL="12109766" indent="0">
              <a:buNone/>
              <a:defRPr sz="6622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8989" y="6415088"/>
            <a:ext cx="9763756" cy="1187979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5298"/>
            </a:lvl1pPr>
            <a:lvl2pPr marL="1513721" indent="0">
              <a:buNone/>
              <a:defRPr sz="3973"/>
            </a:lvl2pPr>
            <a:lvl3pPr marL="3027442" indent="0">
              <a:buNone/>
              <a:defRPr sz="3312"/>
            </a:lvl3pPr>
            <a:lvl4pPr marL="4541163" indent="0">
              <a:buNone/>
              <a:defRPr sz="2980"/>
            </a:lvl4pPr>
            <a:lvl5pPr marL="6054884" indent="0">
              <a:buNone/>
              <a:defRPr sz="2980"/>
            </a:lvl5pPr>
            <a:lvl6pPr marL="7568605" indent="0">
              <a:buNone/>
              <a:defRPr sz="2980"/>
            </a:lvl6pPr>
            <a:lvl7pPr marL="9082324" indent="0">
              <a:buNone/>
              <a:defRPr sz="2980"/>
            </a:lvl7pPr>
            <a:lvl8pPr marL="10596045" indent="0">
              <a:buNone/>
              <a:defRPr sz="2980"/>
            </a:lvl8pPr>
            <a:lvl9pPr marL="12109766" indent="0">
              <a:buNone/>
              <a:defRPr sz="29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7592E-0C21-4F4D-BDD6-4B8FDF93DDF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4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8622" y="1140461"/>
            <a:ext cx="26112372" cy="413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8622" y="5702302"/>
            <a:ext cx="26112372" cy="13567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60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4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057592E-0C21-4F4D-BDD6-4B8FDF93DDF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60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4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99070" y="19819460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37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027442" rtl="0" eaLnBrk="1" latinLnBrk="0" hangingPunct="1">
        <a:lnSpc>
          <a:spcPct val="90000"/>
        </a:lnSpc>
        <a:spcBef>
          <a:spcPct val="0"/>
        </a:spcBef>
        <a:buNone/>
        <a:defRPr sz="145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60" indent="-756860" algn="l" defTabSz="3027442" rtl="0" eaLnBrk="1" latinLnBrk="0" hangingPunct="1">
        <a:lnSpc>
          <a:spcPct val="90000"/>
        </a:lnSpc>
        <a:spcBef>
          <a:spcPts val="3312"/>
        </a:spcBef>
        <a:buFont typeface="Wingdings 2" pitchFamily="18" charset="2"/>
        <a:buChar char="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581" indent="-756860" algn="l" defTabSz="3027442" rtl="0" eaLnBrk="1" latinLnBrk="0" hangingPunct="1">
        <a:lnSpc>
          <a:spcPct val="90000"/>
        </a:lnSpc>
        <a:spcBef>
          <a:spcPts val="1655"/>
        </a:spcBef>
        <a:buFont typeface="Wingdings 2" pitchFamily="18" charset="2"/>
        <a:buChar char=""/>
        <a:defRPr sz="7947" kern="1200">
          <a:solidFill>
            <a:schemeClr val="tx1"/>
          </a:solidFill>
          <a:latin typeface="+mn-lt"/>
          <a:ea typeface="+mn-ea"/>
          <a:cs typeface="+mn-cs"/>
        </a:defRPr>
      </a:lvl2pPr>
      <a:lvl3pPr marL="3784302" indent="-756860" algn="l" defTabSz="3027442" rtl="0" eaLnBrk="1" latinLnBrk="0" hangingPunct="1">
        <a:lnSpc>
          <a:spcPct val="90000"/>
        </a:lnSpc>
        <a:spcBef>
          <a:spcPts val="1655"/>
        </a:spcBef>
        <a:buFont typeface="Wingdings 2" pitchFamily="18" charset="2"/>
        <a:buChar char="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023" indent="-756860" algn="l" defTabSz="3027442" rtl="0" eaLnBrk="1" latinLnBrk="0" hangingPunct="1">
        <a:lnSpc>
          <a:spcPct val="90000"/>
        </a:lnSpc>
        <a:spcBef>
          <a:spcPts val="1655"/>
        </a:spcBef>
        <a:buFont typeface="Wingdings 2" pitchFamily="18" charset="2"/>
        <a:buChar char=""/>
        <a:defRPr sz="5959" kern="1200">
          <a:solidFill>
            <a:schemeClr val="tx1"/>
          </a:solidFill>
          <a:latin typeface="+mn-lt"/>
          <a:ea typeface="+mn-ea"/>
          <a:cs typeface="+mn-cs"/>
        </a:defRPr>
      </a:lvl4pPr>
      <a:lvl5pPr marL="6811744" indent="-756860" algn="l" defTabSz="3027442" rtl="0" eaLnBrk="1" latinLnBrk="0" hangingPunct="1">
        <a:lnSpc>
          <a:spcPct val="90000"/>
        </a:lnSpc>
        <a:spcBef>
          <a:spcPts val="1655"/>
        </a:spcBef>
        <a:buFont typeface="Wingdings 2" pitchFamily="18" charset="2"/>
        <a:buChar char=""/>
        <a:defRPr sz="5959" kern="1200">
          <a:solidFill>
            <a:schemeClr val="tx1"/>
          </a:solidFill>
          <a:latin typeface="+mn-lt"/>
          <a:ea typeface="+mn-ea"/>
          <a:cs typeface="+mn-cs"/>
        </a:defRPr>
      </a:lvl5pPr>
      <a:lvl6pPr marL="8325465" indent="-756860" algn="l" defTabSz="3027442" rtl="0" eaLnBrk="1" latinLnBrk="0" hangingPunct="1">
        <a:spcBef>
          <a:spcPct val="20000"/>
        </a:spcBef>
        <a:buFont typeface="Wingdings 2" pitchFamily="18" charset="2"/>
        <a:buChar char=""/>
        <a:defRPr sz="5959" kern="1200">
          <a:solidFill>
            <a:schemeClr val="tx1"/>
          </a:solidFill>
          <a:latin typeface="+mn-lt"/>
          <a:ea typeface="+mn-ea"/>
          <a:cs typeface="+mn-cs"/>
        </a:defRPr>
      </a:lvl6pPr>
      <a:lvl7pPr marL="9839186" indent="-756860" algn="l" defTabSz="3027442" rtl="0" eaLnBrk="1" latinLnBrk="0" hangingPunct="1">
        <a:spcBef>
          <a:spcPct val="20000"/>
        </a:spcBef>
        <a:buFont typeface="Wingdings 2" pitchFamily="18" charset="2"/>
        <a:buChar char=""/>
        <a:defRPr sz="5959" kern="1200">
          <a:solidFill>
            <a:schemeClr val="tx1"/>
          </a:solidFill>
          <a:latin typeface="+mn-lt"/>
          <a:ea typeface="+mn-ea"/>
          <a:cs typeface="+mn-cs"/>
        </a:defRPr>
      </a:lvl7pPr>
      <a:lvl8pPr marL="11352907" indent="-756860" algn="l" defTabSz="3027442" rtl="0" eaLnBrk="1" latinLnBrk="0" hangingPunct="1">
        <a:spcBef>
          <a:spcPct val="20000"/>
        </a:spcBef>
        <a:buFont typeface="Wingdings 2" pitchFamily="18" charset="2"/>
        <a:buChar char=""/>
        <a:defRPr sz="5959" kern="1200">
          <a:solidFill>
            <a:schemeClr val="tx1"/>
          </a:solidFill>
          <a:latin typeface="+mn-lt"/>
          <a:ea typeface="+mn-ea"/>
          <a:cs typeface="+mn-cs"/>
        </a:defRPr>
      </a:lvl8pPr>
      <a:lvl9pPr marL="12866628" indent="-756860" algn="l" defTabSz="3027442" rtl="0" eaLnBrk="1" latinLnBrk="0" hangingPunct="1">
        <a:spcBef>
          <a:spcPct val="20000"/>
        </a:spcBef>
        <a:buFont typeface="Wingdings 2" pitchFamily="18" charset="2"/>
        <a:buChar char=""/>
        <a:defRPr sz="59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1pPr>
      <a:lvl2pPr marL="1513721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2pPr>
      <a:lvl3pPr marL="3027442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3pPr>
      <a:lvl4pPr marL="4541163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4pPr>
      <a:lvl5pPr marL="6054884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5pPr>
      <a:lvl6pPr marL="7568605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6pPr>
      <a:lvl7pPr marL="9082324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7pPr>
      <a:lvl8pPr marL="10596045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8pPr>
      <a:lvl9pPr marL="12109766" algn="l" defTabSz="3027442" rtl="0" eaLnBrk="1" latinLnBrk="0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19958050"/>
            <a:ext cx="30275216" cy="1425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19750747"/>
            <a:ext cx="30275216" cy="2057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4769" y="893649"/>
            <a:ext cx="24977051" cy="4523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4768" y="5755101"/>
            <a:ext cx="24977054" cy="125450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4774" y="20141973"/>
            <a:ext cx="6139150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rgbClr val="FFFFFF"/>
                </a:solidFill>
              </a:defRPr>
            </a:lvl1pPr>
          </a:lstStyle>
          <a:p>
            <a:fld id="{0057592E-0C21-4F4D-BDD6-4B8FDF93DDF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53549" y="20141973"/>
            <a:ext cx="11976002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84852" y="20141973"/>
            <a:ext cx="3258025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74">
                <a:solidFill>
                  <a:srgbClr val="FFFFFF"/>
                </a:solidFill>
              </a:defRPr>
            </a:lvl1pPr>
          </a:lstStyle>
          <a:p>
            <a:fld id="{44121700-1C30-4453-8A03-7959DE8B908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2963782" y="5418697"/>
            <a:ext cx="247499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3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2851191" rtl="0" eaLnBrk="1" latinLnBrk="0" hangingPunct="1">
        <a:lnSpc>
          <a:spcPct val="85000"/>
        </a:lnSpc>
        <a:spcBef>
          <a:spcPct val="0"/>
        </a:spcBef>
        <a:buNone/>
        <a:defRPr sz="14967" kern="1200" spc="-156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85119" indent="-285119" algn="l" defTabSz="2851191" rtl="0" eaLnBrk="1" latinLnBrk="0" hangingPunct="1">
        <a:lnSpc>
          <a:spcPct val="90000"/>
        </a:lnSpc>
        <a:spcBef>
          <a:spcPts val="3742"/>
        </a:spcBef>
        <a:spcAft>
          <a:spcPts val="624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623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97500" indent="-570238" algn="l" defTabSz="2851191" rtl="0" eaLnBrk="1" latinLnBrk="0" hangingPunct="1">
        <a:lnSpc>
          <a:spcPct val="90000"/>
        </a:lnSpc>
        <a:spcBef>
          <a:spcPts val="624"/>
        </a:spcBef>
        <a:spcAft>
          <a:spcPts val="1247"/>
        </a:spcAft>
        <a:buClr>
          <a:schemeClr val="accent1"/>
        </a:buClr>
        <a:buFont typeface="Calibri" pitchFamily="34" charset="0"/>
        <a:buChar char="◦"/>
        <a:defRPr sz="561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67738" indent="-570238" algn="l" defTabSz="2851191" rtl="0" eaLnBrk="1" latinLnBrk="0" hangingPunct="1">
        <a:lnSpc>
          <a:spcPct val="90000"/>
        </a:lnSpc>
        <a:spcBef>
          <a:spcPts val="624"/>
        </a:spcBef>
        <a:spcAft>
          <a:spcPts val="1247"/>
        </a:spcAft>
        <a:buClr>
          <a:schemeClr val="accent1"/>
        </a:buClr>
        <a:buFont typeface="Calibri" pitchFamily="34" charset="0"/>
        <a:buChar char="◦"/>
        <a:defRPr sz="436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337976" indent="-570238" algn="l" defTabSz="2851191" rtl="0" eaLnBrk="1" latinLnBrk="0" hangingPunct="1">
        <a:lnSpc>
          <a:spcPct val="90000"/>
        </a:lnSpc>
        <a:spcBef>
          <a:spcPts val="624"/>
        </a:spcBef>
        <a:spcAft>
          <a:spcPts val="1247"/>
        </a:spcAft>
        <a:buClr>
          <a:schemeClr val="accent1"/>
        </a:buClr>
        <a:buFont typeface="Calibri" pitchFamily="34" charset="0"/>
        <a:buChar char="◦"/>
        <a:defRPr sz="436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908214" indent="-570238" algn="l" defTabSz="2851191" rtl="0" eaLnBrk="1" latinLnBrk="0" hangingPunct="1">
        <a:lnSpc>
          <a:spcPct val="90000"/>
        </a:lnSpc>
        <a:spcBef>
          <a:spcPts val="624"/>
        </a:spcBef>
        <a:spcAft>
          <a:spcPts val="1247"/>
        </a:spcAft>
        <a:buClr>
          <a:schemeClr val="accent1"/>
        </a:buClr>
        <a:buFont typeface="Calibri" pitchFamily="34" charset="0"/>
        <a:buChar char="◦"/>
        <a:defRPr sz="436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429910" indent="-712798" algn="l" defTabSz="2851191" rtl="0" eaLnBrk="1" latinLnBrk="0" hangingPunct="1">
        <a:lnSpc>
          <a:spcPct val="90000"/>
        </a:lnSpc>
        <a:spcBef>
          <a:spcPts val="624"/>
        </a:spcBef>
        <a:spcAft>
          <a:spcPts val="1247"/>
        </a:spcAft>
        <a:buClr>
          <a:schemeClr val="accent1"/>
        </a:buClr>
        <a:buFont typeface="Calibri" pitchFamily="34" charset="0"/>
        <a:buChar char="◦"/>
        <a:defRPr sz="436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053530" indent="-712798" algn="l" defTabSz="2851191" rtl="0" eaLnBrk="1" latinLnBrk="0" hangingPunct="1">
        <a:lnSpc>
          <a:spcPct val="90000"/>
        </a:lnSpc>
        <a:spcBef>
          <a:spcPts val="624"/>
        </a:spcBef>
        <a:spcAft>
          <a:spcPts val="1247"/>
        </a:spcAft>
        <a:buClr>
          <a:schemeClr val="accent1"/>
        </a:buClr>
        <a:buFont typeface="Calibri" pitchFamily="34" charset="0"/>
        <a:buChar char="◦"/>
        <a:defRPr sz="436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677150" indent="-712798" algn="l" defTabSz="2851191" rtl="0" eaLnBrk="1" latinLnBrk="0" hangingPunct="1">
        <a:lnSpc>
          <a:spcPct val="90000"/>
        </a:lnSpc>
        <a:spcBef>
          <a:spcPts val="624"/>
        </a:spcBef>
        <a:spcAft>
          <a:spcPts val="1247"/>
        </a:spcAft>
        <a:buClr>
          <a:schemeClr val="accent1"/>
        </a:buClr>
        <a:buFont typeface="Calibri" pitchFamily="34" charset="0"/>
        <a:buChar char="◦"/>
        <a:defRPr sz="436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300770" indent="-712798" algn="l" defTabSz="2851191" rtl="0" eaLnBrk="1" latinLnBrk="0" hangingPunct="1">
        <a:lnSpc>
          <a:spcPct val="90000"/>
        </a:lnSpc>
        <a:spcBef>
          <a:spcPts val="624"/>
        </a:spcBef>
        <a:spcAft>
          <a:spcPts val="1247"/>
        </a:spcAft>
        <a:buClr>
          <a:schemeClr val="accent1"/>
        </a:buClr>
        <a:buFont typeface="Calibri" pitchFamily="34" charset="0"/>
        <a:buChar char="◦"/>
        <a:defRPr sz="436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Box 122">
            <a:extLst>
              <a:ext uri="{FF2B5EF4-FFF2-40B4-BE49-F238E27FC236}">
                <a16:creationId xmlns:a16="http://schemas.microsoft.com/office/drawing/2014/main" id="{3EE68883-82DA-46FF-9B23-5441C1D26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2343" y="-86303"/>
            <a:ext cx="21945600" cy="180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sz="7200" b="1" dirty="0">
                <a:solidFill>
                  <a:schemeClr val="accent2">
                    <a:lumMod val="50000"/>
                  </a:schemeClr>
                </a:solidFill>
              </a:rPr>
              <a:t>Шанхайская организация сотрудничества</a:t>
            </a:r>
          </a:p>
        </p:txBody>
      </p:sp>
      <p:sp>
        <p:nvSpPr>
          <p:cNvPr id="61" name="Text Box 123">
            <a:extLst>
              <a:ext uri="{FF2B5EF4-FFF2-40B4-BE49-F238E27FC236}">
                <a16:creationId xmlns:a16="http://schemas.microsoft.com/office/drawing/2014/main" id="{6A743CFB-1E9E-4A37-B8A4-46DF96244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550" y="1022235"/>
            <a:ext cx="219456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Маляр Д.А. </a:t>
            </a:r>
            <a:endParaRPr lang="en-US" sz="3200" baseline="300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algn="ctr" eaLnBrk="1" hangingPunct="1"/>
            <a:r>
              <a:rPr lang="ru-RU" sz="3200" baseline="30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ИВТ 4(1), РГПУ им. Герцена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6" name="Text Box 189">
            <a:extLst>
              <a:ext uri="{FF2B5EF4-FFF2-40B4-BE49-F238E27FC236}">
                <a16:creationId xmlns:a16="http://schemas.microsoft.com/office/drawing/2014/main" id="{11F7D1A5-5B97-4211-B387-ABCDF3624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17" y="3603749"/>
            <a:ext cx="8712155" cy="1569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/>
            <a:r>
              <a:rPr lang="ru-RU" sz="2800" dirty="0">
                <a:latin typeface="Calibri" pitchFamily="34" charset="0"/>
              </a:rPr>
              <a:t>Выявить влияние общественных организаций в сфере информационных технологий и</a:t>
            </a:r>
          </a:p>
          <a:p>
            <a:pPr fontAlgn="base"/>
            <a:r>
              <a:rPr lang="ru-RU" sz="2800" dirty="0">
                <a:latin typeface="Calibri" pitchFamily="34" charset="0"/>
              </a:rPr>
              <a:t>информационной культуры общества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67" name="Rectangle 31">
            <a:extLst>
              <a:ext uri="{FF2B5EF4-FFF2-40B4-BE49-F238E27FC236}">
                <a16:creationId xmlns:a16="http://schemas.microsoft.com/office/drawing/2014/main" id="{CB2C2354-633D-47D3-B137-9150FDE14086}"/>
              </a:ext>
            </a:extLst>
          </p:cNvPr>
          <p:cNvSpPr/>
          <p:nvPr/>
        </p:nvSpPr>
        <p:spPr>
          <a:xfrm>
            <a:off x="658417" y="3016074"/>
            <a:ext cx="8712155" cy="64287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ru-RU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Цель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8" name="Text Box 194">
            <a:extLst>
              <a:ext uri="{FF2B5EF4-FFF2-40B4-BE49-F238E27FC236}">
                <a16:creationId xmlns:a16="http://schemas.microsoft.com/office/drawing/2014/main" id="{51AE9390-D805-4F15-B8FC-9BC9F1931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0499" y="15881261"/>
            <a:ext cx="9002396" cy="1569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800" dirty="0">
                <a:latin typeface="Calibri" pitchFamily="34" charset="0"/>
              </a:rPr>
              <a:t>Государства-члены «приняли решение создать рабочие группы по стартапам и инновациям и по борьбе с бедностью»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69" name="Rectangle 32">
            <a:extLst>
              <a:ext uri="{FF2B5EF4-FFF2-40B4-BE49-F238E27FC236}">
                <a16:creationId xmlns:a16="http://schemas.microsoft.com/office/drawing/2014/main" id="{78775A09-A1F2-49EB-AD22-D11B71E242C3}"/>
              </a:ext>
            </a:extLst>
          </p:cNvPr>
          <p:cNvSpPr/>
          <p:nvPr/>
        </p:nvSpPr>
        <p:spPr>
          <a:xfrm>
            <a:off x="658417" y="9535987"/>
            <a:ext cx="8702255" cy="6942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ru-RU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Введение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0" name="Text Box 192">
            <a:extLst>
              <a:ext uri="{FF2B5EF4-FFF2-40B4-BE49-F238E27FC236}">
                <a16:creationId xmlns:a16="http://schemas.microsoft.com/office/drawing/2014/main" id="{C4B62EBF-5332-4681-BF63-2804CB57A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0613" y="7585918"/>
            <a:ext cx="8992282" cy="630937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800" b="1" dirty="0">
                <a:latin typeface="Calibri" pitchFamily="34" charset="0"/>
              </a:rPr>
              <a:t>5.2. Образование</a:t>
            </a:r>
          </a:p>
          <a:p>
            <a:pPr eaLnBrk="1" hangingPunct="1"/>
            <a:r>
              <a:rPr lang="ru-RU" sz="2800" dirty="0">
                <a:latin typeface="Calibri" pitchFamily="34" charset="0"/>
              </a:rPr>
              <a:t>«Государства-члены выступают за углубление сотрудничества в области образования и намерены предпринимать дополнительные меры по разработке инновационных образовательных технологий, использовать новые информационно-коммуникативные и мультимедийные средства для обеспечения качественного образования»</a:t>
            </a:r>
          </a:p>
          <a:p>
            <a:pPr eaLnBrk="1" hangingPunct="1"/>
            <a:endParaRPr lang="ru-RU" sz="2800" dirty="0">
              <a:latin typeface="Calibri" pitchFamily="34" charset="0"/>
            </a:endParaRPr>
          </a:p>
          <a:p>
            <a:pPr eaLnBrk="1" hangingPunct="1"/>
            <a:r>
              <a:rPr lang="ru-RU" sz="2800" b="1" dirty="0">
                <a:latin typeface="Calibri" pitchFamily="34" charset="0"/>
              </a:rPr>
              <a:t>5.3. Научно-техническое сотрудничество</a:t>
            </a:r>
          </a:p>
          <a:p>
            <a:pPr eaLnBrk="1" hangingPunct="1"/>
            <a:r>
              <a:rPr lang="ru-RU" sz="2800" dirty="0">
                <a:latin typeface="Calibri" pitchFamily="34" charset="0"/>
              </a:rPr>
              <a:t>«Государства-члены отмечают, что сотрудничество в области науки и техники отвечает интересам всех государств-членов и имеет важное значение для развития их экономик»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71" name="Rectangle 33">
            <a:extLst>
              <a:ext uri="{FF2B5EF4-FFF2-40B4-BE49-F238E27FC236}">
                <a16:creationId xmlns:a16="http://schemas.microsoft.com/office/drawing/2014/main" id="{EEF9C951-5CC4-4D89-B2DB-879D46887ACF}"/>
              </a:ext>
            </a:extLst>
          </p:cNvPr>
          <p:cNvSpPr/>
          <p:nvPr/>
        </p:nvSpPr>
        <p:spPr>
          <a:xfrm>
            <a:off x="10380388" y="6397533"/>
            <a:ext cx="9002391" cy="12418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ru-RU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Душанбинская декларация двадцатилетия ШОС:</a:t>
            </a:r>
          </a:p>
        </p:txBody>
      </p:sp>
      <p:sp>
        <p:nvSpPr>
          <p:cNvPr id="74" name="Text Box 193">
            <a:extLst>
              <a:ext uri="{FF2B5EF4-FFF2-40B4-BE49-F238E27FC236}">
                <a16:creationId xmlns:a16="http://schemas.microsoft.com/office/drawing/2014/main" id="{5C20D65C-5B59-470C-B40D-FF95562C4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9233" y="12163225"/>
            <a:ext cx="9002392" cy="200050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800" dirty="0">
                <a:latin typeface="Calibri" pitchFamily="34" charset="0"/>
              </a:rPr>
              <a:t>На примере Шанхайской организации сотрудничества мы можем сделать вывод, что общественные организации стремятся повысить уровень информационной культуры в обществе </a:t>
            </a:r>
          </a:p>
        </p:txBody>
      </p:sp>
      <p:sp>
        <p:nvSpPr>
          <p:cNvPr id="75" name="Rectangle 35">
            <a:extLst>
              <a:ext uri="{FF2B5EF4-FFF2-40B4-BE49-F238E27FC236}">
                <a16:creationId xmlns:a16="http://schemas.microsoft.com/office/drawing/2014/main" id="{8FCD4683-9727-47D2-BD5C-12B5716C6F4F}"/>
              </a:ext>
            </a:extLst>
          </p:cNvPr>
          <p:cNvSpPr/>
          <p:nvPr/>
        </p:nvSpPr>
        <p:spPr>
          <a:xfrm>
            <a:off x="20509233" y="11482537"/>
            <a:ext cx="9002392" cy="72779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ru-RU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Заключение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7" name="Text Box 190">
            <a:extLst>
              <a:ext uri="{FF2B5EF4-FFF2-40B4-BE49-F238E27FC236}">
                <a16:creationId xmlns:a16="http://schemas.microsoft.com/office/drawing/2014/main" id="{966CBD5F-D43E-4D47-8201-566218C55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17" y="10160413"/>
            <a:ext cx="8702255" cy="5016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sz="2800" b="1" dirty="0">
                <a:latin typeface="Calibri" pitchFamily="34" charset="0"/>
              </a:rPr>
              <a:t>Шанхайская организация сотрудничества </a:t>
            </a:r>
            <a:r>
              <a:rPr lang="ru-RU" sz="2800" dirty="0">
                <a:latin typeface="Calibri" pitchFamily="34" charset="0"/>
              </a:rPr>
              <a:t>(ШОС) — международная организация, основанная 15 июня 2001 года лидерами Китая, России, Казахстана, Таджикистана, Киргизии и Узбекистана.</a:t>
            </a:r>
          </a:p>
          <a:p>
            <a:endParaRPr lang="ru-RU" sz="2800" dirty="0">
              <a:latin typeface="Calibri" pitchFamily="34" charset="0"/>
            </a:endParaRPr>
          </a:p>
          <a:p>
            <a:r>
              <a:rPr lang="ru-RU" sz="2800" dirty="0">
                <a:latin typeface="Calibri" pitchFamily="34" charset="0"/>
              </a:rPr>
              <a:t>9 июня 2017 года полноправными членами ШОС стали Индия и Пакистан, а 17 сентября 2021 года лидерами ШОС было одобрено принятие в полноправные члены ШОС Ирана. В тот же день было объявлено о начале процедуры по предоставлению полноправного членства Белоруссии.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78" name="Rectangle 44">
            <a:extLst>
              <a:ext uri="{FF2B5EF4-FFF2-40B4-BE49-F238E27FC236}">
                <a16:creationId xmlns:a16="http://schemas.microsoft.com/office/drawing/2014/main" id="{20043D7E-7286-48B9-9A5E-E7868B665227}"/>
              </a:ext>
            </a:extLst>
          </p:cNvPr>
          <p:cNvSpPr/>
          <p:nvPr/>
        </p:nvSpPr>
        <p:spPr>
          <a:xfrm>
            <a:off x="10390499" y="15112909"/>
            <a:ext cx="8992280" cy="7683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ru-RU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Самаркандская декларация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B4641600-6027-41E4-B41C-4324F2FB3750}"/>
              </a:ext>
            </a:extLst>
          </p:cNvPr>
          <p:cNvSpPr/>
          <p:nvPr/>
        </p:nvSpPr>
        <p:spPr>
          <a:xfrm>
            <a:off x="724372" y="6028137"/>
            <a:ext cx="8712155" cy="64287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ru-RU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Задачи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Text Box 189">
            <a:extLst>
              <a:ext uri="{FF2B5EF4-FFF2-40B4-BE49-F238E27FC236}">
                <a16:creationId xmlns:a16="http://schemas.microsoft.com/office/drawing/2014/main" id="{0B904F1A-AF16-4290-A43F-75F5AE092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372" y="6696679"/>
            <a:ext cx="8712155" cy="243138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itchFamily="34" charset="0"/>
              </a:rPr>
              <a:t>Изучить документы, способствующие развитию компьютеризации и информатизации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ru-RU" sz="2800" dirty="0">
              <a:latin typeface="Calibri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itchFamily="34" charset="0"/>
              </a:rPr>
              <a:t>Проанализировать мнение общественных организаций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C1ECF5-BA14-4B43-B049-4C4F710DD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779" y="14878189"/>
            <a:ext cx="5803373" cy="580337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1B3B5E-E8AB-46FB-BCC7-7527B8254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19323" y="14923077"/>
            <a:ext cx="3850111" cy="385011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BC30C9-B5CA-4EE5-892D-EF094E4CA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39" y="325466"/>
            <a:ext cx="2515883" cy="2474481"/>
          </a:xfrm>
          <a:prstGeom prst="rect">
            <a:avLst/>
          </a:prstGeom>
        </p:spPr>
      </p:pic>
      <p:sp>
        <p:nvSpPr>
          <p:cNvPr id="36" name="Rectangle 44">
            <a:extLst>
              <a:ext uri="{FF2B5EF4-FFF2-40B4-BE49-F238E27FC236}">
                <a16:creationId xmlns:a16="http://schemas.microsoft.com/office/drawing/2014/main" id="{78856AB2-D598-4751-BE48-53B0B5076329}"/>
              </a:ext>
            </a:extLst>
          </p:cNvPr>
          <p:cNvSpPr/>
          <p:nvPr/>
        </p:nvSpPr>
        <p:spPr>
          <a:xfrm>
            <a:off x="20658354" y="3016074"/>
            <a:ext cx="8992280" cy="22025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ru-RU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XIII МЕЖДУНАРОДНОГО IT-ФОРУМА С УЧАСТИЕМ СТРАН БРИКС И ШОС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" name="Text Box 194">
            <a:extLst>
              <a:ext uri="{FF2B5EF4-FFF2-40B4-BE49-F238E27FC236}">
                <a16:creationId xmlns:a16="http://schemas.microsoft.com/office/drawing/2014/main" id="{03A1497F-8D1B-4C95-ACE0-5EC51DBA4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43180" y="5244533"/>
            <a:ext cx="9002396" cy="3724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800" dirty="0">
                <a:latin typeface="Calibri" pitchFamily="34" charset="0"/>
              </a:rPr>
              <a:t>Были приняты следующие решения:</a:t>
            </a:r>
          </a:p>
          <a:p>
            <a:pPr marL="514350" indent="-514350" eaLnBrk="1" hangingPunct="1">
              <a:buAutoNum type="arabicPeriod"/>
            </a:pPr>
            <a:r>
              <a:rPr lang="ru-RU" sz="2800" dirty="0">
                <a:latin typeface="Calibri" pitchFamily="34" charset="0"/>
              </a:rPr>
              <a:t>«Рекомендовать операторам связи активнее применять отечественное телекоммуникационное оборудование и IT-решения»</a:t>
            </a:r>
          </a:p>
          <a:p>
            <a:pPr marL="514350" indent="-514350" eaLnBrk="1" hangingPunct="1">
              <a:buAutoNum type="arabicPeriod"/>
            </a:pPr>
            <a:r>
              <a:rPr lang="ru-RU" sz="2800" dirty="0">
                <a:latin typeface="Calibri" pitchFamily="34" charset="0"/>
              </a:rPr>
              <a:t>«Организовать совместную менторскую программу для обучения и продвижения женщин в технологических отраслях для повышения их конкурентоспособности в цифровом мире»</a:t>
            </a:r>
            <a:endParaRPr lang="en-US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5720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269</Words>
  <Application>Microsoft Office PowerPoint</Application>
  <PresentationFormat>Произвольный</PresentationFormat>
  <Paragraphs>28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 2</vt:lpstr>
      <vt:lpstr>HDOfficeLightV0</vt:lpstr>
      <vt:lpstr>Ретро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Yulya Baklanova</dc:creator>
  <cp:lastModifiedBy>Дарья</cp:lastModifiedBy>
  <cp:revision>14</cp:revision>
  <dcterms:created xsi:type="dcterms:W3CDTF">2017-10-02T13:44:20Z</dcterms:created>
  <dcterms:modified xsi:type="dcterms:W3CDTF">2023-04-16T01:32:38Z</dcterms:modified>
</cp:coreProperties>
</file>