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BF15F2E-FEF9-4E6E-B5F7-06D7697BA56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B5CD08F-F7C2-48C4-8261-3FEC24AF7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65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F2E-FEF9-4E6E-B5F7-06D7697BA56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08F-F7C2-48C4-8261-3FEC24AF7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30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F2E-FEF9-4E6E-B5F7-06D7697BA56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08F-F7C2-48C4-8261-3FEC24AF7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2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F2E-FEF9-4E6E-B5F7-06D7697BA56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08F-F7C2-48C4-8261-3FEC24AF7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51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F2E-FEF9-4E6E-B5F7-06D7697BA56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08F-F7C2-48C4-8261-3FEC24AF7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26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F2E-FEF9-4E6E-B5F7-06D7697BA56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08F-F7C2-48C4-8261-3FEC24AF7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8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F2E-FEF9-4E6E-B5F7-06D7697BA56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08F-F7C2-48C4-8261-3FEC24AF7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28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F2E-FEF9-4E6E-B5F7-06D7697BA56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08F-F7C2-48C4-8261-3FEC24AF7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52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F2E-FEF9-4E6E-B5F7-06D7697BA56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D08F-F7C2-48C4-8261-3FEC24AF7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F2E-FEF9-4E6E-B5F7-06D7697BA56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B5CD08F-F7C2-48C4-8261-3FEC24AF7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03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BF15F2E-FEF9-4E6E-B5F7-06D7697BA56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B5CD08F-F7C2-48C4-8261-3FEC24AF7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94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F15F2E-FEF9-4E6E-B5F7-06D7697BA56C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B5CD08F-F7C2-48C4-8261-3FEC24AF7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ED3E2-230C-485B-AE7A-D89FDFA3B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Сэр Тимоти Джон Бернерс-Ли</a:t>
            </a: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25FC81-FA17-4C69-B8A8-AD65EE71E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8837" y="4330171"/>
            <a:ext cx="9144000" cy="1655762"/>
          </a:xfrm>
        </p:spPr>
        <p:txBody>
          <a:bodyPr/>
          <a:lstStyle/>
          <a:p>
            <a:r>
              <a:rPr lang="ru-RU" dirty="0"/>
              <a:t>Маляр Д.А., ИВТ 4(1)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E7B784-43F1-4F39-9FFA-3C29884A0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6" r="52050"/>
          <a:stretch/>
        </p:blipFill>
        <p:spPr>
          <a:xfrm>
            <a:off x="8684447" y="0"/>
            <a:ext cx="4375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53633F4-757C-4E0A-AF27-C24AAE285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28"/>
          <a:stretch/>
        </p:blipFill>
        <p:spPr bwMode="auto">
          <a:xfrm>
            <a:off x="6589221" y="0"/>
            <a:ext cx="5602779" cy="685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2C1E97B-020E-430D-AE4E-AE858AC9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1640898"/>
            <a:ext cx="5612476" cy="4351338"/>
          </a:xfrm>
        </p:spPr>
        <p:txBody>
          <a:bodyPr/>
          <a:lstStyle/>
          <a:p>
            <a:pPr marL="0" indent="0">
              <a:buNone/>
            </a:pPr>
            <a:r>
              <a:rPr lang="ru-RU" sz="3200" i="1" dirty="0">
                <a:solidFill>
                  <a:srgbClr val="000000"/>
                </a:solidFill>
                <a:latin typeface="-apple-system"/>
              </a:rPr>
              <a:t>« </a:t>
            </a:r>
            <a:r>
              <a:rPr lang="ru-RU" sz="3200" b="0" i="1" dirty="0">
                <a:solidFill>
                  <a:srgbClr val="000000"/>
                </a:solidFill>
                <a:effectLst/>
                <a:latin typeface="-apple-system"/>
              </a:rPr>
              <a:t>Первоначальная идея интернета заключалась в том, что это должно быть пространство для совместной работы, где вы можете общаться, обмениваясь информацией»</a:t>
            </a:r>
          </a:p>
          <a:p>
            <a:pPr marL="0" indent="0">
              <a:buNone/>
            </a:pPr>
            <a:endParaRPr lang="ru-RU" i="1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b="1" dirty="0"/>
              <a:t>Тим Бернерс-Ли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47AEA6-95AC-43F2-BE7E-DC194EFCF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37" y="4298623"/>
            <a:ext cx="2837368" cy="28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2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4B893-CE73-4167-AE68-0B3F3074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7394" cy="1680249"/>
          </a:xfrm>
        </p:spPr>
        <p:txBody>
          <a:bodyPr/>
          <a:lstStyle/>
          <a:p>
            <a:r>
              <a:rPr lang="ru-RU" dirty="0"/>
              <a:t>Детство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846569-8D97-41CE-B6A7-7F265865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976581"/>
            <a:ext cx="5043054" cy="3766185"/>
          </a:xfrm>
        </p:spPr>
        <p:txBody>
          <a:bodyPr>
            <a:normAutofit lnSpcReduction="1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Тим Бернерс-Ли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появился на свет 8 июня 1955 года в Лондоне. Его родители Мэри Ли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Конвей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работали в университете Манчестера над созданием одного из первых ПК в мире –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Ferranti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Mark I. Они очень любили друг друга, своих четверых детей, были безумно увлечены научной фантастикой, математикой и бесконечно преданы общей работе, поэтому не удивительно, что Тим с малых лет полюбил электронику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EE68CC-E3A2-4E75-A8A7-B44B0130F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851" y="292715"/>
            <a:ext cx="3981640" cy="264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76B94-3355-4065-A5F3-4236F22FF583}"/>
              </a:ext>
            </a:extLst>
          </p:cNvPr>
          <p:cNvSpPr txBox="1"/>
          <p:nvPr/>
        </p:nvSpPr>
        <p:spPr>
          <a:xfrm>
            <a:off x="8488980" y="295153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</a:t>
            </a:r>
            <a:r>
              <a:rPr lang="ru-RU" dirty="0"/>
              <a:t> </a:t>
            </a:r>
            <a:r>
              <a:rPr lang="en-US" dirty="0"/>
              <a:t>I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A74E912-24D7-4881-8236-5FA65E748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75"/>
          <a:stretch/>
        </p:blipFill>
        <p:spPr bwMode="auto">
          <a:xfrm>
            <a:off x="6887851" y="3429737"/>
            <a:ext cx="3981640" cy="264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05050-141B-4829-96AD-9559DA555A3A}"/>
              </a:ext>
            </a:extLst>
          </p:cNvPr>
          <p:cNvSpPr txBox="1"/>
          <p:nvPr/>
        </p:nvSpPr>
        <p:spPr>
          <a:xfrm>
            <a:off x="7019027" y="6105125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</a:rPr>
              <a:t>Мэри Ли Вудс и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Конвей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Бернерс-Ли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5B151-D341-4C2B-A1BF-4E015C32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 Оксфорда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0CA58-61ED-4065-89C1-73B337891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868" y="1790008"/>
            <a:ext cx="6581290" cy="4767810"/>
          </a:xfrm>
        </p:spPr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 </a:t>
            </a:r>
            <a:r>
              <a:rPr lang="ru-RU" b="0" i="1" dirty="0">
                <a:solidFill>
                  <a:srgbClr val="000000"/>
                </a:solidFill>
                <a:effectLst/>
                <a:latin typeface="-apple-system"/>
              </a:rPr>
              <a:t>1973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-м Тим поступил в одно из старейших и лучших учебных заведений Британии, Оксфордский Королевский колледж на факультет физики.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 университетской мастерской из старого телевизора, автомобильного аккумулятора и сломанного калькулятора он собрал свой первый ПК. За постоянное злостное несанкционированное пользование компьютерными мощностями Оксфордской экспериментальной лаборатории ядерной физики его чуть не выгнали из колледжа. </a:t>
            </a:r>
            <a:endParaRPr lang="ru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BE8D4AB-7092-430B-A40F-B2A849D28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2" y="2157731"/>
            <a:ext cx="4696656" cy="418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18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5D67C-48D9-44C1-8DD7-395AB75F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39" y="296333"/>
            <a:ext cx="3997903" cy="1658198"/>
          </a:xfrm>
        </p:spPr>
        <p:txBody>
          <a:bodyPr/>
          <a:lstStyle/>
          <a:p>
            <a:r>
              <a:rPr lang="ru-RU" dirty="0"/>
              <a:t>Начало карьеры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724D0-028E-4F6C-A3A4-7BDF0DF3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02" y="2185441"/>
            <a:ext cx="3997903" cy="3766185"/>
          </a:xfrm>
        </p:spPr>
        <p:txBody>
          <a:bodyPr/>
          <a:lstStyle/>
          <a:p>
            <a:r>
              <a:rPr lang="ru-RU" dirty="0"/>
              <a:t>В 1980-ом Тим Бернерс-Ли разработал программу </a:t>
            </a:r>
            <a:r>
              <a:rPr lang="ru-RU" dirty="0" err="1"/>
              <a:t>Enquire</a:t>
            </a:r>
            <a:r>
              <a:rPr lang="ru-RU" dirty="0"/>
              <a:t>, которая хранила информацию в файлах, содержащих ссылки как внутри себя, так и между собой, позднее метод стал называться “гипертекст”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F446B6-63E2-4603-82F5-A88913681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6" r="2298"/>
          <a:stretch/>
        </p:blipFill>
        <p:spPr bwMode="auto">
          <a:xfrm>
            <a:off x="4470400" y="0"/>
            <a:ext cx="772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9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A79312-55B1-4467-9638-DA4A79E35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163" y="1394691"/>
            <a:ext cx="7256163" cy="513336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В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1984-м Бернерса-Ли пригласили в ЦЕРН.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Проблема обмена информацией в научной среде в то время действительно была серьезной. Тим подумал, что мог бы найти способ ее решить и даже больше.</a:t>
            </a:r>
            <a:endParaRPr lang="ru-RU" dirty="0">
              <a:solidFill>
                <a:srgbClr val="000000"/>
              </a:solidFill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Он понял, что использование его системы гипертекста в разы упростит обмен информацией. В марте 1989-го он изложил свою идею и видение того, что станет в будущем Сетью, в служебной записке под названием “Управление информацией: предложение” и подал ее своему руководителю Майку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Сендаллу</a:t>
            </a: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83347AB-1A09-49AE-8025-A0A6257C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39"/>
          <a:stretch/>
        </p:blipFill>
        <p:spPr bwMode="auto">
          <a:xfrm>
            <a:off x="1" y="-1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69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EA95F-99B2-4DCB-AE98-19AC4560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всемирной паутины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015EE-C6EB-4A5F-9877-AF105F05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1658199"/>
          </a:xfrm>
        </p:spPr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Осенью 1990-го у Тима было готово описание трех технологий, которые в дальнейшем легли в основу того, что станет основой современного интернета, и которые знакомы каждому, кто когда-нибудь заходил в Сеть: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EEC4D-EA96-4BC3-8BAB-5E1DDB9C0E5E}"/>
              </a:ext>
            </a:extLst>
          </p:cNvPr>
          <p:cNvSpPr txBox="1"/>
          <p:nvPr/>
        </p:nvSpPr>
        <p:spPr>
          <a:xfrm>
            <a:off x="994260" y="3128542"/>
            <a:ext cx="17722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0" i="0" dirty="0">
                <a:solidFill>
                  <a:srgbClr val="000000"/>
                </a:solidFill>
                <a:effectLst/>
                <a:latin typeface="-apple-system"/>
              </a:rPr>
              <a:t>HTML</a:t>
            </a:r>
            <a:endParaRPr lang="ru-RU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EA90B5-433C-4C17-A6A5-D6C31627C7F7}"/>
              </a:ext>
            </a:extLst>
          </p:cNvPr>
          <p:cNvSpPr txBox="1"/>
          <p:nvPr/>
        </p:nvSpPr>
        <p:spPr>
          <a:xfrm>
            <a:off x="470980" y="3779791"/>
            <a:ext cx="2951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язык разметки гипертекста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A5D03-2360-40B4-9AD6-01E7B83B94CF}"/>
              </a:ext>
            </a:extLst>
          </p:cNvPr>
          <p:cNvSpPr txBox="1"/>
          <p:nvPr/>
        </p:nvSpPr>
        <p:spPr>
          <a:xfrm>
            <a:off x="5119545" y="3128544"/>
            <a:ext cx="15065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0" i="0" dirty="0">
                <a:solidFill>
                  <a:srgbClr val="000000"/>
                </a:solidFill>
                <a:effectLst/>
                <a:latin typeface="-apple-system"/>
              </a:rPr>
              <a:t>URL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D316EB-6525-4A29-A2AC-548533EAF8D2}"/>
              </a:ext>
            </a:extLst>
          </p:cNvPr>
          <p:cNvSpPr txBox="1"/>
          <p:nvPr/>
        </p:nvSpPr>
        <p:spPr>
          <a:xfrm>
            <a:off x="3740221" y="3779791"/>
            <a:ext cx="4091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уникальный “адрес” любого ресурса в сети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877D20-6D0B-4152-ADD8-353C4FAD714B}"/>
              </a:ext>
            </a:extLst>
          </p:cNvPr>
          <p:cNvSpPr txBox="1"/>
          <p:nvPr/>
        </p:nvSpPr>
        <p:spPr>
          <a:xfrm>
            <a:off x="8861124" y="3128543"/>
            <a:ext cx="17722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0" i="0" dirty="0">
                <a:solidFill>
                  <a:srgbClr val="000000"/>
                </a:solidFill>
                <a:effectLst/>
                <a:latin typeface="-apple-system"/>
              </a:rPr>
              <a:t>HTTP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AEABC-7E91-492B-89F4-39E9C69FF4CD}"/>
              </a:ext>
            </a:extLst>
          </p:cNvPr>
          <p:cNvSpPr txBox="1"/>
          <p:nvPr/>
        </p:nvSpPr>
        <p:spPr>
          <a:xfrm>
            <a:off x="8034032" y="37748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протокол передачи гипертекста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9E8FB7-F61C-4E85-9F66-C7157EEF1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784" y="4426122"/>
            <a:ext cx="2550917" cy="212402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D6F2C4-A031-4A49-B66A-8B62F0EC5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055" y="4426122"/>
            <a:ext cx="2185894" cy="229518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EBA9497-3DC1-46CB-9D33-B5EAF059A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71" y="4266408"/>
            <a:ext cx="2130953" cy="23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9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D9616-0BB9-4F7A-B52C-830EDC0E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Дальнейшая деятельность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E3318-5263-43A4-A5B5-16D6D9DA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52" y="1917586"/>
            <a:ext cx="4034849" cy="457557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 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2008-м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он основал Фонд Всемирной паутины, цель которого – продвигать открытый интернет как общественное благо.</a:t>
            </a:r>
            <a:endParaRPr lang="ru-RU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-apple-system"/>
              </a:rPr>
              <a:t>В </a:t>
            </a:r>
            <a:r>
              <a:rPr lang="ru-RU" b="1" dirty="0">
                <a:solidFill>
                  <a:srgbClr val="000000"/>
                </a:solidFill>
                <a:latin typeface="-apple-system"/>
              </a:rPr>
              <a:t>2016 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получил премию Тьюринга за изобретение Всемирной паутины, первого веб-браузера и основополагающих протоколов и алгоритмов, повлиявших на распространение Интернета.</a:t>
            </a:r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3FBEE2E-3160-4B3A-8A85-EE66A2CA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073" y="1917586"/>
            <a:ext cx="7239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646764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34</TotalTime>
  <Words>392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Calibri Light</vt:lpstr>
      <vt:lpstr>Метрополия</vt:lpstr>
      <vt:lpstr>Сэр Тимоти Джон Бернерс-Ли</vt:lpstr>
      <vt:lpstr>Презентация PowerPoint</vt:lpstr>
      <vt:lpstr>Детство </vt:lpstr>
      <vt:lpstr>Студент Оксфорда</vt:lpstr>
      <vt:lpstr>Начало карьеры</vt:lpstr>
      <vt:lpstr>Презентация PowerPoint</vt:lpstr>
      <vt:lpstr>Начало всемирной паутины</vt:lpstr>
      <vt:lpstr>Дальнейшая деятельность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Сэр Тимоти Джон Бернерс-Ли</dc:title>
  <dc:creator>Дарья</dc:creator>
  <cp:lastModifiedBy>Дарья</cp:lastModifiedBy>
  <cp:revision>5</cp:revision>
  <dcterms:created xsi:type="dcterms:W3CDTF">2023-04-16T13:52:03Z</dcterms:created>
  <dcterms:modified xsi:type="dcterms:W3CDTF">2023-04-16T14:26:51Z</dcterms:modified>
</cp:coreProperties>
</file>