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33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18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88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459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603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233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1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6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6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68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4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41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43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4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37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25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4355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Математические объекты и их представления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4048" y="3075806"/>
            <a:ext cx="3960440" cy="720080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Выполнила Маляр Дарья Алексеевна, ИВТ 1.1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4755"/>
            <a:ext cx="4922008" cy="473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630981" y="155398"/>
            <a:ext cx="2232248" cy="527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выражения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3635896" y="897055"/>
            <a:ext cx="2232248" cy="5274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выражения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666689" y="1398753"/>
            <a:ext cx="1920058" cy="42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endParaRPr lang="ru-R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059832" y="4128115"/>
            <a:ext cx="1920058" cy="42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endParaRPr lang="ru-R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956470" y="2320451"/>
            <a:ext cx="2849913" cy="574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Визуальный вывод ответа</a:t>
            </a:r>
            <a:endParaRPr lang="ru-R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107504" y="699542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№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56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Calculus &amp; Analysis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1"/>
            <a:ext cx="7067128" cy="3394472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Данный раздел ориентирован на вычисление интегралов, производных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пределов,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 также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суммы, произведения и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рядов.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822" y="195487"/>
            <a:ext cx="7834356" cy="494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24578" y="423819"/>
            <a:ext cx="2291838" cy="4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выражения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24578" y="2283718"/>
            <a:ext cx="1834294" cy="728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Визуальный вывод ответа в виде графика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7504" y="699542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№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53" y="-3338"/>
            <a:ext cx="5102895" cy="516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831" y="104112"/>
            <a:ext cx="1600859" cy="3541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выражения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562458" y="3882071"/>
            <a:ext cx="1843836" cy="92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 задачи</a:t>
            </a:r>
            <a:endParaRPr lang="ru-R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07504" y="699542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№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289154" y="1199354"/>
            <a:ext cx="1834294" cy="728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Визуальный вывод ответа в виде графика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572000" y="2355726"/>
            <a:ext cx="1834294" cy="728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Визуальный вывод ответа в виде графика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Elementary Math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 данном разделе можно сделать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элементарную арифметику. 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Работать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 дробями, процентами и подобными основами. 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Решитье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проблемы со значением места и словом.</a:t>
            </a:r>
          </a:p>
        </p:txBody>
      </p:sp>
    </p:spTree>
    <p:extLst>
      <p:ext uri="{BB962C8B-B14F-4D97-AF65-F5344CB8AC3E}">
        <p14:creationId xmlns:p14="http://schemas.microsoft.com/office/powerpoint/2010/main" val="22372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6875"/>
            <a:ext cx="7167972" cy="410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8024" y="532146"/>
            <a:ext cx="2232248" cy="5274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выражения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738301" y="1766167"/>
            <a:ext cx="2232248" cy="581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 выражения</a:t>
            </a:r>
            <a:endParaRPr lang="ru-R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738301" y="2348032"/>
            <a:ext cx="1920058" cy="42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endParaRPr lang="ru-R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250479" y="3147813"/>
            <a:ext cx="2849913" cy="574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Визуальный вывод ответа</a:t>
            </a:r>
            <a:endParaRPr lang="ru-R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07504" y="699542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№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2830"/>
            <a:ext cx="5758448" cy="458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107504" y="699542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№2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5076056" y="302830"/>
            <a:ext cx="2232248" cy="527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Ввод выражения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427984" y="1232691"/>
            <a:ext cx="2232248" cy="5274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выражения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4449421" y="1889291"/>
            <a:ext cx="1920058" cy="42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endParaRPr lang="ru-R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449421" y="2479987"/>
            <a:ext cx="1920058" cy="42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endParaRPr lang="ru-R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4572000" y="3038162"/>
            <a:ext cx="2849913" cy="574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Визуальный вывод ответа</a:t>
            </a:r>
            <a:endParaRPr lang="ru-R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Algebra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1"/>
            <a:ext cx="6923112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Данный раздел позволяет находить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корни и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расширять, множить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упрощать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математические выражения-все, от многочленов до полей и групп.</a:t>
            </a:r>
          </a:p>
        </p:txBody>
      </p:sp>
    </p:spTree>
    <p:extLst>
      <p:ext uri="{BB962C8B-B14F-4D97-AF65-F5344CB8AC3E}">
        <p14:creationId xmlns:p14="http://schemas.microsoft.com/office/powerpoint/2010/main" val="28605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2107"/>
            <a:ext cx="6111301" cy="483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5148064" y="172107"/>
            <a:ext cx="2232248" cy="527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Ввод выражения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4499992" y="1101968"/>
            <a:ext cx="2232248" cy="5274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выражения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6148361" y="1781477"/>
            <a:ext cx="1920058" cy="42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endParaRPr lang="ru-R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743628" y="2378468"/>
            <a:ext cx="1920058" cy="42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endParaRPr lang="ru-R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839231" y="3520988"/>
            <a:ext cx="2849913" cy="574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Визуальный вывод ответа</a:t>
            </a:r>
            <a:endParaRPr lang="ru-RU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107504" y="699542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№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144</Words>
  <Application>Microsoft Office PowerPoint</Application>
  <PresentationFormat>Экран (16:9)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Аспект</vt:lpstr>
      <vt:lpstr>Математические объекты и их представления</vt:lpstr>
      <vt:lpstr>Calculus &amp; Analysis</vt:lpstr>
      <vt:lpstr>Презентация PowerPoint</vt:lpstr>
      <vt:lpstr>Презентация PowerPoint</vt:lpstr>
      <vt:lpstr>Elementary Math</vt:lpstr>
      <vt:lpstr>Презентация PowerPoint</vt:lpstr>
      <vt:lpstr>Презентация PowerPoint</vt:lpstr>
      <vt:lpstr>Algebra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объекты и их представления</dc:title>
  <dc:creator>Asus</dc:creator>
  <cp:lastModifiedBy>Daria</cp:lastModifiedBy>
  <cp:revision>5</cp:revision>
  <dcterms:created xsi:type="dcterms:W3CDTF">2020-12-22T09:10:57Z</dcterms:created>
  <dcterms:modified xsi:type="dcterms:W3CDTF">2021-06-18T07:03:20Z</dcterms:modified>
</cp:coreProperties>
</file>