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48" d="100"/>
          <a:sy n="148" d="100"/>
        </p:scale>
        <p:origin x="168" y="186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2023-01-13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151784" y="980728"/>
            <a:ext cx="77362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또는 사진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2922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905</Words>
  <Application>Microsoft Office PowerPoint</Application>
  <PresentationFormat>와이드스크린</PresentationFormat>
  <Paragraphs>150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Wingdings</vt:lpstr>
      <vt:lpstr>Arial</vt:lpstr>
      <vt:lpstr>맑은 고딕</vt:lpstr>
      <vt:lpstr>휴먼둥근헤드라인</vt:lpstr>
      <vt:lpstr>Calibri</vt:lpstr>
      <vt:lpstr>HY견고딕</vt:lpstr>
      <vt:lpstr>Calibri Light</vt:lpstr>
      <vt:lpstr>휴먼모음T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조 민수</cp:lastModifiedBy>
  <cp:revision>200</cp:revision>
  <dcterms:created xsi:type="dcterms:W3CDTF">2014-04-29T00:37:20Z</dcterms:created>
  <dcterms:modified xsi:type="dcterms:W3CDTF">2023-01-13T06:26:28Z</dcterms:modified>
</cp:coreProperties>
</file>