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56" r:id="rId2"/>
    <p:sldId id="269" r:id="rId3"/>
    <p:sldId id="267" r:id="rId4"/>
    <p:sldId id="270" r:id="rId5"/>
    <p:sldId id="271" r:id="rId6"/>
    <p:sldId id="259" r:id="rId7"/>
    <p:sldId id="265" r:id="rId8"/>
    <p:sldId id="264" r:id="rId9"/>
    <p:sldId id="266" r:id="rId10"/>
    <p:sldId id="260" r:id="rId11"/>
    <p:sldId id="272" r:id="rId12"/>
    <p:sldId id="262" r:id="rId13"/>
    <p:sldId id="268" r:id="rId14"/>
    <p:sldId id="257" r:id="rId15"/>
    <p:sldId id="258" r:id="rId16"/>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前置き" id="{2A4E4F3F-0F3E-D645-ABD5-1B75B608CBFB}">
          <p14:sldIdLst>
            <p14:sldId id="256"/>
            <p14:sldId id="269"/>
            <p14:sldId id="267"/>
          </p14:sldIdLst>
        </p14:section>
        <p14:section name="研究の進め方" id="{0C874819-1A7F-D940-9848-9355A91AAA90}">
          <p14:sldIdLst>
            <p14:sldId id="270"/>
            <p14:sldId id="271"/>
          </p14:sldIdLst>
        </p14:section>
        <p14:section name="Local Meeting" id="{CD101D1A-5AE0-ED4B-A37F-3427B8C15B74}">
          <p14:sldIdLst>
            <p14:sldId id="259"/>
            <p14:sldId id="265"/>
            <p14:sldId id="264"/>
            <p14:sldId id="266"/>
          </p14:sldIdLst>
        </p14:section>
        <p14:section name="Plenary Meeting" id="{1B132A55-DC11-4C4A-BF7E-80ECC29FDEC6}">
          <p14:sldIdLst>
            <p14:sldId id="260"/>
            <p14:sldId id="272"/>
          </p14:sldIdLst>
        </p14:section>
        <p14:section name="基礎知識の習得" id="{A305A678-6C13-954E-A984-A264579A0FC2}">
          <p14:sldIdLst>
            <p14:sldId id="262"/>
            <p14:sldId id="268"/>
            <p14:sldId id="257"/>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21"/>
    <p:restoredTop sz="95153"/>
  </p:normalViewPr>
  <p:slideViewPr>
    <p:cSldViewPr snapToGrid="0" snapToObjects="1">
      <p:cViewPr varScale="1">
        <p:scale>
          <a:sx n="119" d="100"/>
          <a:sy n="119" d="100"/>
        </p:scale>
        <p:origin x="368"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3FE4FC-DD51-6C43-9926-C3D7EC14BEAE}" type="datetimeFigureOut">
              <a:rPr lang="en-US" smtClean="0"/>
              <a:t>6/8/18</a:t>
            </a:fld>
            <a:endParaRPr 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D2F50-BE67-E846-B0B4-BA60B37DB093}" type="slidenum">
              <a:rPr lang="en-US" smtClean="0"/>
              <a:t>‹#›</a:t>
            </a:fld>
            <a:endParaRPr lang="en-US"/>
          </a:p>
        </p:txBody>
      </p:sp>
    </p:spTree>
    <p:extLst>
      <p:ext uri="{BB962C8B-B14F-4D97-AF65-F5344CB8AC3E}">
        <p14:creationId xmlns:p14="http://schemas.microsoft.com/office/powerpoint/2010/main" val="3639493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r>
              <a:rPr kumimoji="1" lang="en-US" altLang="ja-JP"/>
              <a:t>2018/05/17</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研究の進め方 </a:t>
            </a:r>
            <a:r>
              <a:rPr kumimoji="1" lang="es-ES" altLang="ja-JP"/>
              <a:t>ver. 0.01</a:t>
            </a:r>
            <a:endParaRPr kumimoji="1" lang="ja-JP" altLang="en-US"/>
          </a:p>
        </p:txBody>
      </p:sp>
      <p:sp>
        <p:nvSpPr>
          <p:cNvPr id="6" name="スライド番号プレースホルダー 5"/>
          <p:cNvSpPr>
            <a:spLocks noGrp="1"/>
          </p:cNvSpPr>
          <p:nvPr>
            <p:ph type="sldNum" sz="quarter" idx="12"/>
          </p:nvPr>
        </p:nvSpPr>
        <p:spPr/>
        <p:txBody>
          <a:bodyPr/>
          <a:lstStyle/>
          <a:p>
            <a:fld id="{FB4A7666-B798-194D-A230-18E5DB7A589D}" type="slidenum">
              <a:rPr kumimoji="1" lang="ja-JP" altLang="en-US" smtClean="0"/>
              <a:t>‹#›</a:t>
            </a:fld>
            <a:endParaRPr kumimoji="1" lang="ja-JP" altLang="en-US"/>
          </a:p>
        </p:txBody>
      </p:sp>
    </p:spTree>
    <p:extLst>
      <p:ext uri="{BB962C8B-B14F-4D97-AF65-F5344CB8AC3E}">
        <p14:creationId xmlns:p14="http://schemas.microsoft.com/office/powerpoint/2010/main" val="1897006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r>
              <a:rPr kumimoji="1" lang="en-US" altLang="ja-JP"/>
              <a:t>2018/05/17</a:t>
            </a:r>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研究の進め方 </a:t>
            </a:r>
            <a:r>
              <a:rPr kumimoji="1" lang="es-ES" altLang="ja-JP"/>
              <a:t>ver. 0.01</a:t>
            </a:r>
            <a:endParaRPr kumimoji="1" lang="ja-JP" altLang="en-US"/>
          </a:p>
        </p:txBody>
      </p:sp>
      <p:sp>
        <p:nvSpPr>
          <p:cNvPr id="7" name="スライド番号プレースホルダー 6"/>
          <p:cNvSpPr>
            <a:spLocks noGrp="1"/>
          </p:cNvSpPr>
          <p:nvPr>
            <p:ph type="sldNum" sz="quarter" idx="12"/>
          </p:nvPr>
        </p:nvSpPr>
        <p:spPr/>
        <p:txBody>
          <a:bodyPr/>
          <a:lstStyle/>
          <a:p>
            <a:fld id="{FB4A7666-B798-194D-A230-18E5DB7A589D}" type="slidenum">
              <a:rPr kumimoji="1" lang="ja-JP" altLang="en-US" smtClean="0"/>
              <a:t>‹#›</a:t>
            </a:fld>
            <a:endParaRPr kumimoji="1" lang="ja-JP" altLang="en-US"/>
          </a:p>
        </p:txBody>
      </p:sp>
    </p:spTree>
    <p:extLst>
      <p:ext uri="{BB962C8B-B14F-4D97-AF65-F5344CB8AC3E}">
        <p14:creationId xmlns:p14="http://schemas.microsoft.com/office/powerpoint/2010/main" val="1740344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r>
              <a:rPr kumimoji="1" lang="en-US" altLang="ja-JP"/>
              <a:t>2018/05/17</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研究の進め方 </a:t>
            </a:r>
            <a:r>
              <a:rPr kumimoji="1" lang="es-ES" altLang="ja-JP"/>
              <a:t>ver. 0.01</a:t>
            </a:r>
            <a:endParaRPr kumimoji="1" lang="ja-JP" altLang="en-US"/>
          </a:p>
        </p:txBody>
      </p:sp>
      <p:sp>
        <p:nvSpPr>
          <p:cNvPr id="6" name="スライド番号プレースホルダー 5"/>
          <p:cNvSpPr>
            <a:spLocks noGrp="1"/>
          </p:cNvSpPr>
          <p:nvPr>
            <p:ph type="sldNum" sz="quarter" idx="12"/>
          </p:nvPr>
        </p:nvSpPr>
        <p:spPr/>
        <p:txBody>
          <a:bodyPr/>
          <a:lstStyle/>
          <a:p>
            <a:fld id="{FB4A7666-B798-194D-A230-18E5DB7A589D}" type="slidenum">
              <a:rPr kumimoji="1" lang="ja-JP" altLang="en-US" smtClean="0"/>
              <a:t>‹#›</a:t>
            </a:fld>
            <a:endParaRPr kumimoji="1" lang="ja-JP" altLang="en-US"/>
          </a:p>
        </p:txBody>
      </p:sp>
    </p:spTree>
    <p:extLst>
      <p:ext uri="{BB962C8B-B14F-4D97-AF65-F5344CB8AC3E}">
        <p14:creationId xmlns:p14="http://schemas.microsoft.com/office/powerpoint/2010/main" val="2789185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r>
              <a:rPr kumimoji="1" lang="en-US" altLang="ja-JP"/>
              <a:t>2018/05/17</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研究の進め方 </a:t>
            </a:r>
            <a:r>
              <a:rPr kumimoji="1" lang="es-ES" altLang="ja-JP"/>
              <a:t>ver. 0.01</a:t>
            </a:r>
            <a:endParaRPr kumimoji="1" lang="ja-JP" altLang="en-US"/>
          </a:p>
        </p:txBody>
      </p:sp>
      <p:sp>
        <p:nvSpPr>
          <p:cNvPr id="6" name="スライド番号プレースホルダー 5"/>
          <p:cNvSpPr>
            <a:spLocks noGrp="1"/>
          </p:cNvSpPr>
          <p:nvPr>
            <p:ph type="sldNum" sz="quarter" idx="12"/>
          </p:nvPr>
        </p:nvSpPr>
        <p:spPr/>
        <p:txBody>
          <a:bodyPr/>
          <a:lstStyle/>
          <a:p>
            <a:fld id="{FB4A7666-B798-194D-A230-18E5DB7A589D}" type="slidenum">
              <a:rPr kumimoji="1" lang="ja-JP" altLang="en-US" smtClean="0"/>
              <a:t>‹#›</a:t>
            </a:fld>
            <a:endParaRPr kumimoji="1" lang="ja-JP" altLang="en-US"/>
          </a:p>
        </p:txBody>
      </p:sp>
    </p:spTree>
    <p:extLst>
      <p:ext uri="{BB962C8B-B14F-4D97-AF65-F5344CB8AC3E}">
        <p14:creationId xmlns:p14="http://schemas.microsoft.com/office/powerpoint/2010/main" val="3704222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chor="ctr">
            <a:normAutofit/>
          </a:bodyPr>
          <a:lstStyle>
            <a:lvl1pPr algn="l">
              <a:defRPr sz="4000" b="0" i="0">
                <a:latin typeface="ヒラギノ角ゴ ProN W3"/>
                <a:ea typeface="ヒラギノ角ゴ ProN W3"/>
                <a:cs typeface="ヒラギノ角ゴ ProN W3"/>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457200" y="2025649"/>
            <a:ext cx="8229600" cy="4085833"/>
          </a:xfrm>
        </p:spPr>
        <p:txBody>
          <a:bodyPr/>
          <a:lstStyle>
            <a:lvl1pPr>
              <a:defRPr b="0" i="0">
                <a:latin typeface="ヒラギノ角ゴ ProN W3"/>
                <a:ea typeface="ヒラギノ角ゴ ProN W3"/>
                <a:cs typeface="ヒラギノ角ゴ ProN W3"/>
              </a:defRPr>
            </a:lvl1pPr>
            <a:lvl2pPr>
              <a:defRPr b="0" i="0">
                <a:latin typeface="ヒラギノ角ゴ ProN W3"/>
                <a:ea typeface="ヒラギノ角ゴ ProN W3"/>
                <a:cs typeface="ヒラギノ角ゴ ProN W3"/>
              </a:defRPr>
            </a:lvl2pPr>
            <a:lvl3pPr>
              <a:defRPr b="0" i="0">
                <a:latin typeface="ヒラギノ角ゴ ProN W3"/>
                <a:ea typeface="ヒラギノ角ゴ ProN W3"/>
                <a:cs typeface="ヒラギノ角ゴ ProN W3"/>
              </a:defRPr>
            </a:lvl3pPr>
            <a:lvl4pPr>
              <a:defRPr b="0" i="0">
                <a:latin typeface="ヒラギノ角ゴ ProN W3"/>
                <a:ea typeface="ヒラギノ角ゴ ProN W3"/>
                <a:cs typeface="ヒラギノ角ゴ ProN W3"/>
              </a:defRPr>
            </a:lvl4pPr>
            <a:lvl5pPr>
              <a:defRPr b="0" i="0">
                <a:latin typeface="ヒラギノ角ゴ ProN W3"/>
                <a:ea typeface="ヒラギノ角ゴ ProN W3"/>
                <a:cs typeface="ヒラギノ角ゴ ProN W3"/>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p:cNvSpPr>
            <a:spLocks noGrp="1"/>
          </p:cNvSpPr>
          <p:nvPr>
            <p:ph type="dt" sz="half" idx="10"/>
          </p:nvPr>
        </p:nvSpPr>
        <p:spPr/>
        <p:txBody>
          <a:bodyPr/>
          <a:lstStyle>
            <a:lvl1pPr>
              <a:defRPr b="0" i="0">
                <a:latin typeface="ヒラギノ角ゴ ProN W3"/>
                <a:ea typeface="ヒラギノ角ゴ ProN W3"/>
                <a:cs typeface="ヒラギノ角ゴ ProN W3"/>
              </a:defRPr>
            </a:lvl1pPr>
          </a:lstStyle>
          <a:p>
            <a:r>
              <a:rPr lang="en-US" altLang="ja-JP"/>
              <a:t>2018/05/17</a:t>
            </a:r>
            <a:endParaRPr lang="ja-JP" altLang="en-US"/>
          </a:p>
        </p:txBody>
      </p:sp>
      <p:sp>
        <p:nvSpPr>
          <p:cNvPr id="5" name="フッター プレースホルダー 4"/>
          <p:cNvSpPr>
            <a:spLocks noGrp="1"/>
          </p:cNvSpPr>
          <p:nvPr>
            <p:ph type="ftr" sz="quarter" idx="11"/>
          </p:nvPr>
        </p:nvSpPr>
        <p:spPr/>
        <p:txBody>
          <a:bodyPr/>
          <a:lstStyle>
            <a:lvl1pPr>
              <a:defRPr b="0" i="0">
                <a:latin typeface="ヒラギノ角ゴ ProN W3"/>
                <a:ea typeface="ヒラギノ角ゴ ProN W3"/>
                <a:cs typeface="ヒラギノ角ゴ ProN W3"/>
              </a:defRPr>
            </a:lvl1pPr>
          </a:lstStyle>
          <a:p>
            <a:r>
              <a:rPr lang="ja-JP" altLang="en-US"/>
              <a:t>研究の進め方 </a:t>
            </a:r>
            <a:r>
              <a:rPr lang="es-ES" altLang="ja-JP"/>
              <a:t>ver. 0.01</a:t>
            </a:r>
            <a:endParaRPr lang="ja-JP" altLang="en-US"/>
          </a:p>
        </p:txBody>
      </p:sp>
      <p:sp>
        <p:nvSpPr>
          <p:cNvPr id="6" name="スライド番号プレースホルダー 5"/>
          <p:cNvSpPr>
            <a:spLocks noGrp="1"/>
          </p:cNvSpPr>
          <p:nvPr>
            <p:ph type="sldNum" sz="quarter" idx="12"/>
          </p:nvPr>
        </p:nvSpPr>
        <p:spPr/>
        <p:txBody>
          <a:bodyPr/>
          <a:lstStyle>
            <a:lvl1pPr>
              <a:defRPr b="0" i="0">
                <a:latin typeface="ヒラギノ角ゴ ProN W3"/>
                <a:ea typeface="ヒラギノ角ゴ ProN W3"/>
                <a:cs typeface="ヒラギノ角ゴ ProN W3"/>
              </a:defRPr>
            </a:lvl1pPr>
          </a:lstStyle>
          <a:p>
            <a:fld id="{FB4A7666-B798-194D-A230-18E5DB7A589D}" type="slidenum">
              <a:rPr lang="ja-JP" altLang="en-US" smtClean="0"/>
              <a:pPr/>
              <a:t>‹#›</a:t>
            </a:fld>
            <a:endParaRPr lang="ja-JP" altLang="en-US"/>
          </a:p>
        </p:txBody>
      </p:sp>
      <p:sp>
        <p:nvSpPr>
          <p:cNvPr id="8" name="テキスト プレースホルダー 7"/>
          <p:cNvSpPr>
            <a:spLocks noGrp="1"/>
          </p:cNvSpPr>
          <p:nvPr>
            <p:ph type="body" sz="quarter" idx="13"/>
          </p:nvPr>
        </p:nvSpPr>
        <p:spPr>
          <a:xfrm>
            <a:off x="457200" y="1292225"/>
            <a:ext cx="8229600" cy="733425"/>
          </a:xfrm>
        </p:spPr>
        <p:txBody>
          <a:bodyPr anchor="ctr"/>
          <a:lstStyle>
            <a:lvl1pPr marL="0" indent="0">
              <a:buNone/>
              <a:defRPr b="1" i="0">
                <a:latin typeface="ヒラギノ角ゴ ProN W3"/>
                <a:ea typeface="ヒラギノ角ゴ ProN W3"/>
                <a:cs typeface="ヒラギノ角ゴ ProN W3"/>
              </a:defRPr>
            </a:lvl1pPr>
          </a:lstStyle>
          <a:p>
            <a:pPr lvl="0"/>
            <a:r>
              <a:rPr kumimoji="1" lang="ja-JP" altLang="en-US"/>
              <a:t>マスター テキストの書式設定</a:t>
            </a:r>
          </a:p>
        </p:txBody>
      </p:sp>
    </p:spTree>
    <p:extLst>
      <p:ext uri="{BB962C8B-B14F-4D97-AF65-F5344CB8AC3E}">
        <p14:creationId xmlns:p14="http://schemas.microsoft.com/office/powerpoint/2010/main" val="208078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chor="ctr">
            <a:normAutofit/>
          </a:bodyPr>
          <a:lstStyle>
            <a:lvl1pPr algn="l">
              <a:defRPr sz="4000" b="0" i="0">
                <a:latin typeface="ヒラギノ角ゴ ProN W3"/>
                <a:ea typeface="ヒラギノ角ゴ ProN W3"/>
                <a:cs typeface="ヒラギノ角ゴ ProN W3"/>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457200" y="1291955"/>
            <a:ext cx="8229600" cy="4819528"/>
          </a:xfrm>
        </p:spPr>
        <p:txBody>
          <a:bodyPr/>
          <a:lstStyle>
            <a:lvl1pPr>
              <a:defRPr b="0" i="0">
                <a:latin typeface="ヒラギノ角ゴ ProN W3"/>
                <a:ea typeface="ヒラギノ角ゴ ProN W3"/>
                <a:cs typeface="ヒラギノ角ゴ ProN W3"/>
              </a:defRPr>
            </a:lvl1pPr>
            <a:lvl2pPr>
              <a:defRPr b="0" i="0">
                <a:latin typeface="ヒラギノ角ゴ ProN W3"/>
                <a:ea typeface="ヒラギノ角ゴ ProN W3"/>
                <a:cs typeface="ヒラギノ角ゴ ProN W3"/>
              </a:defRPr>
            </a:lvl2pPr>
            <a:lvl3pPr>
              <a:defRPr b="0" i="0">
                <a:latin typeface="ヒラギノ角ゴ ProN W3"/>
                <a:ea typeface="ヒラギノ角ゴ ProN W3"/>
                <a:cs typeface="ヒラギノ角ゴ ProN W3"/>
              </a:defRPr>
            </a:lvl3pPr>
            <a:lvl4pPr>
              <a:defRPr b="0" i="0">
                <a:latin typeface="ヒラギノ角ゴ ProN W3"/>
                <a:ea typeface="ヒラギノ角ゴ ProN W3"/>
                <a:cs typeface="ヒラギノ角ゴ ProN W3"/>
              </a:defRPr>
            </a:lvl4pPr>
            <a:lvl5pPr>
              <a:defRPr b="0" i="0">
                <a:latin typeface="ヒラギノ角ゴ ProN W3"/>
                <a:ea typeface="ヒラギノ角ゴ ProN W3"/>
                <a:cs typeface="ヒラギノ角ゴ ProN W3"/>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p:cNvSpPr>
            <a:spLocks noGrp="1"/>
          </p:cNvSpPr>
          <p:nvPr>
            <p:ph type="dt" sz="half" idx="10"/>
          </p:nvPr>
        </p:nvSpPr>
        <p:spPr/>
        <p:txBody>
          <a:bodyPr/>
          <a:lstStyle>
            <a:lvl1pPr>
              <a:defRPr b="0" i="0">
                <a:latin typeface="ヒラギノ角ゴ ProN W3"/>
                <a:ea typeface="ヒラギノ角ゴ ProN W3"/>
                <a:cs typeface="ヒラギノ角ゴ ProN W3"/>
              </a:defRPr>
            </a:lvl1pPr>
          </a:lstStyle>
          <a:p>
            <a:r>
              <a:rPr lang="en-US" altLang="ja-JP"/>
              <a:t>2018/05/17</a:t>
            </a:r>
            <a:endParaRPr lang="ja-JP" altLang="en-US"/>
          </a:p>
        </p:txBody>
      </p:sp>
      <p:sp>
        <p:nvSpPr>
          <p:cNvPr id="5" name="フッター プレースホルダー 4"/>
          <p:cNvSpPr>
            <a:spLocks noGrp="1"/>
          </p:cNvSpPr>
          <p:nvPr>
            <p:ph type="ftr" sz="quarter" idx="11"/>
          </p:nvPr>
        </p:nvSpPr>
        <p:spPr/>
        <p:txBody>
          <a:bodyPr/>
          <a:lstStyle>
            <a:lvl1pPr>
              <a:defRPr b="0" i="0">
                <a:latin typeface="ヒラギノ角ゴ ProN W3"/>
                <a:ea typeface="ヒラギノ角ゴ ProN W3"/>
                <a:cs typeface="ヒラギノ角ゴ ProN W3"/>
              </a:defRPr>
            </a:lvl1pPr>
          </a:lstStyle>
          <a:p>
            <a:r>
              <a:rPr lang="ja-JP" altLang="en-US"/>
              <a:t>研究の進め方 </a:t>
            </a:r>
            <a:r>
              <a:rPr lang="es-ES" altLang="ja-JP"/>
              <a:t>ver. 0.01</a:t>
            </a:r>
            <a:endParaRPr lang="ja-JP" altLang="en-US"/>
          </a:p>
        </p:txBody>
      </p:sp>
      <p:sp>
        <p:nvSpPr>
          <p:cNvPr id="6" name="スライド番号プレースホルダー 5"/>
          <p:cNvSpPr>
            <a:spLocks noGrp="1"/>
          </p:cNvSpPr>
          <p:nvPr>
            <p:ph type="sldNum" sz="quarter" idx="12"/>
          </p:nvPr>
        </p:nvSpPr>
        <p:spPr/>
        <p:txBody>
          <a:bodyPr/>
          <a:lstStyle>
            <a:lvl1pPr>
              <a:defRPr b="0" i="0">
                <a:latin typeface="ヒラギノ角ゴ ProN W3"/>
                <a:ea typeface="ヒラギノ角ゴ ProN W3"/>
                <a:cs typeface="ヒラギノ角ゴ ProN W3"/>
              </a:defRPr>
            </a:lvl1pPr>
          </a:lstStyle>
          <a:p>
            <a:fld id="{FB4A7666-B798-194D-A230-18E5DB7A589D}" type="slidenum">
              <a:rPr lang="ja-JP" altLang="en-US" smtClean="0"/>
              <a:pPr/>
              <a:t>‹#›</a:t>
            </a:fld>
            <a:endParaRPr lang="ja-JP" altLang="en-US"/>
          </a:p>
        </p:txBody>
      </p:sp>
    </p:spTree>
    <p:extLst>
      <p:ext uri="{BB962C8B-B14F-4D97-AF65-F5344CB8AC3E}">
        <p14:creationId xmlns:p14="http://schemas.microsoft.com/office/powerpoint/2010/main" val="156630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r>
              <a:rPr kumimoji="1" lang="en-US" altLang="ja-JP"/>
              <a:t>2018/05/17</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研究の進め方 </a:t>
            </a:r>
            <a:r>
              <a:rPr kumimoji="1" lang="es-ES" altLang="ja-JP"/>
              <a:t>ver. 0.01</a:t>
            </a:r>
            <a:endParaRPr kumimoji="1" lang="ja-JP" altLang="en-US"/>
          </a:p>
        </p:txBody>
      </p:sp>
      <p:sp>
        <p:nvSpPr>
          <p:cNvPr id="6" name="スライド番号プレースホルダー 5"/>
          <p:cNvSpPr>
            <a:spLocks noGrp="1"/>
          </p:cNvSpPr>
          <p:nvPr>
            <p:ph type="sldNum" sz="quarter" idx="12"/>
          </p:nvPr>
        </p:nvSpPr>
        <p:spPr/>
        <p:txBody>
          <a:bodyPr/>
          <a:lstStyle/>
          <a:p>
            <a:fld id="{FB4A7666-B798-194D-A230-18E5DB7A589D}" type="slidenum">
              <a:rPr kumimoji="1" lang="ja-JP" altLang="en-US" smtClean="0"/>
              <a:t>‹#›</a:t>
            </a:fld>
            <a:endParaRPr kumimoji="1" lang="ja-JP" altLang="en-US"/>
          </a:p>
        </p:txBody>
      </p:sp>
    </p:spTree>
    <p:extLst>
      <p:ext uri="{BB962C8B-B14F-4D97-AF65-F5344CB8AC3E}">
        <p14:creationId xmlns:p14="http://schemas.microsoft.com/office/powerpoint/2010/main" val="378778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r>
              <a:rPr kumimoji="1" lang="en-US" altLang="ja-JP"/>
              <a:t>2018/05/17</a:t>
            </a:r>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研究の進め方 </a:t>
            </a:r>
            <a:r>
              <a:rPr kumimoji="1" lang="es-ES" altLang="ja-JP"/>
              <a:t>ver. 0.01</a:t>
            </a:r>
            <a:endParaRPr kumimoji="1" lang="ja-JP" altLang="en-US"/>
          </a:p>
        </p:txBody>
      </p:sp>
      <p:sp>
        <p:nvSpPr>
          <p:cNvPr id="7" name="スライド番号プレースホルダー 6"/>
          <p:cNvSpPr>
            <a:spLocks noGrp="1"/>
          </p:cNvSpPr>
          <p:nvPr>
            <p:ph type="sldNum" sz="quarter" idx="12"/>
          </p:nvPr>
        </p:nvSpPr>
        <p:spPr/>
        <p:txBody>
          <a:bodyPr/>
          <a:lstStyle/>
          <a:p>
            <a:fld id="{FB4A7666-B798-194D-A230-18E5DB7A589D}" type="slidenum">
              <a:rPr kumimoji="1" lang="ja-JP" altLang="en-US" smtClean="0"/>
              <a:t>‹#›</a:t>
            </a:fld>
            <a:endParaRPr kumimoji="1" lang="ja-JP" altLang="en-US"/>
          </a:p>
        </p:txBody>
      </p:sp>
    </p:spTree>
    <p:extLst>
      <p:ext uri="{BB962C8B-B14F-4D97-AF65-F5344CB8AC3E}">
        <p14:creationId xmlns:p14="http://schemas.microsoft.com/office/powerpoint/2010/main" val="895072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r>
              <a:rPr kumimoji="1" lang="en-US" altLang="ja-JP"/>
              <a:t>2018/05/17</a:t>
            </a:r>
            <a:endParaRPr kumimoji="1" lang="ja-JP" altLang="en-US"/>
          </a:p>
        </p:txBody>
      </p:sp>
      <p:sp>
        <p:nvSpPr>
          <p:cNvPr id="8" name="フッター プレースホルダー 7"/>
          <p:cNvSpPr>
            <a:spLocks noGrp="1"/>
          </p:cNvSpPr>
          <p:nvPr>
            <p:ph type="ftr" sz="quarter" idx="11"/>
          </p:nvPr>
        </p:nvSpPr>
        <p:spPr/>
        <p:txBody>
          <a:bodyPr/>
          <a:lstStyle/>
          <a:p>
            <a:r>
              <a:rPr kumimoji="1" lang="ja-JP" altLang="en-US"/>
              <a:t>研究の進め方 </a:t>
            </a:r>
            <a:r>
              <a:rPr kumimoji="1" lang="es-ES" altLang="ja-JP"/>
              <a:t>ver. 0.01</a:t>
            </a:r>
            <a:endParaRPr kumimoji="1" lang="ja-JP" altLang="en-US"/>
          </a:p>
        </p:txBody>
      </p:sp>
      <p:sp>
        <p:nvSpPr>
          <p:cNvPr id="9" name="スライド番号プレースホルダー 8"/>
          <p:cNvSpPr>
            <a:spLocks noGrp="1"/>
          </p:cNvSpPr>
          <p:nvPr>
            <p:ph type="sldNum" sz="quarter" idx="12"/>
          </p:nvPr>
        </p:nvSpPr>
        <p:spPr/>
        <p:txBody>
          <a:bodyPr/>
          <a:lstStyle/>
          <a:p>
            <a:fld id="{FB4A7666-B798-194D-A230-18E5DB7A589D}" type="slidenum">
              <a:rPr kumimoji="1" lang="ja-JP" altLang="en-US" smtClean="0"/>
              <a:t>‹#›</a:t>
            </a:fld>
            <a:endParaRPr kumimoji="1" lang="ja-JP" altLang="en-US"/>
          </a:p>
        </p:txBody>
      </p:sp>
    </p:spTree>
    <p:extLst>
      <p:ext uri="{BB962C8B-B14F-4D97-AF65-F5344CB8AC3E}">
        <p14:creationId xmlns:p14="http://schemas.microsoft.com/office/powerpoint/2010/main" val="27198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r>
              <a:rPr kumimoji="1" lang="en-US" altLang="ja-JP"/>
              <a:t>2018/05/17</a:t>
            </a:r>
            <a:endParaRPr kumimoji="1" lang="ja-JP" altLang="en-US"/>
          </a:p>
        </p:txBody>
      </p:sp>
      <p:sp>
        <p:nvSpPr>
          <p:cNvPr id="4" name="フッター プレースホルダー 3"/>
          <p:cNvSpPr>
            <a:spLocks noGrp="1"/>
          </p:cNvSpPr>
          <p:nvPr>
            <p:ph type="ftr" sz="quarter" idx="11"/>
          </p:nvPr>
        </p:nvSpPr>
        <p:spPr/>
        <p:txBody>
          <a:bodyPr/>
          <a:lstStyle/>
          <a:p>
            <a:r>
              <a:rPr kumimoji="1" lang="ja-JP" altLang="en-US"/>
              <a:t>研究の進め方 </a:t>
            </a:r>
            <a:r>
              <a:rPr kumimoji="1" lang="es-ES" altLang="ja-JP"/>
              <a:t>ver. 0.01</a:t>
            </a:r>
            <a:endParaRPr kumimoji="1" lang="ja-JP" altLang="en-US"/>
          </a:p>
        </p:txBody>
      </p:sp>
      <p:sp>
        <p:nvSpPr>
          <p:cNvPr id="5" name="スライド番号プレースホルダー 4"/>
          <p:cNvSpPr>
            <a:spLocks noGrp="1"/>
          </p:cNvSpPr>
          <p:nvPr>
            <p:ph type="sldNum" sz="quarter" idx="12"/>
          </p:nvPr>
        </p:nvSpPr>
        <p:spPr/>
        <p:txBody>
          <a:bodyPr/>
          <a:lstStyle/>
          <a:p>
            <a:fld id="{FB4A7666-B798-194D-A230-18E5DB7A589D}" type="slidenum">
              <a:rPr kumimoji="1" lang="ja-JP" altLang="en-US" smtClean="0"/>
              <a:t>‹#›</a:t>
            </a:fld>
            <a:endParaRPr kumimoji="1" lang="ja-JP" altLang="en-US"/>
          </a:p>
        </p:txBody>
      </p:sp>
    </p:spTree>
    <p:extLst>
      <p:ext uri="{BB962C8B-B14F-4D97-AF65-F5344CB8AC3E}">
        <p14:creationId xmlns:p14="http://schemas.microsoft.com/office/powerpoint/2010/main" val="757984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a:t>2018/05/17</a:t>
            </a:r>
            <a:endParaRPr kumimoji="1" lang="ja-JP" altLang="en-US"/>
          </a:p>
        </p:txBody>
      </p:sp>
      <p:sp>
        <p:nvSpPr>
          <p:cNvPr id="3" name="フッター プレースホルダー 2"/>
          <p:cNvSpPr>
            <a:spLocks noGrp="1"/>
          </p:cNvSpPr>
          <p:nvPr>
            <p:ph type="ftr" sz="quarter" idx="11"/>
          </p:nvPr>
        </p:nvSpPr>
        <p:spPr/>
        <p:txBody>
          <a:bodyPr/>
          <a:lstStyle/>
          <a:p>
            <a:r>
              <a:rPr kumimoji="1" lang="ja-JP" altLang="en-US"/>
              <a:t>研究の進め方 </a:t>
            </a:r>
            <a:r>
              <a:rPr kumimoji="1" lang="es-ES" altLang="ja-JP"/>
              <a:t>ver. 0.01</a:t>
            </a:r>
            <a:endParaRPr kumimoji="1" lang="ja-JP" altLang="en-US"/>
          </a:p>
        </p:txBody>
      </p:sp>
      <p:sp>
        <p:nvSpPr>
          <p:cNvPr id="4" name="スライド番号プレースホルダー 3"/>
          <p:cNvSpPr>
            <a:spLocks noGrp="1"/>
          </p:cNvSpPr>
          <p:nvPr>
            <p:ph type="sldNum" sz="quarter" idx="12"/>
          </p:nvPr>
        </p:nvSpPr>
        <p:spPr/>
        <p:txBody>
          <a:bodyPr/>
          <a:lstStyle/>
          <a:p>
            <a:fld id="{FB4A7666-B798-194D-A230-18E5DB7A589D}" type="slidenum">
              <a:rPr kumimoji="1" lang="ja-JP" altLang="en-US" smtClean="0"/>
              <a:t>‹#›</a:t>
            </a:fld>
            <a:endParaRPr kumimoji="1" lang="ja-JP" altLang="en-US"/>
          </a:p>
        </p:txBody>
      </p:sp>
    </p:spTree>
    <p:extLst>
      <p:ext uri="{BB962C8B-B14F-4D97-AF65-F5344CB8AC3E}">
        <p14:creationId xmlns:p14="http://schemas.microsoft.com/office/powerpoint/2010/main" val="2743304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r>
              <a:rPr kumimoji="1" lang="en-US" altLang="ja-JP"/>
              <a:t>2018/05/17</a:t>
            </a:r>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研究の進め方 </a:t>
            </a:r>
            <a:r>
              <a:rPr kumimoji="1" lang="es-ES" altLang="ja-JP"/>
              <a:t>ver. 0.01</a:t>
            </a:r>
            <a:endParaRPr kumimoji="1" lang="ja-JP" altLang="en-US"/>
          </a:p>
        </p:txBody>
      </p:sp>
      <p:sp>
        <p:nvSpPr>
          <p:cNvPr id="7" name="スライド番号プレースホルダー 6"/>
          <p:cNvSpPr>
            <a:spLocks noGrp="1"/>
          </p:cNvSpPr>
          <p:nvPr>
            <p:ph type="sldNum" sz="quarter" idx="12"/>
          </p:nvPr>
        </p:nvSpPr>
        <p:spPr/>
        <p:txBody>
          <a:bodyPr/>
          <a:lstStyle/>
          <a:p>
            <a:fld id="{FB4A7666-B798-194D-A230-18E5DB7A589D}" type="slidenum">
              <a:rPr kumimoji="1" lang="ja-JP" altLang="en-US" smtClean="0"/>
              <a:t>‹#›</a:t>
            </a:fld>
            <a:endParaRPr kumimoji="1" lang="ja-JP" altLang="en-US"/>
          </a:p>
        </p:txBody>
      </p:sp>
    </p:spTree>
    <p:extLst>
      <p:ext uri="{BB962C8B-B14F-4D97-AF65-F5344CB8AC3E}">
        <p14:creationId xmlns:p14="http://schemas.microsoft.com/office/powerpoint/2010/main" val="409431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017316"/>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291955"/>
            <a:ext cx="8229600" cy="481952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b="1">
                <a:solidFill>
                  <a:schemeClr val="tx1"/>
                </a:solidFill>
                <a:latin typeface="ヒラギノ角ゴ ProN W3"/>
                <a:ea typeface="ヒラギノ角ゴ ProN W3"/>
                <a:cs typeface="ヒラギノ角ゴ ProN W3"/>
              </a:defRPr>
            </a:lvl1pPr>
          </a:lstStyle>
          <a:p>
            <a:r>
              <a:rPr lang="en-US" altLang="ja-JP"/>
              <a:t>2018/05/17</a:t>
            </a:r>
            <a:endParaRPr lang="ja-JP" altLang="en-US" dirty="0"/>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b="1">
                <a:solidFill>
                  <a:schemeClr val="tx1"/>
                </a:solidFill>
                <a:latin typeface="ヒラギノ角ゴ ProN W3"/>
                <a:ea typeface="ヒラギノ角ゴ ProN W3"/>
                <a:cs typeface="ヒラギノ角ゴ ProN W3"/>
              </a:defRPr>
            </a:lvl1pPr>
          </a:lstStyle>
          <a:p>
            <a:r>
              <a:rPr lang="ja-JP" altLang="en-US"/>
              <a:t>研究の進め方 </a:t>
            </a:r>
            <a:r>
              <a:rPr lang="es-ES" altLang="ja-JP"/>
              <a:t>ver. 0.01</a:t>
            </a:r>
            <a:endParaRPr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b="1">
                <a:solidFill>
                  <a:schemeClr val="tx1"/>
                </a:solidFill>
                <a:latin typeface="ヒラギノ角ゴ ProN W3"/>
                <a:ea typeface="ヒラギノ角ゴ ProN W3"/>
                <a:cs typeface="ヒラギノ角ゴ ProN W3"/>
              </a:defRPr>
            </a:lvl1pPr>
          </a:lstStyle>
          <a:p>
            <a:fld id="{FB4A7666-B798-194D-A230-18E5DB7A589D}" type="slidenum">
              <a:rPr lang="ja-JP" altLang="en-US" smtClean="0"/>
              <a:pPr/>
              <a:t>‹#›</a:t>
            </a:fld>
            <a:endParaRPr lang="ja-JP" altLang="en-US"/>
          </a:p>
        </p:txBody>
      </p:sp>
    </p:spTree>
    <p:extLst>
      <p:ext uri="{BB962C8B-B14F-4D97-AF65-F5344CB8AC3E}">
        <p14:creationId xmlns:p14="http://schemas.microsoft.com/office/powerpoint/2010/main" val="2903282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457200" rtl="0" eaLnBrk="1" latinLnBrk="0" hangingPunct="1">
        <a:spcBef>
          <a:spcPct val="0"/>
        </a:spcBef>
        <a:buNone/>
        <a:defRPr kumimoji="1" sz="4400" kern="1200">
          <a:solidFill>
            <a:schemeClr val="tx1"/>
          </a:solidFill>
          <a:latin typeface="ヒラギノ角ゴ ProN W3"/>
          <a:ea typeface="ヒラギノ角ゴ ProN W3"/>
          <a:cs typeface="ヒラギノ角ゴ ProN W3"/>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ヒラギノ角ゴ ProN W3"/>
          <a:ea typeface="ヒラギノ角ゴ ProN W3"/>
          <a:cs typeface="ヒラギノ角ゴ ProN W3"/>
        </a:defRPr>
      </a:lvl1pPr>
      <a:lvl2pPr marL="742950" indent="-285750" algn="l" defTabSz="457200" rtl="0" eaLnBrk="1" latinLnBrk="0" hangingPunct="1">
        <a:spcBef>
          <a:spcPct val="20000"/>
        </a:spcBef>
        <a:buFont typeface="Arial"/>
        <a:buChar char="–"/>
        <a:defRPr kumimoji="1" sz="2800" kern="1200">
          <a:solidFill>
            <a:schemeClr val="tx1"/>
          </a:solidFill>
          <a:latin typeface="ヒラギノ角ゴ ProN W3"/>
          <a:ea typeface="ヒラギノ角ゴ ProN W3"/>
          <a:cs typeface="ヒラギノ角ゴ ProN W3"/>
        </a:defRPr>
      </a:lvl2pPr>
      <a:lvl3pPr marL="1143000" indent="-228600" algn="l" defTabSz="457200" rtl="0" eaLnBrk="1" latinLnBrk="0" hangingPunct="1">
        <a:spcBef>
          <a:spcPct val="20000"/>
        </a:spcBef>
        <a:buFont typeface="Arial"/>
        <a:buChar char="•"/>
        <a:defRPr kumimoji="1" sz="2400" kern="1200">
          <a:solidFill>
            <a:schemeClr val="tx1"/>
          </a:solidFill>
          <a:latin typeface="ヒラギノ角ゴ ProN W3"/>
          <a:ea typeface="ヒラギノ角ゴ ProN W3"/>
          <a:cs typeface="ヒラギノ角ゴ ProN W3"/>
        </a:defRPr>
      </a:lvl3pPr>
      <a:lvl4pPr marL="1600200" indent="-228600" algn="l" defTabSz="457200" rtl="0" eaLnBrk="1" latinLnBrk="0" hangingPunct="1">
        <a:spcBef>
          <a:spcPct val="20000"/>
        </a:spcBef>
        <a:buFont typeface="Arial"/>
        <a:buChar char="–"/>
        <a:defRPr kumimoji="1" sz="2000" kern="1200">
          <a:solidFill>
            <a:schemeClr val="tx1"/>
          </a:solidFill>
          <a:latin typeface="ヒラギノ角ゴ ProN W3"/>
          <a:ea typeface="ヒラギノ角ゴ ProN W3"/>
          <a:cs typeface="ヒラギノ角ゴ ProN W3"/>
        </a:defRPr>
      </a:lvl4pPr>
      <a:lvl5pPr marL="2057400" indent="-228600" algn="l" defTabSz="457200" rtl="0" eaLnBrk="1" latinLnBrk="0" hangingPunct="1">
        <a:spcBef>
          <a:spcPct val="20000"/>
        </a:spcBef>
        <a:buFont typeface="Arial"/>
        <a:buChar char="»"/>
        <a:defRPr kumimoji="1" sz="2000" kern="1200">
          <a:solidFill>
            <a:schemeClr val="tx1"/>
          </a:solidFill>
          <a:latin typeface="ヒラギノ角ゴ ProN W3"/>
          <a:ea typeface="ヒラギノ角ゴ ProN W3"/>
          <a:cs typeface="ヒラギノ角ゴ ProN W3"/>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mzn.to/2IGIEqv" TargetMode="External"/><Relationship Id="rId2" Type="http://schemas.openxmlformats.org/officeDocument/2006/relationships/hyperlink" Target="https://amzn.to/2rMHxLp"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amzn.to/2IQAVpX" TargetMode="External"/><Relationship Id="rId2" Type="http://schemas.openxmlformats.org/officeDocument/2006/relationships/hyperlink" Target="https://amzn.to/2In8wbn" TargetMode="External"/><Relationship Id="rId1" Type="http://schemas.openxmlformats.org/officeDocument/2006/relationships/slideLayout" Target="../slideLayouts/slideLayout3.xml"/><Relationship Id="rId5" Type="http://schemas.openxmlformats.org/officeDocument/2006/relationships/hyperlink" Target="https://amzn.to/2ILSWFH" TargetMode="External"/><Relationship Id="rId4" Type="http://schemas.openxmlformats.org/officeDocument/2006/relationships/hyperlink" Target="https://amzn.to/2IprYV5"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mzn.to/2rMYyFV" TargetMode="External"/><Relationship Id="rId2" Type="http://schemas.openxmlformats.org/officeDocument/2006/relationships/hyperlink" Target="https://amzn.to/2IpiUv3" TargetMode="External"/><Relationship Id="rId1" Type="http://schemas.openxmlformats.org/officeDocument/2006/relationships/slideLayout" Target="../slideLayouts/slideLayout3.xml"/><Relationship Id="rId4" Type="http://schemas.openxmlformats.org/officeDocument/2006/relationships/hyperlink" Target="https://amzn.to/2rOtww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a:t>研究の進め方</a:t>
            </a:r>
            <a:endParaRPr kumimoji="1" lang="ja-JP" altLang="en-US" dirty="0"/>
          </a:p>
        </p:txBody>
      </p:sp>
      <p:sp>
        <p:nvSpPr>
          <p:cNvPr id="3" name="サブタイトル 2"/>
          <p:cNvSpPr>
            <a:spLocks noGrp="1"/>
          </p:cNvSpPr>
          <p:nvPr>
            <p:ph type="subTitle" idx="1"/>
          </p:nvPr>
        </p:nvSpPr>
        <p:spPr/>
        <p:txBody>
          <a:bodyPr/>
          <a:lstStyle/>
          <a:p>
            <a:r>
              <a:rPr kumimoji="1" lang="ja-JP" altLang="en-US">
                <a:solidFill>
                  <a:schemeClr val="tx1"/>
                </a:solidFill>
              </a:rPr>
              <a:t>西川</a:t>
            </a:r>
            <a:r>
              <a:rPr kumimoji="1" lang="en-US" altLang="ja-JP" dirty="0">
                <a:solidFill>
                  <a:schemeClr val="tx1"/>
                </a:solidFill>
              </a:rPr>
              <a:t> </a:t>
            </a:r>
            <a:r>
              <a:rPr kumimoji="1" lang="ja-JP" altLang="en-US">
                <a:solidFill>
                  <a:schemeClr val="tx1"/>
                </a:solidFill>
              </a:rPr>
              <a:t>仁</a:t>
            </a:r>
            <a:endParaRPr kumimoji="1" lang="en-US" altLang="ja-JP" dirty="0">
              <a:solidFill>
                <a:schemeClr val="tx1"/>
              </a:solidFill>
            </a:endParaRPr>
          </a:p>
          <a:p>
            <a:r>
              <a:rPr kumimoji="1" lang="en-US" altLang="ja-JP" dirty="0">
                <a:solidFill>
                  <a:schemeClr val="tx1"/>
                </a:solidFill>
              </a:rPr>
              <a:t>@</a:t>
            </a:r>
            <a:r>
              <a:rPr kumimoji="1" lang="en-US" altLang="ja-JP" dirty="0" err="1">
                <a:solidFill>
                  <a:schemeClr val="tx1"/>
                </a:solidFill>
              </a:rPr>
              <a:t>hitoshi_ni</a:t>
            </a:r>
            <a:endParaRPr kumimoji="1" lang="ja-JP" altLang="en-US">
              <a:solidFill>
                <a:schemeClr val="tx1"/>
              </a:solidFill>
            </a:endParaRPr>
          </a:p>
        </p:txBody>
      </p:sp>
    </p:spTree>
    <p:extLst>
      <p:ext uri="{BB962C8B-B14F-4D97-AF65-F5344CB8AC3E}">
        <p14:creationId xmlns:p14="http://schemas.microsoft.com/office/powerpoint/2010/main" val="1616516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B6A912-F535-8949-B1AF-DAFDFD01BD19}"/>
              </a:ext>
            </a:extLst>
          </p:cNvPr>
          <p:cNvSpPr>
            <a:spLocks noGrp="1"/>
          </p:cNvSpPr>
          <p:nvPr>
            <p:ph type="title"/>
          </p:nvPr>
        </p:nvSpPr>
        <p:spPr/>
        <p:txBody>
          <a:bodyPr/>
          <a:lstStyle/>
          <a:p>
            <a:r>
              <a:rPr lang="en-US" dirty="0"/>
              <a:t>Plenary Meeting</a:t>
            </a:r>
          </a:p>
        </p:txBody>
      </p:sp>
      <p:sp>
        <p:nvSpPr>
          <p:cNvPr id="3" name="コンテンツ プレースホルダー 2">
            <a:extLst>
              <a:ext uri="{FF2B5EF4-FFF2-40B4-BE49-F238E27FC236}">
                <a16:creationId xmlns:a16="http://schemas.microsoft.com/office/drawing/2014/main" id="{8AC3B787-1DD9-874C-A466-0B1EF245BDC4}"/>
              </a:ext>
            </a:extLst>
          </p:cNvPr>
          <p:cNvSpPr>
            <a:spLocks noGrp="1"/>
          </p:cNvSpPr>
          <p:nvPr>
            <p:ph idx="1"/>
          </p:nvPr>
        </p:nvSpPr>
        <p:spPr/>
        <p:txBody>
          <a:bodyPr>
            <a:normAutofit/>
          </a:bodyPr>
          <a:lstStyle/>
          <a:p>
            <a:r>
              <a:rPr lang="ja-JP" altLang="en-US" sz="2400"/>
              <a:t>週に</a:t>
            </a:r>
            <a:r>
              <a:rPr lang="en-US" altLang="ja-JP" sz="2400" dirty="0"/>
              <a:t>2</a:t>
            </a:r>
            <a:r>
              <a:rPr lang="ja-JP" altLang="en-US" sz="2400"/>
              <a:t>回ある全体ミーティング</a:t>
            </a:r>
            <a:r>
              <a:rPr lang="en-US" altLang="ja-JP" sz="2400" dirty="0"/>
              <a:t> (Plenary Meeting) </a:t>
            </a:r>
            <a:r>
              <a:rPr lang="ja-JP" altLang="en-US" sz="2400"/>
              <a:t>では，</a:t>
            </a:r>
            <a:r>
              <a:rPr lang="en-US" altLang="ja-JP" sz="2400" dirty="0"/>
              <a:t>1</a:t>
            </a:r>
            <a:r>
              <a:rPr lang="ja-JP" altLang="en-US" sz="2400"/>
              <a:t>回に</a:t>
            </a:r>
            <a:r>
              <a:rPr lang="en-US" altLang="ja-JP" sz="2400" dirty="0"/>
              <a:t>2</a:t>
            </a:r>
            <a:r>
              <a:rPr lang="ja-JP" altLang="en-US" sz="2400"/>
              <a:t>人，研究の状況について発表を行います</a:t>
            </a:r>
            <a:endParaRPr lang="en-US" altLang="ja-JP" sz="2400" dirty="0"/>
          </a:p>
          <a:p>
            <a:r>
              <a:rPr lang="en-US" altLang="ja-JP" sz="2400" dirty="0"/>
              <a:t>1</a:t>
            </a:r>
            <a:r>
              <a:rPr lang="ja-JP" altLang="en-US" sz="2400"/>
              <a:t>人あたり</a:t>
            </a:r>
            <a:r>
              <a:rPr lang="en-US" altLang="ja-JP" sz="2400" dirty="0"/>
              <a:t>45</a:t>
            </a:r>
            <a:r>
              <a:rPr lang="ja-JP" altLang="en-US" sz="2400"/>
              <a:t>分の持ち時間があるため，</a:t>
            </a:r>
            <a:r>
              <a:rPr lang="en-US" altLang="ja-JP" sz="2400" dirty="0"/>
              <a:t>30</a:t>
            </a:r>
            <a:r>
              <a:rPr lang="ja-JP" altLang="en-US" sz="2400"/>
              <a:t>分前後発表を行い，その後</a:t>
            </a:r>
            <a:r>
              <a:rPr lang="en-US" altLang="ja-JP" sz="2400" dirty="0"/>
              <a:t>15</a:t>
            </a:r>
            <a:r>
              <a:rPr lang="ja-JP" altLang="en-US" sz="2400"/>
              <a:t>分程度議論を行います</a:t>
            </a:r>
            <a:endParaRPr lang="en-US" altLang="ja-JP" sz="2400" dirty="0"/>
          </a:p>
          <a:p>
            <a:r>
              <a:rPr lang="ja-JP" altLang="en-US" sz="2400"/>
              <a:t>事前に発表資料を</a:t>
            </a:r>
            <a:r>
              <a:rPr lang="en-US" altLang="ja-JP" sz="2400" dirty="0"/>
              <a:t> wiki </a:t>
            </a:r>
            <a:r>
              <a:rPr lang="ja-JP" altLang="en-US" sz="2400"/>
              <a:t>の</a:t>
            </a:r>
            <a:r>
              <a:rPr lang="en-US" altLang="ja-JP" sz="2400" dirty="0"/>
              <a:t> Plenary </a:t>
            </a:r>
            <a:r>
              <a:rPr lang="ja-JP" altLang="en-US" sz="2400"/>
              <a:t>のページに掲載してください</a:t>
            </a:r>
            <a:endParaRPr lang="en-US" altLang="ja-JP" sz="2400" dirty="0"/>
          </a:p>
          <a:p>
            <a:r>
              <a:rPr lang="ja-JP" altLang="en-US" sz="2400"/>
              <a:t>発表資料には以下の内容を必ず含めてください</a:t>
            </a:r>
            <a:endParaRPr lang="en-US" altLang="ja-JP" sz="2000" dirty="0"/>
          </a:p>
          <a:p>
            <a:pPr lvl="1"/>
            <a:r>
              <a:rPr lang="ja-JP" altLang="en-US" sz="2000"/>
              <a:t>スケジュール</a:t>
            </a:r>
            <a:endParaRPr lang="en-US" altLang="ja-JP" sz="2000" dirty="0"/>
          </a:p>
          <a:p>
            <a:r>
              <a:rPr lang="ja-JP" altLang="en-US" sz="2400"/>
              <a:t>研究室</a:t>
            </a:r>
            <a:r>
              <a:rPr lang="en-US" altLang="ja-JP" sz="2400" dirty="0"/>
              <a:t> wiki </a:t>
            </a:r>
            <a:r>
              <a:rPr lang="ja-JP" altLang="en-US" sz="2400"/>
              <a:t>に載っている，過去の資料も参考にしてください</a:t>
            </a:r>
            <a:endParaRPr lang="en-US" altLang="ja-JP" sz="2400" dirty="0"/>
          </a:p>
        </p:txBody>
      </p:sp>
      <p:sp>
        <p:nvSpPr>
          <p:cNvPr id="5" name="日付プレースホルダー 4">
            <a:extLst>
              <a:ext uri="{FF2B5EF4-FFF2-40B4-BE49-F238E27FC236}">
                <a16:creationId xmlns:a16="http://schemas.microsoft.com/office/drawing/2014/main" id="{8075DFBC-5C0D-B645-9DC3-34ED1D7CF1A2}"/>
              </a:ext>
            </a:extLst>
          </p:cNvPr>
          <p:cNvSpPr>
            <a:spLocks noGrp="1"/>
          </p:cNvSpPr>
          <p:nvPr>
            <p:ph type="dt" sz="half" idx="10"/>
          </p:nvPr>
        </p:nvSpPr>
        <p:spPr/>
        <p:txBody>
          <a:bodyPr/>
          <a:lstStyle/>
          <a:p>
            <a:r>
              <a:rPr lang="en-US" altLang="ja-JP"/>
              <a:t>2018/05/17</a:t>
            </a:r>
            <a:endParaRPr lang="ja-JP" altLang="en-US"/>
          </a:p>
        </p:txBody>
      </p:sp>
      <p:sp>
        <p:nvSpPr>
          <p:cNvPr id="6" name="スライド番号プレースホルダー 5">
            <a:extLst>
              <a:ext uri="{FF2B5EF4-FFF2-40B4-BE49-F238E27FC236}">
                <a16:creationId xmlns:a16="http://schemas.microsoft.com/office/drawing/2014/main" id="{F88EA6D7-72B0-BC4A-8B6F-5AB4954BB20B}"/>
              </a:ext>
            </a:extLst>
          </p:cNvPr>
          <p:cNvSpPr>
            <a:spLocks noGrp="1"/>
          </p:cNvSpPr>
          <p:nvPr>
            <p:ph type="sldNum" sz="quarter" idx="12"/>
          </p:nvPr>
        </p:nvSpPr>
        <p:spPr/>
        <p:txBody>
          <a:bodyPr/>
          <a:lstStyle/>
          <a:p>
            <a:fld id="{FB4A7666-B798-194D-A230-18E5DB7A589D}" type="slidenum">
              <a:rPr lang="ja-JP" altLang="en-US" smtClean="0"/>
              <a:pPr/>
              <a:t>10</a:t>
            </a:fld>
            <a:endParaRPr lang="ja-JP" altLang="en-US"/>
          </a:p>
        </p:txBody>
      </p:sp>
      <p:sp>
        <p:nvSpPr>
          <p:cNvPr id="4" name="フッター プレースホルダー 3">
            <a:extLst>
              <a:ext uri="{FF2B5EF4-FFF2-40B4-BE49-F238E27FC236}">
                <a16:creationId xmlns:a16="http://schemas.microsoft.com/office/drawing/2014/main" id="{34730459-3CA9-5946-BE3A-F50C1FF8F6F9}"/>
              </a:ext>
            </a:extLst>
          </p:cNvPr>
          <p:cNvSpPr>
            <a:spLocks noGrp="1"/>
          </p:cNvSpPr>
          <p:nvPr>
            <p:ph type="ftr" sz="quarter" idx="11"/>
          </p:nvPr>
        </p:nvSpPr>
        <p:spPr/>
        <p:txBody>
          <a:bodyPr/>
          <a:lstStyle/>
          <a:p>
            <a:r>
              <a:rPr lang="ja-JP" altLang="en-US"/>
              <a:t>研究の進め方 </a:t>
            </a:r>
            <a:r>
              <a:rPr lang="es-ES" altLang="ja-JP"/>
              <a:t>ver. 0.01</a:t>
            </a:r>
            <a:endParaRPr lang="ja-JP" altLang="en-US"/>
          </a:p>
        </p:txBody>
      </p:sp>
    </p:spTree>
    <p:extLst>
      <p:ext uri="{BB962C8B-B14F-4D97-AF65-F5344CB8AC3E}">
        <p14:creationId xmlns:p14="http://schemas.microsoft.com/office/powerpoint/2010/main" val="3407501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9B090A-FFAF-764A-AF4B-74159D79123E}"/>
              </a:ext>
            </a:extLst>
          </p:cNvPr>
          <p:cNvSpPr>
            <a:spLocks noGrp="1"/>
          </p:cNvSpPr>
          <p:nvPr>
            <p:ph type="title"/>
          </p:nvPr>
        </p:nvSpPr>
        <p:spPr/>
        <p:txBody>
          <a:bodyPr/>
          <a:lstStyle/>
          <a:p>
            <a:r>
              <a:rPr lang="en-US" dirty="0"/>
              <a:t>Plenary Meeting</a:t>
            </a:r>
          </a:p>
        </p:txBody>
      </p:sp>
      <p:sp>
        <p:nvSpPr>
          <p:cNvPr id="3" name="コンテンツ プレースホルダー 2">
            <a:extLst>
              <a:ext uri="{FF2B5EF4-FFF2-40B4-BE49-F238E27FC236}">
                <a16:creationId xmlns:a16="http://schemas.microsoft.com/office/drawing/2014/main" id="{2FB416F2-56AA-304B-9D69-3C3205B2CC31}"/>
              </a:ext>
            </a:extLst>
          </p:cNvPr>
          <p:cNvSpPr>
            <a:spLocks noGrp="1"/>
          </p:cNvSpPr>
          <p:nvPr>
            <p:ph idx="1"/>
          </p:nvPr>
        </p:nvSpPr>
        <p:spPr>
          <a:xfrm>
            <a:off x="457200" y="2025649"/>
            <a:ext cx="8229600" cy="3176970"/>
          </a:xfrm>
          <a:ln>
            <a:solidFill>
              <a:schemeClr val="tx1"/>
            </a:solidFill>
          </a:ln>
        </p:spPr>
        <p:txBody>
          <a:bodyPr>
            <a:normAutofit/>
          </a:bodyPr>
          <a:lstStyle/>
          <a:p>
            <a:pPr marL="0" indent="0">
              <a:buNone/>
            </a:pPr>
            <a:r>
              <a:rPr lang="ja-JP" altLang="en-US" sz="2400" b="1"/>
              <a:t>スケジュール</a:t>
            </a:r>
          </a:p>
          <a:p>
            <a:r>
              <a:rPr lang="en-US" sz="2000" dirty="0"/>
              <a:t>2018/06/11 </a:t>
            </a:r>
            <a:r>
              <a:rPr lang="en-US" sz="2000" dirty="0" err="1"/>
              <a:t>Coling</a:t>
            </a:r>
            <a:r>
              <a:rPr lang="en-US" sz="2000" dirty="0"/>
              <a:t> 2018 Camera-ready </a:t>
            </a:r>
            <a:r>
              <a:rPr lang="ja-JP" altLang="en-US" sz="2000"/>
              <a:t>締め切り</a:t>
            </a:r>
            <a:endParaRPr lang="en-US" sz="2000" dirty="0"/>
          </a:p>
          <a:p>
            <a:r>
              <a:rPr lang="en-US" sz="2000" dirty="0"/>
              <a:t>2018/06 – 2018/07 </a:t>
            </a:r>
            <a:r>
              <a:rPr lang="ja-JP" altLang="en-US" sz="2000"/>
              <a:t>論文執筆</a:t>
            </a:r>
            <a:endParaRPr lang="en-US" sz="2000" dirty="0"/>
          </a:p>
          <a:p>
            <a:r>
              <a:rPr lang="en-US" sz="2000" dirty="0"/>
              <a:t>2018/07/31 </a:t>
            </a:r>
            <a:r>
              <a:rPr lang="ja-JP" altLang="en-US" sz="2000"/>
              <a:t>自然言語処理論文誌投稿</a:t>
            </a:r>
            <a:endParaRPr lang="en-US" altLang="ja-JP" sz="2000" dirty="0"/>
          </a:p>
          <a:p>
            <a:r>
              <a:rPr lang="en-US" sz="2000" dirty="0"/>
              <a:t>2018/08 - 2018/09 </a:t>
            </a:r>
            <a:r>
              <a:rPr lang="ja-JP" altLang="en-US" sz="2000"/>
              <a:t>新手法実装</a:t>
            </a:r>
            <a:endParaRPr lang="en-US" altLang="ja-JP" sz="2000" dirty="0"/>
          </a:p>
          <a:p>
            <a:r>
              <a:rPr lang="en-US" sz="2000" dirty="0"/>
              <a:t>2018/10 – 2018/11 </a:t>
            </a:r>
            <a:r>
              <a:rPr lang="ja-JP" altLang="en-US" sz="2000"/>
              <a:t>実験</a:t>
            </a:r>
            <a:endParaRPr lang="en-US" sz="2000" dirty="0"/>
          </a:p>
          <a:p>
            <a:r>
              <a:rPr lang="en-US" sz="2000" dirty="0"/>
              <a:t>2018/12 </a:t>
            </a:r>
            <a:r>
              <a:rPr lang="ja-JP" altLang="en-US" sz="2000"/>
              <a:t>修士論文執筆</a:t>
            </a:r>
            <a:endParaRPr lang="en-US" sz="2000" dirty="0"/>
          </a:p>
        </p:txBody>
      </p:sp>
      <p:sp>
        <p:nvSpPr>
          <p:cNvPr id="4" name="テキスト プレースホルダー 3">
            <a:extLst>
              <a:ext uri="{FF2B5EF4-FFF2-40B4-BE49-F238E27FC236}">
                <a16:creationId xmlns:a16="http://schemas.microsoft.com/office/drawing/2014/main" id="{1D7B5D61-2EE9-6741-ACC8-CB6674E329D0}"/>
              </a:ext>
            </a:extLst>
          </p:cNvPr>
          <p:cNvSpPr>
            <a:spLocks noGrp="1"/>
          </p:cNvSpPr>
          <p:nvPr>
            <p:ph type="body" sz="quarter" idx="13"/>
          </p:nvPr>
        </p:nvSpPr>
        <p:spPr/>
        <p:txBody>
          <a:bodyPr/>
          <a:lstStyle/>
          <a:p>
            <a:r>
              <a:rPr lang="ja-JP" altLang="en-US" b="1"/>
              <a:t>スケジュールのスライドの例</a:t>
            </a:r>
            <a:endParaRPr lang="en-US" b="1" dirty="0"/>
          </a:p>
        </p:txBody>
      </p:sp>
      <p:sp>
        <p:nvSpPr>
          <p:cNvPr id="6" name="コンテンツ プレースホルダー 2">
            <a:extLst>
              <a:ext uri="{FF2B5EF4-FFF2-40B4-BE49-F238E27FC236}">
                <a16:creationId xmlns:a16="http://schemas.microsoft.com/office/drawing/2014/main" id="{C271D8DB-C4A6-9545-8DF1-C17E1824BBBB}"/>
              </a:ext>
            </a:extLst>
          </p:cNvPr>
          <p:cNvSpPr txBox="1">
            <a:spLocks/>
          </p:cNvSpPr>
          <p:nvPr/>
        </p:nvSpPr>
        <p:spPr>
          <a:xfrm>
            <a:off x="457200" y="5447488"/>
            <a:ext cx="8229600" cy="66399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b="0" i="0" kern="1200">
                <a:solidFill>
                  <a:schemeClr val="tx1"/>
                </a:solidFill>
                <a:latin typeface="ヒラギノ角ゴ ProN W3"/>
                <a:ea typeface="ヒラギノ角ゴ ProN W3"/>
                <a:cs typeface="ヒラギノ角ゴ ProN W3"/>
              </a:defRPr>
            </a:lvl1pPr>
            <a:lvl2pPr marL="742950" indent="-285750" algn="l" defTabSz="457200" rtl="0" eaLnBrk="1" latinLnBrk="0" hangingPunct="1">
              <a:spcBef>
                <a:spcPct val="20000"/>
              </a:spcBef>
              <a:buFont typeface="Arial"/>
              <a:buChar char="–"/>
              <a:defRPr kumimoji="1" sz="2800" b="0" i="0" kern="1200">
                <a:solidFill>
                  <a:schemeClr val="tx1"/>
                </a:solidFill>
                <a:latin typeface="ヒラギノ角ゴ ProN W3"/>
                <a:ea typeface="ヒラギノ角ゴ ProN W3"/>
                <a:cs typeface="ヒラギノ角ゴ ProN W3"/>
              </a:defRPr>
            </a:lvl2pPr>
            <a:lvl3pPr marL="1143000" indent="-228600" algn="l" defTabSz="457200" rtl="0" eaLnBrk="1" latinLnBrk="0" hangingPunct="1">
              <a:spcBef>
                <a:spcPct val="20000"/>
              </a:spcBef>
              <a:buFont typeface="Arial"/>
              <a:buChar char="•"/>
              <a:defRPr kumimoji="1" sz="2400" b="0" i="0" kern="1200">
                <a:solidFill>
                  <a:schemeClr val="tx1"/>
                </a:solidFill>
                <a:latin typeface="ヒラギノ角ゴ ProN W3"/>
                <a:ea typeface="ヒラギノ角ゴ ProN W3"/>
                <a:cs typeface="ヒラギノ角ゴ ProN W3"/>
              </a:defRPr>
            </a:lvl3pPr>
            <a:lvl4pPr marL="1600200" indent="-228600" algn="l" defTabSz="457200" rtl="0" eaLnBrk="1" latinLnBrk="0" hangingPunct="1">
              <a:spcBef>
                <a:spcPct val="20000"/>
              </a:spcBef>
              <a:buFont typeface="Arial"/>
              <a:buChar char="–"/>
              <a:defRPr kumimoji="1" sz="2000" b="0" i="0" kern="1200">
                <a:solidFill>
                  <a:schemeClr val="tx1"/>
                </a:solidFill>
                <a:latin typeface="ヒラギノ角ゴ ProN W3"/>
                <a:ea typeface="ヒラギノ角ゴ ProN W3"/>
                <a:cs typeface="ヒラギノ角ゴ ProN W3"/>
              </a:defRPr>
            </a:lvl4pPr>
            <a:lvl5pPr marL="2057400" indent="-228600" algn="l" defTabSz="457200" rtl="0" eaLnBrk="1" latinLnBrk="0" hangingPunct="1">
              <a:spcBef>
                <a:spcPct val="20000"/>
              </a:spcBef>
              <a:buFont typeface="Arial"/>
              <a:buChar char="»"/>
              <a:defRPr kumimoji="1" sz="2000" b="0" i="0" kern="1200">
                <a:solidFill>
                  <a:schemeClr val="tx1"/>
                </a:solidFill>
                <a:latin typeface="ヒラギノ角ゴ ProN W3"/>
                <a:ea typeface="ヒラギノ角ゴ ProN W3"/>
                <a:cs typeface="ヒラギノ角ゴ ProN W3"/>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2000" dirty="0"/>
              <a:t>Plenary Meeting </a:t>
            </a:r>
            <a:r>
              <a:rPr lang="ja-JP" altLang="en-US" sz="2000"/>
              <a:t>では中長期の研究計画を示してください</a:t>
            </a:r>
            <a:endParaRPr lang="en-US" sz="2000" dirty="0"/>
          </a:p>
        </p:txBody>
      </p:sp>
      <p:sp>
        <p:nvSpPr>
          <p:cNvPr id="7" name="日付プレースホルダー 6">
            <a:extLst>
              <a:ext uri="{FF2B5EF4-FFF2-40B4-BE49-F238E27FC236}">
                <a16:creationId xmlns:a16="http://schemas.microsoft.com/office/drawing/2014/main" id="{E9511EE3-E472-A143-B37D-84CC14A7BBE2}"/>
              </a:ext>
            </a:extLst>
          </p:cNvPr>
          <p:cNvSpPr>
            <a:spLocks noGrp="1"/>
          </p:cNvSpPr>
          <p:nvPr>
            <p:ph type="dt" sz="half" idx="10"/>
          </p:nvPr>
        </p:nvSpPr>
        <p:spPr/>
        <p:txBody>
          <a:bodyPr/>
          <a:lstStyle/>
          <a:p>
            <a:r>
              <a:rPr lang="en-US" altLang="ja-JP"/>
              <a:t>2018/05/17</a:t>
            </a:r>
            <a:endParaRPr lang="ja-JP" altLang="en-US"/>
          </a:p>
        </p:txBody>
      </p:sp>
      <p:sp>
        <p:nvSpPr>
          <p:cNvPr id="8" name="スライド番号プレースホルダー 7">
            <a:extLst>
              <a:ext uri="{FF2B5EF4-FFF2-40B4-BE49-F238E27FC236}">
                <a16:creationId xmlns:a16="http://schemas.microsoft.com/office/drawing/2014/main" id="{D35E00E4-55CC-6849-8245-7395D7B2BBF0}"/>
              </a:ext>
            </a:extLst>
          </p:cNvPr>
          <p:cNvSpPr>
            <a:spLocks noGrp="1"/>
          </p:cNvSpPr>
          <p:nvPr>
            <p:ph type="sldNum" sz="quarter" idx="12"/>
          </p:nvPr>
        </p:nvSpPr>
        <p:spPr/>
        <p:txBody>
          <a:bodyPr/>
          <a:lstStyle/>
          <a:p>
            <a:fld id="{FB4A7666-B798-194D-A230-18E5DB7A589D}" type="slidenum">
              <a:rPr lang="ja-JP" altLang="en-US" smtClean="0"/>
              <a:pPr/>
              <a:t>11</a:t>
            </a:fld>
            <a:endParaRPr lang="ja-JP" altLang="en-US"/>
          </a:p>
        </p:txBody>
      </p:sp>
      <p:sp>
        <p:nvSpPr>
          <p:cNvPr id="5" name="フッター プレースホルダー 4">
            <a:extLst>
              <a:ext uri="{FF2B5EF4-FFF2-40B4-BE49-F238E27FC236}">
                <a16:creationId xmlns:a16="http://schemas.microsoft.com/office/drawing/2014/main" id="{4D2248D5-37FC-CB48-B786-3DBFFC980A21}"/>
              </a:ext>
            </a:extLst>
          </p:cNvPr>
          <p:cNvSpPr>
            <a:spLocks noGrp="1"/>
          </p:cNvSpPr>
          <p:nvPr>
            <p:ph type="ftr" sz="quarter" idx="11"/>
          </p:nvPr>
        </p:nvSpPr>
        <p:spPr/>
        <p:txBody>
          <a:bodyPr/>
          <a:lstStyle/>
          <a:p>
            <a:r>
              <a:rPr lang="ja-JP" altLang="en-US"/>
              <a:t>研究の進め方 </a:t>
            </a:r>
            <a:r>
              <a:rPr lang="es-ES" altLang="ja-JP"/>
              <a:t>ver. 0.01</a:t>
            </a:r>
            <a:endParaRPr lang="ja-JP" altLang="en-US"/>
          </a:p>
        </p:txBody>
      </p:sp>
    </p:spTree>
    <p:extLst>
      <p:ext uri="{BB962C8B-B14F-4D97-AF65-F5344CB8AC3E}">
        <p14:creationId xmlns:p14="http://schemas.microsoft.com/office/powerpoint/2010/main" val="2127081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909550-9A96-1B46-A4A3-99F0C8A6D516}"/>
              </a:ext>
            </a:extLst>
          </p:cNvPr>
          <p:cNvSpPr>
            <a:spLocks noGrp="1"/>
          </p:cNvSpPr>
          <p:nvPr>
            <p:ph type="title"/>
          </p:nvPr>
        </p:nvSpPr>
        <p:spPr/>
        <p:txBody>
          <a:bodyPr/>
          <a:lstStyle/>
          <a:p>
            <a:r>
              <a:rPr lang="en-US" altLang="ja-JP" dirty="0"/>
              <a:t>2. </a:t>
            </a:r>
            <a:r>
              <a:rPr lang="ja-JP" altLang="en-US"/>
              <a:t>基礎知識の習得</a:t>
            </a:r>
            <a:endParaRPr lang="en-US" dirty="0"/>
          </a:p>
        </p:txBody>
      </p:sp>
      <p:sp>
        <p:nvSpPr>
          <p:cNvPr id="3" name="コンテンツ プレースホルダー 2">
            <a:extLst>
              <a:ext uri="{FF2B5EF4-FFF2-40B4-BE49-F238E27FC236}">
                <a16:creationId xmlns:a16="http://schemas.microsoft.com/office/drawing/2014/main" id="{9F1E66A1-9BC2-1145-B66F-F5C1739FCFA4}"/>
              </a:ext>
            </a:extLst>
          </p:cNvPr>
          <p:cNvSpPr>
            <a:spLocks noGrp="1"/>
          </p:cNvSpPr>
          <p:nvPr>
            <p:ph idx="1"/>
          </p:nvPr>
        </p:nvSpPr>
        <p:spPr/>
        <p:txBody>
          <a:bodyPr>
            <a:normAutofit/>
          </a:bodyPr>
          <a:lstStyle/>
          <a:p>
            <a:r>
              <a:rPr lang="ja-JP" altLang="en-US" sz="2400"/>
              <a:t>基礎知識として習得しておいてもらいたい事項の習得のため，書籍を紹介します</a:t>
            </a:r>
            <a:endParaRPr lang="en-US" altLang="ja-JP" sz="2400" dirty="0"/>
          </a:p>
          <a:p>
            <a:r>
              <a:rPr lang="ja-JP" altLang="en-US" sz="2400"/>
              <a:t>書籍を以下の</a:t>
            </a:r>
            <a:r>
              <a:rPr lang="en-US" altLang="ja-JP" sz="2400" dirty="0"/>
              <a:t>3</a:t>
            </a:r>
            <a:r>
              <a:rPr lang="ja-JP" altLang="en-US" sz="2400"/>
              <a:t>種類にわけます</a:t>
            </a:r>
            <a:endParaRPr lang="en-US" altLang="ja-JP" sz="2400" dirty="0"/>
          </a:p>
          <a:p>
            <a:pPr marL="914400" lvl="1" indent="-457200">
              <a:buFont typeface="+mj-lt"/>
              <a:buAutoNum type="arabicPeriod"/>
            </a:pPr>
            <a:r>
              <a:rPr lang="ja-JP" altLang="en-US" sz="2000"/>
              <a:t>研究そのものについて</a:t>
            </a:r>
            <a:endParaRPr lang="en-US" altLang="ja-JP" sz="2000" dirty="0"/>
          </a:p>
          <a:p>
            <a:pPr marL="914400" lvl="1" indent="-457200">
              <a:buFont typeface="+mj-lt"/>
              <a:buAutoNum type="arabicPeriod"/>
            </a:pPr>
            <a:r>
              <a:rPr lang="ja-JP" altLang="en-US" sz="2000"/>
              <a:t>自然言語処理</a:t>
            </a:r>
            <a:endParaRPr lang="en-US" altLang="ja-JP" sz="2000" dirty="0"/>
          </a:p>
          <a:p>
            <a:pPr marL="914400" lvl="1" indent="-457200">
              <a:buFont typeface="+mj-lt"/>
              <a:buAutoNum type="arabicPeriod"/>
            </a:pPr>
            <a:r>
              <a:rPr lang="ja-JP" altLang="en-US" sz="2000"/>
              <a:t>プレゼンテーション</a:t>
            </a:r>
            <a:endParaRPr lang="en-US" sz="2000" dirty="0"/>
          </a:p>
        </p:txBody>
      </p:sp>
      <p:sp>
        <p:nvSpPr>
          <p:cNvPr id="4" name="テキスト プレースホルダー 3">
            <a:extLst>
              <a:ext uri="{FF2B5EF4-FFF2-40B4-BE49-F238E27FC236}">
                <a16:creationId xmlns:a16="http://schemas.microsoft.com/office/drawing/2014/main" id="{ED4AE587-41DA-AF4A-A252-944A0310FCA2}"/>
              </a:ext>
            </a:extLst>
          </p:cNvPr>
          <p:cNvSpPr>
            <a:spLocks noGrp="1"/>
          </p:cNvSpPr>
          <p:nvPr>
            <p:ph type="body" sz="quarter" idx="13"/>
          </p:nvPr>
        </p:nvSpPr>
        <p:spPr/>
        <p:txBody>
          <a:bodyPr/>
          <a:lstStyle/>
          <a:p>
            <a:r>
              <a:rPr lang="ja-JP" altLang="en-US"/>
              <a:t>読んでおいてもらいたい書籍</a:t>
            </a:r>
            <a:endParaRPr lang="en-US" dirty="0"/>
          </a:p>
        </p:txBody>
      </p:sp>
      <p:sp>
        <p:nvSpPr>
          <p:cNvPr id="5" name="日付プレースホルダー 4">
            <a:extLst>
              <a:ext uri="{FF2B5EF4-FFF2-40B4-BE49-F238E27FC236}">
                <a16:creationId xmlns:a16="http://schemas.microsoft.com/office/drawing/2014/main" id="{30176FA4-C01F-A440-8ED2-3CC4AC14C49D}"/>
              </a:ext>
            </a:extLst>
          </p:cNvPr>
          <p:cNvSpPr>
            <a:spLocks noGrp="1"/>
          </p:cNvSpPr>
          <p:nvPr>
            <p:ph type="dt" sz="half" idx="10"/>
          </p:nvPr>
        </p:nvSpPr>
        <p:spPr/>
        <p:txBody>
          <a:bodyPr/>
          <a:lstStyle/>
          <a:p>
            <a:r>
              <a:rPr lang="en-US" altLang="ja-JP"/>
              <a:t>2018/05/17</a:t>
            </a:r>
            <a:endParaRPr lang="ja-JP" altLang="en-US"/>
          </a:p>
        </p:txBody>
      </p:sp>
      <p:sp>
        <p:nvSpPr>
          <p:cNvPr id="6" name="スライド番号プレースホルダー 5">
            <a:extLst>
              <a:ext uri="{FF2B5EF4-FFF2-40B4-BE49-F238E27FC236}">
                <a16:creationId xmlns:a16="http://schemas.microsoft.com/office/drawing/2014/main" id="{97D3454A-23E1-8F4D-B010-522B5F62AB90}"/>
              </a:ext>
            </a:extLst>
          </p:cNvPr>
          <p:cNvSpPr>
            <a:spLocks noGrp="1"/>
          </p:cNvSpPr>
          <p:nvPr>
            <p:ph type="sldNum" sz="quarter" idx="12"/>
          </p:nvPr>
        </p:nvSpPr>
        <p:spPr/>
        <p:txBody>
          <a:bodyPr/>
          <a:lstStyle/>
          <a:p>
            <a:fld id="{FB4A7666-B798-194D-A230-18E5DB7A589D}" type="slidenum">
              <a:rPr lang="ja-JP" altLang="en-US" smtClean="0"/>
              <a:pPr/>
              <a:t>12</a:t>
            </a:fld>
            <a:endParaRPr lang="ja-JP" altLang="en-US"/>
          </a:p>
        </p:txBody>
      </p:sp>
      <p:sp>
        <p:nvSpPr>
          <p:cNvPr id="7" name="フッター プレースホルダー 6">
            <a:extLst>
              <a:ext uri="{FF2B5EF4-FFF2-40B4-BE49-F238E27FC236}">
                <a16:creationId xmlns:a16="http://schemas.microsoft.com/office/drawing/2014/main" id="{241E939E-7155-8143-AEC8-38E45036CD65}"/>
              </a:ext>
            </a:extLst>
          </p:cNvPr>
          <p:cNvSpPr>
            <a:spLocks noGrp="1"/>
          </p:cNvSpPr>
          <p:nvPr>
            <p:ph type="ftr" sz="quarter" idx="11"/>
          </p:nvPr>
        </p:nvSpPr>
        <p:spPr/>
        <p:txBody>
          <a:bodyPr/>
          <a:lstStyle/>
          <a:p>
            <a:r>
              <a:rPr lang="ja-JP" altLang="en-US"/>
              <a:t>研究の進め方 </a:t>
            </a:r>
            <a:r>
              <a:rPr lang="es-ES" altLang="ja-JP"/>
              <a:t>ver. 0.01</a:t>
            </a:r>
            <a:endParaRPr lang="ja-JP" altLang="en-US"/>
          </a:p>
        </p:txBody>
      </p:sp>
    </p:spTree>
    <p:extLst>
      <p:ext uri="{BB962C8B-B14F-4D97-AF65-F5344CB8AC3E}">
        <p14:creationId xmlns:p14="http://schemas.microsoft.com/office/powerpoint/2010/main" val="3286122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B7B38F-1BD6-FA48-B726-90EE95CDC884}"/>
              </a:ext>
            </a:extLst>
          </p:cNvPr>
          <p:cNvSpPr>
            <a:spLocks noGrp="1"/>
          </p:cNvSpPr>
          <p:nvPr>
            <p:ph type="title"/>
          </p:nvPr>
        </p:nvSpPr>
        <p:spPr/>
        <p:txBody>
          <a:bodyPr/>
          <a:lstStyle/>
          <a:p>
            <a:r>
              <a:rPr lang="en-US" dirty="0"/>
              <a:t>2-1. </a:t>
            </a:r>
            <a:r>
              <a:rPr lang="ja-JP" altLang="en-US"/>
              <a:t>研究そのものについて</a:t>
            </a:r>
            <a:endParaRPr lang="en-US" dirty="0"/>
          </a:p>
        </p:txBody>
      </p:sp>
      <p:sp>
        <p:nvSpPr>
          <p:cNvPr id="3" name="コンテンツ プレースホルダー 2">
            <a:extLst>
              <a:ext uri="{FF2B5EF4-FFF2-40B4-BE49-F238E27FC236}">
                <a16:creationId xmlns:a16="http://schemas.microsoft.com/office/drawing/2014/main" id="{DD3ECB3F-736D-8E45-A593-C5FE125C7F3A}"/>
              </a:ext>
            </a:extLst>
          </p:cNvPr>
          <p:cNvSpPr>
            <a:spLocks noGrp="1"/>
          </p:cNvSpPr>
          <p:nvPr>
            <p:ph idx="1"/>
          </p:nvPr>
        </p:nvSpPr>
        <p:spPr/>
        <p:txBody>
          <a:bodyPr>
            <a:normAutofit/>
          </a:bodyPr>
          <a:lstStyle/>
          <a:p>
            <a:r>
              <a:rPr lang="ja-JP" altLang="en-US" sz="2400"/>
              <a:t>以下の文献を読んでおいてください</a:t>
            </a:r>
            <a:endParaRPr lang="en-US" altLang="ja-JP" sz="2400" dirty="0"/>
          </a:p>
          <a:p>
            <a:pPr lvl="1"/>
            <a:r>
              <a:rPr lang="ja-JP" altLang="en-US" sz="2000"/>
              <a:t>東京大学教養教育高度化機構初年次教育部門</a:t>
            </a:r>
            <a:r>
              <a:rPr lang="en-US" altLang="ja-JP" sz="2000" dirty="0"/>
              <a:t>, </a:t>
            </a:r>
            <a:r>
              <a:rPr lang="ja-JP" altLang="en-US" sz="2000"/>
              <a:t>増田建</a:t>
            </a:r>
            <a:r>
              <a:rPr lang="en-US" altLang="ja-JP" sz="2000" dirty="0"/>
              <a:t>, </a:t>
            </a:r>
            <a:r>
              <a:rPr lang="ja-JP" altLang="en-US" sz="2000"/>
              <a:t>坂口菊恵</a:t>
            </a:r>
            <a:r>
              <a:rPr lang="en-US" altLang="ja-JP" sz="2000" dirty="0"/>
              <a:t> (</a:t>
            </a:r>
            <a:r>
              <a:rPr lang="ja-JP" altLang="en-US" sz="2000"/>
              <a:t>編</a:t>
            </a:r>
            <a:r>
              <a:rPr lang="en-US" altLang="ja-JP" sz="2000" dirty="0"/>
              <a:t>). </a:t>
            </a:r>
            <a:r>
              <a:rPr lang="ja-JP" altLang="en-US" sz="2000">
                <a:hlinkClick r:id="rId2"/>
              </a:rPr>
              <a:t>科学の技法</a:t>
            </a:r>
            <a:r>
              <a:rPr lang="en-US" altLang="ja-JP" sz="2000" dirty="0"/>
              <a:t>. </a:t>
            </a:r>
            <a:r>
              <a:rPr lang="ja-JP" altLang="en-US" sz="2000"/>
              <a:t>東京大学出版会</a:t>
            </a:r>
            <a:r>
              <a:rPr lang="en-US" altLang="ja-JP" sz="2000" dirty="0"/>
              <a:t>, 2017. (</a:t>
            </a:r>
            <a:r>
              <a:rPr lang="ja-JP" altLang="en-US" sz="2000"/>
              <a:t>後半はどちらかというと教員向けなので，前半部分だけでよい</a:t>
            </a:r>
            <a:r>
              <a:rPr lang="en-US" altLang="ja-JP" sz="2000" dirty="0"/>
              <a:t>)</a:t>
            </a:r>
          </a:p>
          <a:p>
            <a:pPr lvl="1"/>
            <a:r>
              <a:rPr lang="ja-JP" altLang="en-US" sz="2000"/>
              <a:t>酒井聡樹</a:t>
            </a:r>
            <a:r>
              <a:rPr lang="en-US" altLang="ja-JP" sz="2000" dirty="0"/>
              <a:t>. </a:t>
            </a:r>
            <a:r>
              <a:rPr lang="ja-JP" altLang="en-US" sz="2000">
                <a:hlinkClick r:id="rId3"/>
              </a:rPr>
              <a:t>これから論文を書く若者のために</a:t>
            </a:r>
            <a:r>
              <a:rPr lang="en-US" altLang="ja-JP" sz="2000" dirty="0">
                <a:hlinkClick r:id="rId3"/>
              </a:rPr>
              <a:t> </a:t>
            </a:r>
            <a:r>
              <a:rPr lang="ja-JP" altLang="en-US" sz="2000">
                <a:hlinkClick r:id="rId3"/>
              </a:rPr>
              <a:t>究極の大改訂版</a:t>
            </a:r>
            <a:r>
              <a:rPr lang="en-US" altLang="ja-JP" sz="2000" dirty="0"/>
              <a:t>. </a:t>
            </a:r>
            <a:r>
              <a:rPr lang="ja-JP" altLang="en-US" sz="2000"/>
              <a:t>共立出版</a:t>
            </a:r>
            <a:r>
              <a:rPr lang="en-US" altLang="ja-JP" sz="2000" dirty="0"/>
              <a:t>, 2015. (</a:t>
            </a:r>
            <a:r>
              <a:rPr lang="ja-JP" altLang="en-US" sz="2000"/>
              <a:t>論文の書き方の本だが，研究そのものに関する考え方が学べる</a:t>
            </a:r>
            <a:r>
              <a:rPr lang="en-US" altLang="ja-JP" sz="2000" dirty="0"/>
              <a:t>)</a:t>
            </a:r>
            <a:endParaRPr lang="en-US" sz="2000" dirty="0"/>
          </a:p>
        </p:txBody>
      </p:sp>
      <p:sp>
        <p:nvSpPr>
          <p:cNvPr id="5" name="日付プレースホルダー 4">
            <a:extLst>
              <a:ext uri="{FF2B5EF4-FFF2-40B4-BE49-F238E27FC236}">
                <a16:creationId xmlns:a16="http://schemas.microsoft.com/office/drawing/2014/main" id="{204DCC13-B7D6-D044-B428-9C5D965B0245}"/>
              </a:ext>
            </a:extLst>
          </p:cNvPr>
          <p:cNvSpPr>
            <a:spLocks noGrp="1"/>
          </p:cNvSpPr>
          <p:nvPr>
            <p:ph type="dt" sz="half" idx="10"/>
          </p:nvPr>
        </p:nvSpPr>
        <p:spPr/>
        <p:txBody>
          <a:bodyPr/>
          <a:lstStyle/>
          <a:p>
            <a:r>
              <a:rPr lang="en-US" altLang="ja-JP"/>
              <a:t>2018/05/17</a:t>
            </a:r>
            <a:endParaRPr lang="ja-JP" altLang="en-US"/>
          </a:p>
        </p:txBody>
      </p:sp>
      <p:sp>
        <p:nvSpPr>
          <p:cNvPr id="6" name="スライド番号プレースホルダー 5">
            <a:extLst>
              <a:ext uri="{FF2B5EF4-FFF2-40B4-BE49-F238E27FC236}">
                <a16:creationId xmlns:a16="http://schemas.microsoft.com/office/drawing/2014/main" id="{5E9EA2F6-9606-FD48-84C7-50CF57E4E50A}"/>
              </a:ext>
            </a:extLst>
          </p:cNvPr>
          <p:cNvSpPr>
            <a:spLocks noGrp="1"/>
          </p:cNvSpPr>
          <p:nvPr>
            <p:ph type="sldNum" sz="quarter" idx="12"/>
          </p:nvPr>
        </p:nvSpPr>
        <p:spPr/>
        <p:txBody>
          <a:bodyPr/>
          <a:lstStyle/>
          <a:p>
            <a:fld id="{FB4A7666-B798-194D-A230-18E5DB7A589D}" type="slidenum">
              <a:rPr lang="ja-JP" altLang="en-US" smtClean="0"/>
              <a:pPr/>
              <a:t>13</a:t>
            </a:fld>
            <a:endParaRPr lang="ja-JP" altLang="en-US"/>
          </a:p>
        </p:txBody>
      </p:sp>
      <p:sp>
        <p:nvSpPr>
          <p:cNvPr id="4" name="フッター プレースホルダー 3">
            <a:extLst>
              <a:ext uri="{FF2B5EF4-FFF2-40B4-BE49-F238E27FC236}">
                <a16:creationId xmlns:a16="http://schemas.microsoft.com/office/drawing/2014/main" id="{46FB738C-F45C-3A48-AE4B-93A142FD6867}"/>
              </a:ext>
            </a:extLst>
          </p:cNvPr>
          <p:cNvSpPr>
            <a:spLocks noGrp="1"/>
          </p:cNvSpPr>
          <p:nvPr>
            <p:ph type="ftr" sz="quarter" idx="11"/>
          </p:nvPr>
        </p:nvSpPr>
        <p:spPr/>
        <p:txBody>
          <a:bodyPr/>
          <a:lstStyle/>
          <a:p>
            <a:r>
              <a:rPr lang="ja-JP" altLang="en-US"/>
              <a:t>研究の進め方 </a:t>
            </a:r>
            <a:r>
              <a:rPr lang="es-ES" altLang="ja-JP"/>
              <a:t>ver. 0.01</a:t>
            </a:r>
            <a:endParaRPr lang="ja-JP" altLang="en-US"/>
          </a:p>
        </p:txBody>
      </p:sp>
    </p:spTree>
    <p:extLst>
      <p:ext uri="{BB962C8B-B14F-4D97-AF65-F5344CB8AC3E}">
        <p14:creationId xmlns:p14="http://schemas.microsoft.com/office/powerpoint/2010/main" val="529380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B7B38F-1BD6-FA48-B726-90EE95CDC884}"/>
              </a:ext>
            </a:extLst>
          </p:cNvPr>
          <p:cNvSpPr>
            <a:spLocks noGrp="1"/>
          </p:cNvSpPr>
          <p:nvPr>
            <p:ph type="title"/>
          </p:nvPr>
        </p:nvSpPr>
        <p:spPr/>
        <p:txBody>
          <a:bodyPr/>
          <a:lstStyle/>
          <a:p>
            <a:r>
              <a:rPr lang="en-US" dirty="0"/>
              <a:t>2-2. </a:t>
            </a:r>
            <a:r>
              <a:rPr lang="ja-JP" altLang="en-US"/>
              <a:t>自然言語処理</a:t>
            </a:r>
            <a:endParaRPr lang="en-US" dirty="0"/>
          </a:p>
        </p:txBody>
      </p:sp>
      <p:sp>
        <p:nvSpPr>
          <p:cNvPr id="3" name="コンテンツ プレースホルダー 2">
            <a:extLst>
              <a:ext uri="{FF2B5EF4-FFF2-40B4-BE49-F238E27FC236}">
                <a16:creationId xmlns:a16="http://schemas.microsoft.com/office/drawing/2014/main" id="{DD3ECB3F-736D-8E45-A593-C5FE125C7F3A}"/>
              </a:ext>
            </a:extLst>
          </p:cNvPr>
          <p:cNvSpPr>
            <a:spLocks noGrp="1"/>
          </p:cNvSpPr>
          <p:nvPr>
            <p:ph idx="1"/>
          </p:nvPr>
        </p:nvSpPr>
        <p:spPr/>
        <p:txBody>
          <a:bodyPr>
            <a:normAutofit/>
          </a:bodyPr>
          <a:lstStyle/>
          <a:p>
            <a:r>
              <a:rPr lang="ja-JP" altLang="en-US" sz="2400"/>
              <a:t>以下の文献を読んでおいてください</a:t>
            </a:r>
            <a:endParaRPr lang="en-US" altLang="ja-JP" sz="2400" dirty="0"/>
          </a:p>
          <a:p>
            <a:pPr lvl="1"/>
            <a:r>
              <a:rPr lang="ja-JP" altLang="en-US" sz="2000"/>
              <a:t>奥村学</a:t>
            </a:r>
            <a:r>
              <a:rPr lang="en-US" altLang="ja-JP" sz="2000" dirty="0"/>
              <a:t>. </a:t>
            </a:r>
            <a:r>
              <a:rPr lang="ja-JP" altLang="en-US" sz="2000">
                <a:hlinkClick r:id="rId2"/>
              </a:rPr>
              <a:t>自然言語処理の基礎</a:t>
            </a:r>
            <a:r>
              <a:rPr lang="en-US" altLang="ja-JP" sz="2000" dirty="0"/>
              <a:t>. </a:t>
            </a:r>
            <a:r>
              <a:rPr lang="ja-JP" altLang="en-US" sz="2000"/>
              <a:t>コロナ社</a:t>
            </a:r>
            <a:r>
              <a:rPr lang="en-US" altLang="ja-JP" sz="2000" dirty="0"/>
              <a:t>, 2010. (</a:t>
            </a:r>
            <a:r>
              <a:rPr lang="ja-JP" altLang="en-US" sz="2000"/>
              <a:t>言語処理の基本的な用語を知ることで教員と会話が通じるようにします</a:t>
            </a:r>
            <a:r>
              <a:rPr lang="en-US" altLang="ja-JP" sz="2000" dirty="0"/>
              <a:t>)</a:t>
            </a:r>
          </a:p>
          <a:p>
            <a:pPr lvl="1"/>
            <a:r>
              <a:rPr lang="ja-JP" altLang="en-US" sz="2000"/>
              <a:t>高村大也</a:t>
            </a:r>
            <a:r>
              <a:rPr lang="en-US" altLang="ja-JP" sz="2000" dirty="0"/>
              <a:t>. </a:t>
            </a:r>
            <a:r>
              <a:rPr lang="ja-JP" altLang="en-US" sz="2000">
                <a:hlinkClick r:id="rId3"/>
              </a:rPr>
              <a:t>言語処理のための機械学習入門</a:t>
            </a:r>
            <a:r>
              <a:rPr lang="en-US" altLang="ja-JP" sz="2000" dirty="0"/>
              <a:t>. </a:t>
            </a:r>
            <a:r>
              <a:rPr lang="ja-JP" altLang="en-US" sz="2000"/>
              <a:t>コロナ社</a:t>
            </a:r>
            <a:r>
              <a:rPr lang="en-US" altLang="ja-JP" sz="2000" dirty="0"/>
              <a:t>, 2010.</a:t>
            </a:r>
          </a:p>
          <a:p>
            <a:r>
              <a:rPr lang="ja-JP" altLang="en-US" sz="2400"/>
              <a:t>以下は輪読します</a:t>
            </a:r>
            <a:r>
              <a:rPr lang="en-US" altLang="ja-JP" sz="2400" dirty="0"/>
              <a:t> (2018</a:t>
            </a:r>
            <a:r>
              <a:rPr lang="ja-JP" altLang="en-US" sz="2400"/>
              <a:t>年上期</a:t>
            </a:r>
            <a:r>
              <a:rPr lang="en-US" altLang="ja-JP" sz="2400" dirty="0"/>
              <a:t>)</a:t>
            </a:r>
            <a:endParaRPr lang="en-US" altLang="ja-JP" sz="2000" dirty="0"/>
          </a:p>
          <a:p>
            <a:pPr lvl="1"/>
            <a:r>
              <a:rPr lang="es-ES" altLang="ja-JP" sz="2000" dirty="0"/>
              <a:t>Christopher D. </a:t>
            </a:r>
            <a:r>
              <a:rPr lang="es-ES" altLang="ja-JP" sz="2000" dirty="0" err="1"/>
              <a:t>Manning</a:t>
            </a:r>
            <a:r>
              <a:rPr lang="es-ES" altLang="ja-JP" sz="2000" dirty="0"/>
              <a:t> and </a:t>
            </a:r>
            <a:r>
              <a:rPr lang="es-ES" altLang="ja-JP" sz="2000" dirty="0" err="1"/>
              <a:t>Hinrich</a:t>
            </a:r>
            <a:r>
              <a:rPr lang="es-ES" altLang="ja-JP" sz="2000" dirty="0"/>
              <a:t> </a:t>
            </a:r>
            <a:r>
              <a:rPr lang="es-ES" altLang="ja-JP" sz="2000" dirty="0" err="1"/>
              <a:t>Schütze</a:t>
            </a:r>
            <a:r>
              <a:rPr lang="es-ES" altLang="ja-JP" sz="2000" dirty="0"/>
              <a:t>. </a:t>
            </a:r>
            <a:r>
              <a:rPr lang="en-US" altLang="ja-JP" sz="2000" dirty="0"/>
              <a:t> </a:t>
            </a:r>
            <a:r>
              <a:rPr lang="en-US" altLang="ja-JP" sz="2000" dirty="0">
                <a:hlinkClick r:id="rId4"/>
              </a:rPr>
              <a:t>Foundations of Statistical Natural Language Processing</a:t>
            </a:r>
            <a:r>
              <a:rPr lang="en-US" altLang="ja-JP" sz="2000" dirty="0"/>
              <a:t>. MIT Press, 1999. (</a:t>
            </a:r>
            <a:r>
              <a:rPr lang="ja-JP" altLang="en-US" sz="2000"/>
              <a:t>古い本ですが言語処理を始めるにあたって身につけておくべき知識がよくまとまっています</a:t>
            </a:r>
            <a:r>
              <a:rPr lang="en-US" altLang="ja-JP" sz="2000" dirty="0"/>
              <a:t>)</a:t>
            </a:r>
          </a:p>
          <a:p>
            <a:pPr lvl="1"/>
            <a:r>
              <a:rPr lang="en-US" altLang="ja-JP" sz="2000" dirty="0"/>
              <a:t>(</a:t>
            </a:r>
            <a:r>
              <a:rPr lang="ja-JP" altLang="en-US" sz="2000"/>
              <a:t>上の邦訳</a:t>
            </a:r>
            <a:r>
              <a:rPr lang="en-US" altLang="ja-JP" sz="2000" dirty="0"/>
              <a:t>) </a:t>
            </a:r>
            <a:r>
              <a:rPr lang="es-ES" altLang="ja-JP" sz="2000" dirty="0"/>
              <a:t>Christopher D. </a:t>
            </a:r>
            <a:r>
              <a:rPr lang="es-ES" altLang="ja-JP" sz="2000" dirty="0" err="1"/>
              <a:t>Manning</a:t>
            </a:r>
            <a:r>
              <a:rPr lang="es-ES" altLang="ja-JP" sz="2000" dirty="0"/>
              <a:t> and </a:t>
            </a:r>
            <a:r>
              <a:rPr lang="es-ES" altLang="ja-JP" sz="2000" dirty="0" err="1"/>
              <a:t>Hinrich</a:t>
            </a:r>
            <a:r>
              <a:rPr lang="es-ES" altLang="ja-JP" sz="2000" dirty="0"/>
              <a:t> </a:t>
            </a:r>
            <a:r>
              <a:rPr lang="es-ES" altLang="ja-JP" sz="2000" dirty="0" err="1"/>
              <a:t>Schütze</a:t>
            </a:r>
            <a:r>
              <a:rPr lang="es-ES" altLang="ja-JP" sz="2000" dirty="0"/>
              <a:t> (</a:t>
            </a:r>
            <a:r>
              <a:rPr lang="ja-JP" altLang="en-US" sz="2000"/>
              <a:t>著</a:t>
            </a:r>
            <a:r>
              <a:rPr lang="es-ES" altLang="ja-JP" sz="2000" dirty="0"/>
              <a:t>), </a:t>
            </a:r>
            <a:r>
              <a:rPr lang="ja-JP" altLang="en-US" sz="2000"/>
              <a:t>加藤恒昭</a:t>
            </a:r>
            <a:r>
              <a:rPr lang="en-US" altLang="ja-JP" sz="2000" dirty="0"/>
              <a:t>, </a:t>
            </a:r>
            <a:r>
              <a:rPr lang="ja-JP" altLang="en-US" sz="2000"/>
              <a:t>菊井玄一郎</a:t>
            </a:r>
            <a:r>
              <a:rPr lang="en-US" altLang="ja-JP" sz="2000" dirty="0"/>
              <a:t>, </a:t>
            </a:r>
            <a:r>
              <a:rPr lang="ja-JP" altLang="en-US" sz="2000"/>
              <a:t>林良彦</a:t>
            </a:r>
            <a:r>
              <a:rPr lang="en-US" altLang="ja-JP" sz="2000" dirty="0"/>
              <a:t>, </a:t>
            </a:r>
            <a:r>
              <a:rPr lang="ja-JP" altLang="en-US" sz="2000"/>
              <a:t>森辰則</a:t>
            </a:r>
            <a:r>
              <a:rPr lang="en-US" altLang="ja-JP" sz="2000" dirty="0"/>
              <a:t> (</a:t>
            </a:r>
            <a:r>
              <a:rPr lang="ja-JP" altLang="en-US" sz="2000"/>
              <a:t>訳</a:t>
            </a:r>
            <a:r>
              <a:rPr lang="en-US" altLang="ja-JP" sz="2000" dirty="0"/>
              <a:t>). </a:t>
            </a:r>
            <a:r>
              <a:rPr lang="ja-JP" altLang="en-US" sz="2000">
                <a:hlinkClick r:id="rId5"/>
              </a:rPr>
              <a:t>統計的自然言語処理の基礎</a:t>
            </a:r>
            <a:r>
              <a:rPr lang="en-US" altLang="ja-JP" sz="2000" dirty="0"/>
              <a:t>. </a:t>
            </a:r>
            <a:r>
              <a:rPr lang="ja-JP" altLang="en-US" sz="2000"/>
              <a:t>共立出版</a:t>
            </a:r>
            <a:r>
              <a:rPr lang="en-US" altLang="ja-JP" sz="2000" dirty="0"/>
              <a:t>, 2017.</a:t>
            </a:r>
            <a:endParaRPr lang="en-US" sz="2000" dirty="0"/>
          </a:p>
        </p:txBody>
      </p:sp>
      <p:sp>
        <p:nvSpPr>
          <p:cNvPr id="5" name="日付プレースホルダー 4">
            <a:extLst>
              <a:ext uri="{FF2B5EF4-FFF2-40B4-BE49-F238E27FC236}">
                <a16:creationId xmlns:a16="http://schemas.microsoft.com/office/drawing/2014/main" id="{787102B4-C624-7F46-983A-9233563E5726}"/>
              </a:ext>
            </a:extLst>
          </p:cNvPr>
          <p:cNvSpPr>
            <a:spLocks noGrp="1"/>
          </p:cNvSpPr>
          <p:nvPr>
            <p:ph type="dt" sz="half" idx="10"/>
          </p:nvPr>
        </p:nvSpPr>
        <p:spPr/>
        <p:txBody>
          <a:bodyPr/>
          <a:lstStyle/>
          <a:p>
            <a:r>
              <a:rPr lang="en-US" altLang="ja-JP"/>
              <a:t>2018/05/17</a:t>
            </a:r>
            <a:endParaRPr lang="ja-JP" altLang="en-US"/>
          </a:p>
        </p:txBody>
      </p:sp>
      <p:sp>
        <p:nvSpPr>
          <p:cNvPr id="6" name="スライド番号プレースホルダー 5">
            <a:extLst>
              <a:ext uri="{FF2B5EF4-FFF2-40B4-BE49-F238E27FC236}">
                <a16:creationId xmlns:a16="http://schemas.microsoft.com/office/drawing/2014/main" id="{7713196B-24D7-BA43-9FDF-065BD9A5F1D9}"/>
              </a:ext>
            </a:extLst>
          </p:cNvPr>
          <p:cNvSpPr>
            <a:spLocks noGrp="1"/>
          </p:cNvSpPr>
          <p:nvPr>
            <p:ph type="sldNum" sz="quarter" idx="12"/>
          </p:nvPr>
        </p:nvSpPr>
        <p:spPr/>
        <p:txBody>
          <a:bodyPr/>
          <a:lstStyle/>
          <a:p>
            <a:fld id="{FB4A7666-B798-194D-A230-18E5DB7A589D}" type="slidenum">
              <a:rPr lang="ja-JP" altLang="en-US" smtClean="0"/>
              <a:pPr/>
              <a:t>14</a:t>
            </a:fld>
            <a:endParaRPr lang="ja-JP" altLang="en-US"/>
          </a:p>
        </p:txBody>
      </p:sp>
      <p:sp>
        <p:nvSpPr>
          <p:cNvPr id="4" name="フッター プレースホルダー 3">
            <a:extLst>
              <a:ext uri="{FF2B5EF4-FFF2-40B4-BE49-F238E27FC236}">
                <a16:creationId xmlns:a16="http://schemas.microsoft.com/office/drawing/2014/main" id="{79B1719A-21C0-3F47-9207-991C2FB102D0}"/>
              </a:ext>
            </a:extLst>
          </p:cNvPr>
          <p:cNvSpPr>
            <a:spLocks noGrp="1"/>
          </p:cNvSpPr>
          <p:nvPr>
            <p:ph type="ftr" sz="quarter" idx="11"/>
          </p:nvPr>
        </p:nvSpPr>
        <p:spPr/>
        <p:txBody>
          <a:bodyPr/>
          <a:lstStyle/>
          <a:p>
            <a:r>
              <a:rPr lang="ja-JP" altLang="en-US"/>
              <a:t>研究の進め方 </a:t>
            </a:r>
            <a:r>
              <a:rPr lang="es-ES" altLang="ja-JP"/>
              <a:t>ver. 0.01</a:t>
            </a:r>
            <a:endParaRPr lang="ja-JP" altLang="en-US"/>
          </a:p>
        </p:txBody>
      </p:sp>
    </p:spTree>
    <p:extLst>
      <p:ext uri="{BB962C8B-B14F-4D97-AF65-F5344CB8AC3E}">
        <p14:creationId xmlns:p14="http://schemas.microsoft.com/office/powerpoint/2010/main" val="1114921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287BB3-DCD6-2540-B0CC-7F56D38B53EF}"/>
              </a:ext>
            </a:extLst>
          </p:cNvPr>
          <p:cNvSpPr>
            <a:spLocks noGrp="1"/>
          </p:cNvSpPr>
          <p:nvPr>
            <p:ph type="title"/>
          </p:nvPr>
        </p:nvSpPr>
        <p:spPr/>
        <p:txBody>
          <a:bodyPr/>
          <a:lstStyle/>
          <a:p>
            <a:r>
              <a:rPr lang="en-US" altLang="ja-JP" dirty="0"/>
              <a:t>2-3. </a:t>
            </a:r>
            <a:r>
              <a:rPr lang="ja-JP" altLang="en-US"/>
              <a:t>プレゼンテーション</a:t>
            </a:r>
            <a:endParaRPr lang="en-US" dirty="0"/>
          </a:p>
        </p:txBody>
      </p:sp>
      <p:sp>
        <p:nvSpPr>
          <p:cNvPr id="3" name="コンテンツ プレースホルダー 2">
            <a:extLst>
              <a:ext uri="{FF2B5EF4-FFF2-40B4-BE49-F238E27FC236}">
                <a16:creationId xmlns:a16="http://schemas.microsoft.com/office/drawing/2014/main" id="{832FC14F-3E99-9146-B709-22B147BA5553}"/>
              </a:ext>
            </a:extLst>
          </p:cNvPr>
          <p:cNvSpPr>
            <a:spLocks noGrp="1"/>
          </p:cNvSpPr>
          <p:nvPr>
            <p:ph idx="1"/>
          </p:nvPr>
        </p:nvSpPr>
        <p:spPr/>
        <p:txBody>
          <a:bodyPr>
            <a:normAutofit/>
          </a:bodyPr>
          <a:lstStyle/>
          <a:p>
            <a:r>
              <a:rPr lang="ja-JP" altLang="en-US" sz="2400"/>
              <a:t>以下の文献を読んでおいてください</a:t>
            </a:r>
            <a:endParaRPr lang="en-US" altLang="ja-JP" sz="2400" dirty="0"/>
          </a:p>
          <a:p>
            <a:pPr lvl="1"/>
            <a:r>
              <a:rPr lang="ja-JP" altLang="en-US" sz="2000"/>
              <a:t>照屋華子</a:t>
            </a:r>
            <a:r>
              <a:rPr lang="en-US" altLang="ja-JP" sz="2000" dirty="0"/>
              <a:t>, </a:t>
            </a:r>
            <a:r>
              <a:rPr lang="ja-JP" altLang="en-US" sz="2000"/>
              <a:t>岡田恵子</a:t>
            </a:r>
            <a:r>
              <a:rPr lang="en-US" altLang="ja-JP" sz="2000" dirty="0"/>
              <a:t>. </a:t>
            </a:r>
            <a:r>
              <a:rPr lang="ja-JP" altLang="en-US" sz="2000">
                <a:hlinkClick r:id="rId2"/>
              </a:rPr>
              <a:t>ロジカル・シンキング</a:t>
            </a:r>
            <a:r>
              <a:rPr lang="en-US" altLang="ja-JP" sz="2000" dirty="0"/>
              <a:t>. </a:t>
            </a:r>
            <a:r>
              <a:rPr lang="ja-JP" altLang="en-US" sz="2000"/>
              <a:t>東洋経済新聞社</a:t>
            </a:r>
            <a:r>
              <a:rPr lang="en-US" altLang="ja-JP" sz="2000" dirty="0"/>
              <a:t>, 2001.</a:t>
            </a:r>
          </a:p>
          <a:p>
            <a:pPr lvl="1"/>
            <a:r>
              <a:rPr lang="ja-JP" altLang="en-US" sz="2000"/>
              <a:t>ジーン・ゼラズニー</a:t>
            </a:r>
            <a:r>
              <a:rPr lang="en-US" altLang="ja-JP" sz="2000" dirty="0"/>
              <a:t> (</a:t>
            </a:r>
            <a:r>
              <a:rPr lang="ja-JP" altLang="en-US" sz="2000"/>
              <a:t>著</a:t>
            </a:r>
            <a:r>
              <a:rPr lang="en-US" altLang="ja-JP" sz="2000" dirty="0"/>
              <a:t>), </a:t>
            </a:r>
            <a:r>
              <a:rPr lang="ja-JP" altLang="en-US" sz="2000"/>
              <a:t>数江良一</a:t>
            </a:r>
            <a:r>
              <a:rPr lang="en-US" altLang="ja-JP" sz="2000" dirty="0"/>
              <a:t>, </a:t>
            </a:r>
            <a:r>
              <a:rPr lang="ja-JP" altLang="en-US" sz="2000"/>
              <a:t>菅野誠二</a:t>
            </a:r>
            <a:r>
              <a:rPr lang="en-US" altLang="ja-JP" sz="2000" dirty="0"/>
              <a:t>, </a:t>
            </a:r>
            <a:r>
              <a:rPr lang="ja-JP" altLang="en-US" sz="2000"/>
              <a:t>大崎朋子</a:t>
            </a:r>
            <a:r>
              <a:rPr lang="en-US" altLang="ja-JP" sz="2000" dirty="0"/>
              <a:t> (</a:t>
            </a:r>
            <a:r>
              <a:rPr lang="ja-JP" altLang="en-US" sz="2000"/>
              <a:t>訳</a:t>
            </a:r>
            <a:r>
              <a:rPr lang="en-US" altLang="ja-JP" sz="2000" dirty="0"/>
              <a:t>). </a:t>
            </a:r>
            <a:r>
              <a:rPr lang="ja-JP" altLang="en-US" sz="2000">
                <a:hlinkClick r:id="rId3"/>
              </a:rPr>
              <a:t>マッキンゼー流プレゼンテーションの技術</a:t>
            </a:r>
            <a:r>
              <a:rPr lang="en-US" altLang="ja-JP" sz="2000" dirty="0"/>
              <a:t>. </a:t>
            </a:r>
            <a:r>
              <a:rPr lang="ja-JP" altLang="en-US" sz="2000"/>
              <a:t>東洋経済新聞社</a:t>
            </a:r>
            <a:r>
              <a:rPr lang="en-US" altLang="ja-JP" sz="2000" dirty="0"/>
              <a:t>, 2004.</a:t>
            </a:r>
          </a:p>
          <a:p>
            <a:pPr lvl="1"/>
            <a:r>
              <a:rPr lang="ja-JP" altLang="en-US" sz="2000"/>
              <a:t>ジーン・ゼラズニー</a:t>
            </a:r>
            <a:r>
              <a:rPr lang="en-US" altLang="ja-JP" sz="2000" dirty="0"/>
              <a:t> (</a:t>
            </a:r>
            <a:r>
              <a:rPr lang="ja-JP" altLang="en-US" sz="2000"/>
              <a:t>著</a:t>
            </a:r>
            <a:r>
              <a:rPr lang="en-US" altLang="ja-JP" sz="2000" dirty="0"/>
              <a:t>), </a:t>
            </a:r>
            <a:r>
              <a:rPr lang="ja-JP" altLang="en-US" sz="2000"/>
              <a:t>数江良一</a:t>
            </a:r>
            <a:r>
              <a:rPr lang="en-US" altLang="ja-JP" sz="2000" dirty="0"/>
              <a:t>, </a:t>
            </a:r>
            <a:r>
              <a:rPr lang="ja-JP" altLang="en-US" sz="2000"/>
              <a:t>菅野誠二</a:t>
            </a:r>
            <a:r>
              <a:rPr lang="en-US" altLang="ja-JP" sz="2000" dirty="0"/>
              <a:t>, </a:t>
            </a:r>
            <a:r>
              <a:rPr lang="ja-JP" altLang="en-US" sz="2000"/>
              <a:t>大崎朋子</a:t>
            </a:r>
            <a:r>
              <a:rPr lang="en-US" altLang="ja-JP" sz="2000" dirty="0"/>
              <a:t> (</a:t>
            </a:r>
            <a:r>
              <a:rPr lang="ja-JP" altLang="en-US" sz="2000"/>
              <a:t>訳</a:t>
            </a:r>
            <a:r>
              <a:rPr lang="en-US" altLang="ja-JP" sz="2000" dirty="0"/>
              <a:t>). </a:t>
            </a:r>
            <a:r>
              <a:rPr lang="ja-JP" altLang="en-US" sz="2000">
                <a:hlinkClick r:id="rId4"/>
              </a:rPr>
              <a:t>マッキンゼー流図解の技術</a:t>
            </a:r>
            <a:r>
              <a:rPr lang="en-US" altLang="ja-JP" sz="2000" dirty="0"/>
              <a:t>. </a:t>
            </a:r>
            <a:r>
              <a:rPr lang="ja-JP" altLang="en-US" sz="2000"/>
              <a:t>東洋経済新聞社</a:t>
            </a:r>
            <a:r>
              <a:rPr lang="en-US" altLang="ja-JP" sz="2000" dirty="0"/>
              <a:t>, 2004.</a:t>
            </a:r>
            <a:endParaRPr lang="en-US" sz="2000" dirty="0"/>
          </a:p>
        </p:txBody>
      </p:sp>
      <p:sp>
        <p:nvSpPr>
          <p:cNvPr id="5" name="日付プレースホルダー 4">
            <a:extLst>
              <a:ext uri="{FF2B5EF4-FFF2-40B4-BE49-F238E27FC236}">
                <a16:creationId xmlns:a16="http://schemas.microsoft.com/office/drawing/2014/main" id="{E6C01D3F-1D18-784C-87C5-7A73286719F3}"/>
              </a:ext>
            </a:extLst>
          </p:cNvPr>
          <p:cNvSpPr>
            <a:spLocks noGrp="1"/>
          </p:cNvSpPr>
          <p:nvPr>
            <p:ph type="dt" sz="half" idx="10"/>
          </p:nvPr>
        </p:nvSpPr>
        <p:spPr/>
        <p:txBody>
          <a:bodyPr/>
          <a:lstStyle/>
          <a:p>
            <a:r>
              <a:rPr lang="en-US" altLang="ja-JP"/>
              <a:t>2018/05/17</a:t>
            </a:r>
            <a:endParaRPr lang="ja-JP" altLang="en-US"/>
          </a:p>
        </p:txBody>
      </p:sp>
      <p:sp>
        <p:nvSpPr>
          <p:cNvPr id="6" name="スライド番号プレースホルダー 5">
            <a:extLst>
              <a:ext uri="{FF2B5EF4-FFF2-40B4-BE49-F238E27FC236}">
                <a16:creationId xmlns:a16="http://schemas.microsoft.com/office/drawing/2014/main" id="{D9161D88-F705-2042-A9E2-7E6F2BD50845}"/>
              </a:ext>
            </a:extLst>
          </p:cNvPr>
          <p:cNvSpPr>
            <a:spLocks noGrp="1"/>
          </p:cNvSpPr>
          <p:nvPr>
            <p:ph type="sldNum" sz="quarter" idx="12"/>
          </p:nvPr>
        </p:nvSpPr>
        <p:spPr/>
        <p:txBody>
          <a:bodyPr/>
          <a:lstStyle/>
          <a:p>
            <a:fld id="{FB4A7666-B798-194D-A230-18E5DB7A589D}" type="slidenum">
              <a:rPr lang="ja-JP" altLang="en-US" smtClean="0"/>
              <a:pPr/>
              <a:t>15</a:t>
            </a:fld>
            <a:endParaRPr lang="ja-JP" altLang="en-US"/>
          </a:p>
        </p:txBody>
      </p:sp>
      <p:sp>
        <p:nvSpPr>
          <p:cNvPr id="4" name="フッター プレースホルダー 3">
            <a:extLst>
              <a:ext uri="{FF2B5EF4-FFF2-40B4-BE49-F238E27FC236}">
                <a16:creationId xmlns:a16="http://schemas.microsoft.com/office/drawing/2014/main" id="{C4276E82-4D3B-C94D-B51F-2189CB292E73}"/>
              </a:ext>
            </a:extLst>
          </p:cNvPr>
          <p:cNvSpPr>
            <a:spLocks noGrp="1"/>
          </p:cNvSpPr>
          <p:nvPr>
            <p:ph type="ftr" sz="quarter" idx="11"/>
          </p:nvPr>
        </p:nvSpPr>
        <p:spPr/>
        <p:txBody>
          <a:bodyPr/>
          <a:lstStyle/>
          <a:p>
            <a:r>
              <a:rPr lang="ja-JP" altLang="en-US"/>
              <a:t>研究の進め方 </a:t>
            </a:r>
            <a:r>
              <a:rPr lang="es-ES" altLang="ja-JP"/>
              <a:t>ver. 0.01</a:t>
            </a:r>
            <a:endParaRPr lang="ja-JP" altLang="en-US"/>
          </a:p>
        </p:txBody>
      </p:sp>
    </p:spTree>
    <p:extLst>
      <p:ext uri="{BB962C8B-B14F-4D97-AF65-F5344CB8AC3E}">
        <p14:creationId xmlns:p14="http://schemas.microsoft.com/office/powerpoint/2010/main" val="627010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2AD88-4317-BD4F-82C6-01D6F1083C4E}"/>
              </a:ext>
            </a:extLst>
          </p:cNvPr>
          <p:cNvSpPr>
            <a:spLocks noGrp="1"/>
          </p:cNvSpPr>
          <p:nvPr>
            <p:ph type="title"/>
          </p:nvPr>
        </p:nvSpPr>
        <p:spPr/>
        <p:txBody>
          <a:bodyPr/>
          <a:lstStyle/>
          <a:p>
            <a:r>
              <a:rPr lang="ja-JP" altLang="en-US"/>
              <a:t>このスライドが存在する理由</a:t>
            </a:r>
            <a:endParaRPr lang="en-US" dirty="0"/>
          </a:p>
        </p:txBody>
      </p:sp>
      <p:sp>
        <p:nvSpPr>
          <p:cNvPr id="3" name="コンテンツ プレースホルダー 2">
            <a:extLst>
              <a:ext uri="{FF2B5EF4-FFF2-40B4-BE49-F238E27FC236}">
                <a16:creationId xmlns:a16="http://schemas.microsoft.com/office/drawing/2014/main" id="{2FD52636-03E3-AE4E-93DD-745722CA936D}"/>
              </a:ext>
            </a:extLst>
          </p:cNvPr>
          <p:cNvSpPr>
            <a:spLocks noGrp="1"/>
          </p:cNvSpPr>
          <p:nvPr>
            <p:ph idx="1"/>
          </p:nvPr>
        </p:nvSpPr>
        <p:spPr/>
        <p:txBody>
          <a:bodyPr>
            <a:normAutofit/>
          </a:bodyPr>
          <a:lstStyle/>
          <a:p>
            <a:r>
              <a:rPr lang="ja-JP" altLang="en-US" sz="2400"/>
              <a:t>ターゲットとする読み手</a:t>
            </a:r>
            <a:endParaRPr lang="en-US" altLang="ja-JP" sz="2400" dirty="0"/>
          </a:p>
          <a:p>
            <a:pPr lvl="1"/>
            <a:r>
              <a:rPr lang="ja-JP" altLang="en-US" sz="2000"/>
              <a:t>新しく研究を始める，研究室に新しく配属された</a:t>
            </a:r>
            <a:r>
              <a:rPr lang="en-US" altLang="ja-JP" sz="2000" dirty="0"/>
              <a:t> </a:t>
            </a:r>
            <a:r>
              <a:rPr lang="en-US" sz="2000" dirty="0"/>
              <a:t>B4 </a:t>
            </a:r>
            <a:r>
              <a:rPr lang="ja-JP" altLang="en-US" sz="2000"/>
              <a:t>あるいは</a:t>
            </a:r>
            <a:r>
              <a:rPr lang="en-US" altLang="ja-JP" sz="2000" dirty="0"/>
              <a:t> M1</a:t>
            </a:r>
          </a:p>
          <a:p>
            <a:r>
              <a:rPr lang="ja-JP" altLang="en-US" sz="2400"/>
              <a:t>スライドの狙い</a:t>
            </a:r>
            <a:endParaRPr lang="en-US" altLang="ja-JP" sz="2400" dirty="0"/>
          </a:p>
          <a:p>
            <a:pPr lvl="1"/>
            <a:r>
              <a:rPr lang="ja-JP" altLang="en-US" sz="2000"/>
              <a:t>教員と一緒に研究を進めていく上で，あらかじめ知っておいて欲しい知識について書いています</a:t>
            </a:r>
            <a:endParaRPr lang="en-US" altLang="ja-JP" sz="2000" dirty="0"/>
          </a:p>
          <a:p>
            <a:pPr lvl="1"/>
            <a:r>
              <a:rPr lang="ja-JP" altLang="en-US" sz="2000"/>
              <a:t>このスライドの内容を理解して，一緒に効率的に研究を進められるようになってもらうことが目標です</a:t>
            </a:r>
            <a:endParaRPr lang="en-US" altLang="ja-JP" sz="2000" dirty="0"/>
          </a:p>
        </p:txBody>
      </p:sp>
      <p:sp>
        <p:nvSpPr>
          <p:cNvPr id="4" name="日付プレースホルダー 3">
            <a:extLst>
              <a:ext uri="{FF2B5EF4-FFF2-40B4-BE49-F238E27FC236}">
                <a16:creationId xmlns:a16="http://schemas.microsoft.com/office/drawing/2014/main" id="{83372CEC-5CBF-844C-90D5-1986B58EF633}"/>
              </a:ext>
            </a:extLst>
          </p:cNvPr>
          <p:cNvSpPr>
            <a:spLocks noGrp="1"/>
          </p:cNvSpPr>
          <p:nvPr>
            <p:ph type="dt" sz="half" idx="10"/>
          </p:nvPr>
        </p:nvSpPr>
        <p:spPr/>
        <p:txBody>
          <a:bodyPr/>
          <a:lstStyle/>
          <a:p>
            <a:r>
              <a:rPr lang="en-US" altLang="ja-JP"/>
              <a:t>2018/05/17</a:t>
            </a:r>
            <a:endParaRPr lang="ja-JP" altLang="en-US"/>
          </a:p>
        </p:txBody>
      </p:sp>
      <p:sp>
        <p:nvSpPr>
          <p:cNvPr id="5" name="スライド番号プレースホルダー 4">
            <a:extLst>
              <a:ext uri="{FF2B5EF4-FFF2-40B4-BE49-F238E27FC236}">
                <a16:creationId xmlns:a16="http://schemas.microsoft.com/office/drawing/2014/main" id="{2B4DA973-E4AF-B948-822E-BF3DFABCE84D}"/>
              </a:ext>
            </a:extLst>
          </p:cNvPr>
          <p:cNvSpPr>
            <a:spLocks noGrp="1"/>
          </p:cNvSpPr>
          <p:nvPr>
            <p:ph type="sldNum" sz="quarter" idx="12"/>
          </p:nvPr>
        </p:nvSpPr>
        <p:spPr/>
        <p:txBody>
          <a:bodyPr/>
          <a:lstStyle/>
          <a:p>
            <a:fld id="{FB4A7666-B798-194D-A230-18E5DB7A589D}" type="slidenum">
              <a:rPr lang="ja-JP" altLang="en-US" smtClean="0"/>
              <a:pPr/>
              <a:t>2</a:t>
            </a:fld>
            <a:endParaRPr lang="ja-JP" altLang="en-US"/>
          </a:p>
        </p:txBody>
      </p:sp>
      <p:sp>
        <p:nvSpPr>
          <p:cNvPr id="6" name="フッター プレースホルダー 5">
            <a:extLst>
              <a:ext uri="{FF2B5EF4-FFF2-40B4-BE49-F238E27FC236}">
                <a16:creationId xmlns:a16="http://schemas.microsoft.com/office/drawing/2014/main" id="{00DC1EDC-736F-2D42-B574-CB71CFF0668E}"/>
              </a:ext>
            </a:extLst>
          </p:cNvPr>
          <p:cNvSpPr>
            <a:spLocks noGrp="1"/>
          </p:cNvSpPr>
          <p:nvPr>
            <p:ph type="ftr" sz="quarter" idx="11"/>
          </p:nvPr>
        </p:nvSpPr>
        <p:spPr/>
        <p:txBody>
          <a:bodyPr/>
          <a:lstStyle/>
          <a:p>
            <a:r>
              <a:rPr lang="ja-JP" altLang="en-US"/>
              <a:t>研究の進め方 </a:t>
            </a:r>
            <a:r>
              <a:rPr lang="es-ES" altLang="ja-JP"/>
              <a:t>ver. 0.01</a:t>
            </a:r>
            <a:endParaRPr lang="ja-JP" altLang="en-US"/>
          </a:p>
        </p:txBody>
      </p:sp>
    </p:spTree>
    <p:extLst>
      <p:ext uri="{BB962C8B-B14F-4D97-AF65-F5344CB8AC3E}">
        <p14:creationId xmlns:p14="http://schemas.microsoft.com/office/powerpoint/2010/main" val="3939794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1AC09959-BC00-4040-B9D5-AB93A69F8B44}"/>
              </a:ext>
            </a:extLst>
          </p:cNvPr>
          <p:cNvSpPr>
            <a:spLocks noGrp="1"/>
          </p:cNvSpPr>
          <p:nvPr>
            <p:ph type="title"/>
          </p:nvPr>
        </p:nvSpPr>
        <p:spPr/>
        <p:txBody>
          <a:bodyPr/>
          <a:lstStyle/>
          <a:p>
            <a:r>
              <a:rPr lang="ja-JP" altLang="en-US"/>
              <a:t>目次</a:t>
            </a:r>
            <a:endParaRPr lang="en-US" dirty="0"/>
          </a:p>
        </p:txBody>
      </p:sp>
      <p:sp>
        <p:nvSpPr>
          <p:cNvPr id="3" name="コンテンツ プレースホルダー 2">
            <a:extLst>
              <a:ext uri="{FF2B5EF4-FFF2-40B4-BE49-F238E27FC236}">
                <a16:creationId xmlns:a16="http://schemas.microsoft.com/office/drawing/2014/main" id="{E8AE65B2-D6EF-AB43-87B2-73F462E3709A}"/>
              </a:ext>
            </a:extLst>
          </p:cNvPr>
          <p:cNvSpPr>
            <a:spLocks noGrp="1"/>
          </p:cNvSpPr>
          <p:nvPr>
            <p:ph idx="1"/>
          </p:nvPr>
        </p:nvSpPr>
        <p:spPr/>
        <p:txBody>
          <a:bodyPr/>
          <a:lstStyle/>
          <a:p>
            <a:pPr marL="514350" indent="-514350">
              <a:buFont typeface="+mj-lt"/>
              <a:buAutoNum type="arabicPeriod"/>
            </a:pPr>
            <a:r>
              <a:rPr lang="ja-JP" altLang="en-US"/>
              <a:t>研究の進め方</a:t>
            </a:r>
            <a:endParaRPr lang="en-US" altLang="ja-JP" dirty="0"/>
          </a:p>
          <a:p>
            <a:pPr marL="914400" lvl="1" indent="-514350">
              <a:buFont typeface="+mj-lt"/>
              <a:buAutoNum type="arabicPeriod"/>
            </a:pPr>
            <a:r>
              <a:rPr lang="en-US" dirty="0"/>
              <a:t>Local Meeting</a:t>
            </a:r>
          </a:p>
          <a:p>
            <a:pPr marL="914400" lvl="1" indent="-514350">
              <a:buFont typeface="+mj-lt"/>
              <a:buAutoNum type="arabicPeriod"/>
            </a:pPr>
            <a:r>
              <a:rPr lang="en-US" dirty="0"/>
              <a:t>Plenary Meeting</a:t>
            </a:r>
          </a:p>
          <a:p>
            <a:pPr marL="514350" indent="-514350">
              <a:buFont typeface="+mj-lt"/>
              <a:buAutoNum type="arabicPeriod"/>
            </a:pPr>
            <a:r>
              <a:rPr lang="ja-JP" altLang="en-US"/>
              <a:t>基礎知識の習得</a:t>
            </a:r>
            <a:endParaRPr lang="en-US" altLang="ja-JP" dirty="0"/>
          </a:p>
          <a:p>
            <a:pPr marL="914400" lvl="1" indent="-514350">
              <a:buFont typeface="+mj-lt"/>
              <a:buAutoNum type="arabicPeriod"/>
            </a:pPr>
            <a:r>
              <a:rPr lang="ja-JP" altLang="en-US"/>
              <a:t>研究の基礎</a:t>
            </a:r>
            <a:endParaRPr lang="en-US" altLang="ja-JP" dirty="0"/>
          </a:p>
          <a:p>
            <a:pPr marL="914400" lvl="1" indent="-514350">
              <a:buFont typeface="+mj-lt"/>
              <a:buAutoNum type="arabicPeriod"/>
            </a:pPr>
            <a:r>
              <a:rPr lang="ja-JP" altLang="en-US"/>
              <a:t>プレゼンテーション</a:t>
            </a:r>
            <a:endParaRPr lang="en-US" altLang="ja-JP" dirty="0"/>
          </a:p>
          <a:p>
            <a:pPr marL="914400" lvl="1" indent="-514350">
              <a:buFont typeface="+mj-lt"/>
              <a:buAutoNum type="arabicPeriod"/>
            </a:pPr>
            <a:r>
              <a:rPr lang="ja-JP" altLang="en-US"/>
              <a:t>自然言語処理</a:t>
            </a:r>
            <a:endParaRPr lang="en-US" altLang="ja-JP" dirty="0"/>
          </a:p>
        </p:txBody>
      </p:sp>
      <p:sp>
        <p:nvSpPr>
          <p:cNvPr id="5" name="日付プレースホルダー 4">
            <a:extLst>
              <a:ext uri="{FF2B5EF4-FFF2-40B4-BE49-F238E27FC236}">
                <a16:creationId xmlns:a16="http://schemas.microsoft.com/office/drawing/2014/main" id="{077144FF-4A24-C948-B261-6DD457ACCDF2}"/>
              </a:ext>
            </a:extLst>
          </p:cNvPr>
          <p:cNvSpPr>
            <a:spLocks noGrp="1"/>
          </p:cNvSpPr>
          <p:nvPr>
            <p:ph type="dt" sz="half" idx="10"/>
          </p:nvPr>
        </p:nvSpPr>
        <p:spPr/>
        <p:txBody>
          <a:bodyPr/>
          <a:lstStyle/>
          <a:p>
            <a:r>
              <a:rPr lang="en-US" altLang="ja-JP"/>
              <a:t>2018/05/17</a:t>
            </a:r>
            <a:endParaRPr lang="ja-JP" altLang="en-US"/>
          </a:p>
        </p:txBody>
      </p:sp>
      <p:sp>
        <p:nvSpPr>
          <p:cNvPr id="6" name="スライド番号プレースホルダー 5">
            <a:extLst>
              <a:ext uri="{FF2B5EF4-FFF2-40B4-BE49-F238E27FC236}">
                <a16:creationId xmlns:a16="http://schemas.microsoft.com/office/drawing/2014/main" id="{D0776A72-C88D-BA40-BDBE-C0B973036EB4}"/>
              </a:ext>
            </a:extLst>
          </p:cNvPr>
          <p:cNvSpPr>
            <a:spLocks noGrp="1"/>
          </p:cNvSpPr>
          <p:nvPr>
            <p:ph type="sldNum" sz="quarter" idx="12"/>
          </p:nvPr>
        </p:nvSpPr>
        <p:spPr/>
        <p:txBody>
          <a:bodyPr/>
          <a:lstStyle/>
          <a:p>
            <a:fld id="{FB4A7666-B798-194D-A230-18E5DB7A589D}" type="slidenum">
              <a:rPr lang="ja-JP" altLang="en-US" smtClean="0"/>
              <a:pPr/>
              <a:t>3</a:t>
            </a:fld>
            <a:endParaRPr lang="ja-JP" altLang="en-US"/>
          </a:p>
        </p:txBody>
      </p:sp>
      <p:sp>
        <p:nvSpPr>
          <p:cNvPr id="2" name="フッター プレースホルダー 1">
            <a:extLst>
              <a:ext uri="{FF2B5EF4-FFF2-40B4-BE49-F238E27FC236}">
                <a16:creationId xmlns:a16="http://schemas.microsoft.com/office/drawing/2014/main" id="{6D1433AD-0F9F-CB49-8385-7ED5D873EC48}"/>
              </a:ext>
            </a:extLst>
          </p:cNvPr>
          <p:cNvSpPr>
            <a:spLocks noGrp="1"/>
          </p:cNvSpPr>
          <p:nvPr>
            <p:ph type="ftr" sz="quarter" idx="11"/>
          </p:nvPr>
        </p:nvSpPr>
        <p:spPr/>
        <p:txBody>
          <a:bodyPr/>
          <a:lstStyle/>
          <a:p>
            <a:r>
              <a:rPr lang="ja-JP" altLang="en-US"/>
              <a:t>研究の進め方 </a:t>
            </a:r>
            <a:r>
              <a:rPr lang="es-ES" altLang="ja-JP"/>
              <a:t>ver. 0.01</a:t>
            </a:r>
            <a:endParaRPr lang="ja-JP" altLang="en-US"/>
          </a:p>
        </p:txBody>
      </p:sp>
    </p:spTree>
    <p:extLst>
      <p:ext uri="{BB962C8B-B14F-4D97-AF65-F5344CB8AC3E}">
        <p14:creationId xmlns:p14="http://schemas.microsoft.com/office/powerpoint/2010/main" val="912015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55807-9275-3242-B621-2AE3020266A7}"/>
              </a:ext>
            </a:extLst>
          </p:cNvPr>
          <p:cNvSpPr>
            <a:spLocks noGrp="1"/>
          </p:cNvSpPr>
          <p:nvPr>
            <p:ph type="title"/>
          </p:nvPr>
        </p:nvSpPr>
        <p:spPr/>
        <p:txBody>
          <a:bodyPr/>
          <a:lstStyle/>
          <a:p>
            <a:r>
              <a:rPr lang="ja-JP" altLang="en-US"/>
              <a:t>研究の進め方</a:t>
            </a:r>
            <a:endParaRPr lang="en-US" dirty="0"/>
          </a:p>
        </p:txBody>
      </p:sp>
      <p:sp>
        <p:nvSpPr>
          <p:cNvPr id="6" name="コンテンツ プレースホルダー 5">
            <a:extLst>
              <a:ext uri="{FF2B5EF4-FFF2-40B4-BE49-F238E27FC236}">
                <a16:creationId xmlns:a16="http://schemas.microsoft.com/office/drawing/2014/main" id="{7E314B58-E09F-EB45-86A7-AD10374D5CFA}"/>
              </a:ext>
            </a:extLst>
          </p:cNvPr>
          <p:cNvSpPr>
            <a:spLocks noGrp="1"/>
          </p:cNvSpPr>
          <p:nvPr>
            <p:ph idx="1"/>
          </p:nvPr>
        </p:nvSpPr>
        <p:spPr/>
        <p:txBody>
          <a:bodyPr>
            <a:normAutofit/>
          </a:bodyPr>
          <a:lstStyle/>
          <a:p>
            <a:r>
              <a:rPr lang="en-US" sz="2400" dirty="0"/>
              <a:t>Local Meeting </a:t>
            </a:r>
            <a:r>
              <a:rPr lang="ja-JP" altLang="en-US" sz="2400"/>
              <a:t>と</a:t>
            </a:r>
            <a:r>
              <a:rPr lang="en-US" altLang="ja-JP" sz="2400" dirty="0"/>
              <a:t> Plenary Meeting </a:t>
            </a:r>
            <a:r>
              <a:rPr lang="ja-JP" altLang="en-US" sz="2400"/>
              <a:t>の</a:t>
            </a:r>
            <a:r>
              <a:rPr lang="en-US" altLang="ja-JP" sz="2400" dirty="0"/>
              <a:t>2</a:t>
            </a:r>
            <a:r>
              <a:rPr lang="ja-JP" altLang="en-US" sz="2400"/>
              <a:t>種類の</a:t>
            </a:r>
            <a:r>
              <a:rPr lang="en-US" altLang="ja-JP" sz="2400" dirty="0"/>
              <a:t> meeting </a:t>
            </a:r>
            <a:r>
              <a:rPr lang="ja-JP" altLang="en-US" sz="2400"/>
              <a:t>があり，これを基盤として研究を進めていきます</a:t>
            </a:r>
            <a:endParaRPr lang="en-US" altLang="ja-JP" sz="2400" dirty="0"/>
          </a:p>
          <a:p>
            <a:r>
              <a:rPr lang="en-US" sz="2400" dirty="0"/>
              <a:t>Local Meeting </a:t>
            </a:r>
            <a:r>
              <a:rPr lang="ja-JP" altLang="en-US" sz="2400"/>
              <a:t>は</a:t>
            </a:r>
            <a:r>
              <a:rPr lang="en-US" altLang="ja-JP" sz="2400" dirty="0"/>
              <a:t>1〜2</a:t>
            </a:r>
            <a:r>
              <a:rPr lang="ja-JP" altLang="en-US" sz="2400"/>
              <a:t>週間に</a:t>
            </a:r>
            <a:r>
              <a:rPr lang="en-US" altLang="ja-JP" sz="2400" dirty="0"/>
              <a:t>1</a:t>
            </a:r>
            <a:r>
              <a:rPr lang="ja-JP" altLang="en-US" sz="2400"/>
              <a:t>回，</a:t>
            </a:r>
            <a:r>
              <a:rPr lang="en-US" altLang="ja-JP" sz="2400" dirty="0"/>
              <a:t> Plenary Meeting </a:t>
            </a:r>
            <a:r>
              <a:rPr lang="ja-JP" altLang="en-US" sz="2400"/>
              <a:t>での発表は</a:t>
            </a:r>
            <a:r>
              <a:rPr lang="en-US" altLang="ja-JP" sz="2400" dirty="0"/>
              <a:t>1</a:t>
            </a:r>
            <a:r>
              <a:rPr lang="ja-JP" altLang="en-US" sz="2400"/>
              <a:t>クォーターに</a:t>
            </a:r>
            <a:r>
              <a:rPr lang="en-US" altLang="ja-JP" sz="2400" dirty="0"/>
              <a:t>1</a:t>
            </a:r>
            <a:r>
              <a:rPr lang="ja-JP" altLang="en-US" sz="2400"/>
              <a:t>回程度あります</a:t>
            </a:r>
            <a:endParaRPr lang="en-US" altLang="ja-JP" sz="2400" dirty="0"/>
          </a:p>
          <a:p>
            <a:endParaRPr lang="en-US" sz="2400" dirty="0"/>
          </a:p>
        </p:txBody>
      </p:sp>
      <p:sp>
        <p:nvSpPr>
          <p:cNvPr id="4" name="日付プレースホルダー 3">
            <a:extLst>
              <a:ext uri="{FF2B5EF4-FFF2-40B4-BE49-F238E27FC236}">
                <a16:creationId xmlns:a16="http://schemas.microsoft.com/office/drawing/2014/main" id="{5C4FFC97-DB88-E34A-8528-EADD6857CEE4}"/>
              </a:ext>
            </a:extLst>
          </p:cNvPr>
          <p:cNvSpPr>
            <a:spLocks noGrp="1"/>
          </p:cNvSpPr>
          <p:nvPr>
            <p:ph type="dt" sz="half" idx="10"/>
          </p:nvPr>
        </p:nvSpPr>
        <p:spPr/>
        <p:txBody>
          <a:bodyPr/>
          <a:lstStyle/>
          <a:p>
            <a:r>
              <a:rPr lang="en-US" altLang="ja-JP"/>
              <a:t>2018/05/17</a:t>
            </a:r>
            <a:endParaRPr lang="ja-JP" altLang="en-US"/>
          </a:p>
        </p:txBody>
      </p:sp>
      <p:sp>
        <p:nvSpPr>
          <p:cNvPr id="5" name="スライド番号プレースホルダー 4">
            <a:extLst>
              <a:ext uri="{FF2B5EF4-FFF2-40B4-BE49-F238E27FC236}">
                <a16:creationId xmlns:a16="http://schemas.microsoft.com/office/drawing/2014/main" id="{7667A17C-9C7B-C44D-9209-CEDD033E251F}"/>
              </a:ext>
            </a:extLst>
          </p:cNvPr>
          <p:cNvSpPr>
            <a:spLocks noGrp="1"/>
          </p:cNvSpPr>
          <p:nvPr>
            <p:ph type="sldNum" sz="quarter" idx="12"/>
          </p:nvPr>
        </p:nvSpPr>
        <p:spPr/>
        <p:txBody>
          <a:bodyPr/>
          <a:lstStyle/>
          <a:p>
            <a:fld id="{FB4A7666-B798-194D-A230-18E5DB7A589D}" type="slidenum">
              <a:rPr lang="ja-JP" altLang="en-US" smtClean="0"/>
              <a:pPr/>
              <a:t>4</a:t>
            </a:fld>
            <a:endParaRPr lang="ja-JP" altLang="en-US"/>
          </a:p>
        </p:txBody>
      </p:sp>
      <p:sp>
        <p:nvSpPr>
          <p:cNvPr id="7" name="テキスト プレースホルダー 6">
            <a:extLst>
              <a:ext uri="{FF2B5EF4-FFF2-40B4-BE49-F238E27FC236}">
                <a16:creationId xmlns:a16="http://schemas.microsoft.com/office/drawing/2014/main" id="{0E773E25-1597-904C-9FC3-E394767377AE}"/>
              </a:ext>
            </a:extLst>
          </p:cNvPr>
          <p:cNvSpPr>
            <a:spLocks noGrp="1"/>
          </p:cNvSpPr>
          <p:nvPr>
            <p:ph type="body" sz="quarter" idx="13"/>
          </p:nvPr>
        </p:nvSpPr>
        <p:spPr/>
        <p:txBody>
          <a:bodyPr/>
          <a:lstStyle/>
          <a:p>
            <a:r>
              <a:rPr lang="en-US" dirty="0"/>
              <a:t>Local/Plenary Meeting </a:t>
            </a:r>
            <a:r>
              <a:rPr lang="ja-JP" altLang="en-US"/>
              <a:t>について</a:t>
            </a:r>
            <a:endParaRPr lang="en-US" dirty="0"/>
          </a:p>
        </p:txBody>
      </p:sp>
      <p:sp>
        <p:nvSpPr>
          <p:cNvPr id="3" name="フッター プレースホルダー 2">
            <a:extLst>
              <a:ext uri="{FF2B5EF4-FFF2-40B4-BE49-F238E27FC236}">
                <a16:creationId xmlns:a16="http://schemas.microsoft.com/office/drawing/2014/main" id="{B9524C9B-4E00-2648-B826-3F946B2ACE7C}"/>
              </a:ext>
            </a:extLst>
          </p:cNvPr>
          <p:cNvSpPr>
            <a:spLocks noGrp="1"/>
          </p:cNvSpPr>
          <p:nvPr>
            <p:ph type="ftr" sz="quarter" idx="11"/>
          </p:nvPr>
        </p:nvSpPr>
        <p:spPr/>
        <p:txBody>
          <a:bodyPr/>
          <a:lstStyle/>
          <a:p>
            <a:r>
              <a:rPr lang="ja-JP" altLang="en-US"/>
              <a:t>研究の進め方 </a:t>
            </a:r>
            <a:r>
              <a:rPr lang="es-ES" altLang="ja-JP"/>
              <a:t>ver. 0.01</a:t>
            </a:r>
            <a:endParaRPr lang="ja-JP" altLang="en-US"/>
          </a:p>
        </p:txBody>
      </p:sp>
    </p:spTree>
    <p:extLst>
      <p:ext uri="{BB962C8B-B14F-4D97-AF65-F5344CB8AC3E}">
        <p14:creationId xmlns:p14="http://schemas.microsoft.com/office/powerpoint/2010/main" val="1202093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55807-9275-3242-B621-2AE3020266A7}"/>
              </a:ext>
            </a:extLst>
          </p:cNvPr>
          <p:cNvSpPr>
            <a:spLocks noGrp="1"/>
          </p:cNvSpPr>
          <p:nvPr>
            <p:ph type="title"/>
          </p:nvPr>
        </p:nvSpPr>
        <p:spPr/>
        <p:txBody>
          <a:bodyPr/>
          <a:lstStyle/>
          <a:p>
            <a:r>
              <a:rPr lang="ja-JP" altLang="en-US"/>
              <a:t>研究の進め方</a:t>
            </a:r>
            <a:endParaRPr lang="en-US" dirty="0"/>
          </a:p>
        </p:txBody>
      </p:sp>
      <p:sp>
        <p:nvSpPr>
          <p:cNvPr id="6" name="コンテンツ プレースホルダー 5">
            <a:extLst>
              <a:ext uri="{FF2B5EF4-FFF2-40B4-BE49-F238E27FC236}">
                <a16:creationId xmlns:a16="http://schemas.microsoft.com/office/drawing/2014/main" id="{7E314B58-E09F-EB45-86A7-AD10374D5CFA}"/>
              </a:ext>
            </a:extLst>
          </p:cNvPr>
          <p:cNvSpPr>
            <a:spLocks noGrp="1"/>
          </p:cNvSpPr>
          <p:nvPr>
            <p:ph idx="1"/>
          </p:nvPr>
        </p:nvSpPr>
        <p:spPr/>
        <p:txBody>
          <a:bodyPr/>
          <a:lstStyle/>
          <a:p>
            <a:r>
              <a:rPr lang="ja-JP" altLang="en-US" sz="2400"/>
              <a:t>連絡について</a:t>
            </a:r>
            <a:endParaRPr lang="en-US" altLang="ja-JP" sz="2400" dirty="0"/>
          </a:p>
          <a:p>
            <a:pPr lvl="1"/>
            <a:r>
              <a:rPr lang="ja-JP" altLang="en-US" sz="2000"/>
              <a:t>日々の細々した連絡には</a:t>
            </a:r>
            <a:r>
              <a:rPr lang="en-US" altLang="ja-JP" sz="2000" dirty="0"/>
              <a:t> </a:t>
            </a:r>
            <a:r>
              <a:rPr lang="en-US" sz="2000" dirty="0"/>
              <a:t>Slack </a:t>
            </a:r>
            <a:r>
              <a:rPr lang="ja-JP" altLang="en-US" sz="2000"/>
              <a:t>を使いますので</a:t>
            </a:r>
            <a:r>
              <a:rPr lang="en-US" altLang="ja-JP" sz="2000" dirty="0"/>
              <a:t> Slack </a:t>
            </a:r>
            <a:r>
              <a:rPr lang="ja-JP" altLang="en-US" sz="2000"/>
              <a:t>を立ち上げておくようにしてください</a:t>
            </a:r>
            <a:endParaRPr lang="en-US" altLang="ja-JP" sz="2000" dirty="0"/>
          </a:p>
          <a:p>
            <a:r>
              <a:rPr lang="ja-JP" altLang="en-US" sz="2400"/>
              <a:t>研究室</a:t>
            </a:r>
            <a:r>
              <a:rPr lang="en-US" altLang="ja-JP" sz="2400" dirty="0"/>
              <a:t> w</a:t>
            </a:r>
            <a:r>
              <a:rPr lang="en-US" sz="2400" dirty="0"/>
              <a:t>iki </a:t>
            </a:r>
            <a:r>
              <a:rPr lang="ja-JP" altLang="en-US" sz="2400"/>
              <a:t>について</a:t>
            </a:r>
            <a:endParaRPr lang="en-US" altLang="ja-JP" sz="2400" dirty="0"/>
          </a:p>
          <a:p>
            <a:pPr lvl="1"/>
            <a:r>
              <a:rPr lang="ja-JP" altLang="en-US" sz="2000"/>
              <a:t>研究室</a:t>
            </a:r>
            <a:r>
              <a:rPr lang="en-US" altLang="ja-JP" sz="2000" dirty="0"/>
              <a:t> wiki </a:t>
            </a:r>
            <a:r>
              <a:rPr lang="ja-JP" altLang="en-US" sz="2000"/>
              <a:t>の自分のページを作成してください</a:t>
            </a:r>
            <a:endParaRPr lang="en-US" altLang="ja-JP" sz="2000" dirty="0"/>
          </a:p>
          <a:p>
            <a:pPr lvl="1"/>
            <a:r>
              <a:rPr lang="ja-JP" altLang="en-US" sz="2000"/>
              <a:t>サーベイの結果や作業リストなどは整理して</a:t>
            </a:r>
            <a:r>
              <a:rPr lang="en-US" altLang="ja-JP" sz="2000" dirty="0"/>
              <a:t> wiki </a:t>
            </a:r>
            <a:r>
              <a:rPr lang="ja-JP" altLang="en-US" sz="2000"/>
              <a:t>の自分のページに掲載しておいてください</a:t>
            </a:r>
            <a:endParaRPr lang="en-US" sz="2000" dirty="0"/>
          </a:p>
        </p:txBody>
      </p:sp>
      <p:sp>
        <p:nvSpPr>
          <p:cNvPr id="4" name="日付プレースホルダー 3">
            <a:extLst>
              <a:ext uri="{FF2B5EF4-FFF2-40B4-BE49-F238E27FC236}">
                <a16:creationId xmlns:a16="http://schemas.microsoft.com/office/drawing/2014/main" id="{5C4FFC97-DB88-E34A-8528-EADD6857CEE4}"/>
              </a:ext>
            </a:extLst>
          </p:cNvPr>
          <p:cNvSpPr>
            <a:spLocks noGrp="1"/>
          </p:cNvSpPr>
          <p:nvPr>
            <p:ph type="dt" sz="half" idx="10"/>
          </p:nvPr>
        </p:nvSpPr>
        <p:spPr/>
        <p:txBody>
          <a:bodyPr/>
          <a:lstStyle/>
          <a:p>
            <a:r>
              <a:rPr lang="en-US" altLang="ja-JP"/>
              <a:t>2018/05/17</a:t>
            </a:r>
            <a:endParaRPr lang="ja-JP" altLang="en-US"/>
          </a:p>
        </p:txBody>
      </p:sp>
      <p:sp>
        <p:nvSpPr>
          <p:cNvPr id="5" name="スライド番号プレースホルダー 4">
            <a:extLst>
              <a:ext uri="{FF2B5EF4-FFF2-40B4-BE49-F238E27FC236}">
                <a16:creationId xmlns:a16="http://schemas.microsoft.com/office/drawing/2014/main" id="{7667A17C-9C7B-C44D-9209-CEDD033E251F}"/>
              </a:ext>
            </a:extLst>
          </p:cNvPr>
          <p:cNvSpPr>
            <a:spLocks noGrp="1"/>
          </p:cNvSpPr>
          <p:nvPr>
            <p:ph type="sldNum" sz="quarter" idx="12"/>
          </p:nvPr>
        </p:nvSpPr>
        <p:spPr/>
        <p:txBody>
          <a:bodyPr/>
          <a:lstStyle/>
          <a:p>
            <a:fld id="{FB4A7666-B798-194D-A230-18E5DB7A589D}" type="slidenum">
              <a:rPr lang="ja-JP" altLang="en-US" smtClean="0"/>
              <a:pPr/>
              <a:t>5</a:t>
            </a:fld>
            <a:endParaRPr lang="ja-JP" altLang="en-US"/>
          </a:p>
        </p:txBody>
      </p:sp>
      <p:sp>
        <p:nvSpPr>
          <p:cNvPr id="7" name="テキスト プレースホルダー 6">
            <a:extLst>
              <a:ext uri="{FF2B5EF4-FFF2-40B4-BE49-F238E27FC236}">
                <a16:creationId xmlns:a16="http://schemas.microsoft.com/office/drawing/2014/main" id="{0E773E25-1597-904C-9FC3-E394767377AE}"/>
              </a:ext>
            </a:extLst>
          </p:cNvPr>
          <p:cNvSpPr>
            <a:spLocks noGrp="1"/>
          </p:cNvSpPr>
          <p:nvPr>
            <p:ph type="body" sz="quarter" idx="13"/>
          </p:nvPr>
        </p:nvSpPr>
        <p:spPr/>
        <p:txBody>
          <a:bodyPr/>
          <a:lstStyle/>
          <a:p>
            <a:r>
              <a:rPr lang="ja-JP" altLang="en-US"/>
              <a:t>その他のもろもろ</a:t>
            </a:r>
            <a:endParaRPr lang="en-US" dirty="0"/>
          </a:p>
        </p:txBody>
      </p:sp>
      <p:sp>
        <p:nvSpPr>
          <p:cNvPr id="3" name="フッター プレースホルダー 2">
            <a:extLst>
              <a:ext uri="{FF2B5EF4-FFF2-40B4-BE49-F238E27FC236}">
                <a16:creationId xmlns:a16="http://schemas.microsoft.com/office/drawing/2014/main" id="{F750EF7C-7D44-DF42-BD2C-BA27C46508AE}"/>
              </a:ext>
            </a:extLst>
          </p:cNvPr>
          <p:cNvSpPr>
            <a:spLocks noGrp="1"/>
          </p:cNvSpPr>
          <p:nvPr>
            <p:ph type="ftr" sz="quarter" idx="11"/>
          </p:nvPr>
        </p:nvSpPr>
        <p:spPr/>
        <p:txBody>
          <a:bodyPr/>
          <a:lstStyle/>
          <a:p>
            <a:r>
              <a:rPr lang="ja-JP" altLang="en-US"/>
              <a:t>研究の進め方 </a:t>
            </a:r>
            <a:r>
              <a:rPr lang="es-ES" altLang="ja-JP"/>
              <a:t>ver. 0.01</a:t>
            </a:r>
            <a:endParaRPr lang="ja-JP" altLang="en-US"/>
          </a:p>
        </p:txBody>
      </p:sp>
    </p:spTree>
    <p:extLst>
      <p:ext uri="{BB962C8B-B14F-4D97-AF65-F5344CB8AC3E}">
        <p14:creationId xmlns:p14="http://schemas.microsoft.com/office/powerpoint/2010/main" val="2198816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59D36A-540F-9841-85F3-446F32B74238}"/>
              </a:ext>
            </a:extLst>
          </p:cNvPr>
          <p:cNvSpPr>
            <a:spLocks noGrp="1"/>
          </p:cNvSpPr>
          <p:nvPr>
            <p:ph type="title"/>
          </p:nvPr>
        </p:nvSpPr>
        <p:spPr/>
        <p:txBody>
          <a:bodyPr/>
          <a:lstStyle/>
          <a:p>
            <a:r>
              <a:rPr lang="en-US" dirty="0"/>
              <a:t>Local Meeting</a:t>
            </a:r>
          </a:p>
        </p:txBody>
      </p:sp>
      <p:sp>
        <p:nvSpPr>
          <p:cNvPr id="3" name="コンテンツ プレースホルダー 2">
            <a:extLst>
              <a:ext uri="{FF2B5EF4-FFF2-40B4-BE49-F238E27FC236}">
                <a16:creationId xmlns:a16="http://schemas.microsoft.com/office/drawing/2014/main" id="{A874034D-C2C2-1644-B839-FFCF6B48BEDF}"/>
              </a:ext>
            </a:extLst>
          </p:cNvPr>
          <p:cNvSpPr>
            <a:spLocks noGrp="1"/>
          </p:cNvSpPr>
          <p:nvPr>
            <p:ph idx="1"/>
          </p:nvPr>
        </p:nvSpPr>
        <p:spPr/>
        <p:txBody>
          <a:bodyPr>
            <a:normAutofit/>
          </a:bodyPr>
          <a:lstStyle/>
          <a:p>
            <a:r>
              <a:rPr lang="en-US" altLang="ja-JP" sz="2400" dirty="0"/>
              <a:t>1</a:t>
            </a:r>
            <a:r>
              <a:rPr lang="ja-JP" altLang="en-US" sz="2400"/>
              <a:t>週間から</a:t>
            </a:r>
            <a:r>
              <a:rPr lang="en-US" altLang="ja-JP" sz="2400" dirty="0"/>
              <a:t>2</a:t>
            </a:r>
            <a:r>
              <a:rPr lang="ja-JP" altLang="en-US" sz="2400"/>
              <a:t>週間に一度打ち合わせを持ちます</a:t>
            </a:r>
            <a:endParaRPr lang="en-US" altLang="ja-JP" sz="2400" dirty="0"/>
          </a:p>
          <a:p>
            <a:r>
              <a:rPr lang="ja-JP" altLang="en-US" sz="2400" b="1"/>
              <a:t>打ち合わせ資料を用意してください</a:t>
            </a:r>
            <a:endParaRPr lang="en-US" altLang="ja-JP" sz="2400" b="1" dirty="0"/>
          </a:p>
          <a:p>
            <a:r>
              <a:rPr lang="ja-JP" altLang="en-US" sz="2400"/>
              <a:t>打ち合わせ資料には以下の内容を含めてください</a:t>
            </a:r>
            <a:endParaRPr lang="en-US" altLang="ja-JP" sz="2400" dirty="0"/>
          </a:p>
          <a:p>
            <a:pPr lvl="1"/>
            <a:r>
              <a:rPr lang="ja-JP" altLang="en-US" sz="2000"/>
              <a:t>アジェンダ：打ち合わせの項目</a:t>
            </a:r>
            <a:endParaRPr lang="en-US" altLang="ja-JP" sz="2000" dirty="0"/>
          </a:p>
          <a:p>
            <a:pPr lvl="1"/>
            <a:r>
              <a:rPr lang="ja-JP" altLang="en-US" sz="2000"/>
              <a:t>進捗状況：作業リストとその進捗状況</a:t>
            </a:r>
            <a:endParaRPr lang="en-US" altLang="ja-JP" sz="2000" dirty="0"/>
          </a:p>
          <a:p>
            <a:pPr lvl="1"/>
            <a:r>
              <a:rPr lang="ja-JP" altLang="en-US" sz="2000"/>
              <a:t>スケジュール：論文の締め切りなど</a:t>
            </a:r>
            <a:endParaRPr lang="en-US" altLang="ja-JP" sz="2400" dirty="0"/>
          </a:p>
          <a:p>
            <a:r>
              <a:rPr lang="ja-JP" altLang="en-US" sz="2400"/>
              <a:t>打ち合わせ前に，研究室</a:t>
            </a:r>
            <a:r>
              <a:rPr lang="en-US" altLang="ja-JP" sz="2400" dirty="0"/>
              <a:t> wiki </a:t>
            </a:r>
            <a:r>
              <a:rPr lang="ja-JP" altLang="en-US" sz="2400"/>
              <a:t>の自分のページに資料をアップロードしてください</a:t>
            </a:r>
            <a:endParaRPr lang="en-US" altLang="ja-JP" sz="2400" dirty="0"/>
          </a:p>
        </p:txBody>
      </p:sp>
      <p:sp>
        <p:nvSpPr>
          <p:cNvPr id="4" name="テキスト プレースホルダー 3">
            <a:extLst>
              <a:ext uri="{FF2B5EF4-FFF2-40B4-BE49-F238E27FC236}">
                <a16:creationId xmlns:a16="http://schemas.microsoft.com/office/drawing/2014/main" id="{68651168-CC25-DC48-B481-787EA78E7106}"/>
              </a:ext>
            </a:extLst>
          </p:cNvPr>
          <p:cNvSpPr>
            <a:spLocks noGrp="1"/>
          </p:cNvSpPr>
          <p:nvPr>
            <p:ph type="body" sz="quarter" idx="13"/>
          </p:nvPr>
        </p:nvSpPr>
        <p:spPr/>
        <p:txBody>
          <a:bodyPr/>
          <a:lstStyle/>
          <a:p>
            <a:r>
              <a:rPr lang="ja-JP" altLang="en-US"/>
              <a:t>研究進捗の打ち合わせ</a:t>
            </a:r>
            <a:endParaRPr lang="en-US" dirty="0"/>
          </a:p>
        </p:txBody>
      </p:sp>
      <p:sp>
        <p:nvSpPr>
          <p:cNvPr id="5" name="日付プレースホルダー 4">
            <a:extLst>
              <a:ext uri="{FF2B5EF4-FFF2-40B4-BE49-F238E27FC236}">
                <a16:creationId xmlns:a16="http://schemas.microsoft.com/office/drawing/2014/main" id="{085C4B67-BD49-824E-BF09-967613D9891C}"/>
              </a:ext>
            </a:extLst>
          </p:cNvPr>
          <p:cNvSpPr>
            <a:spLocks noGrp="1"/>
          </p:cNvSpPr>
          <p:nvPr>
            <p:ph type="dt" sz="half" idx="10"/>
          </p:nvPr>
        </p:nvSpPr>
        <p:spPr/>
        <p:txBody>
          <a:bodyPr/>
          <a:lstStyle/>
          <a:p>
            <a:r>
              <a:rPr lang="en-US" altLang="ja-JP"/>
              <a:t>2018/05/17</a:t>
            </a:r>
            <a:endParaRPr lang="ja-JP" altLang="en-US"/>
          </a:p>
        </p:txBody>
      </p:sp>
      <p:sp>
        <p:nvSpPr>
          <p:cNvPr id="6" name="スライド番号プレースホルダー 5">
            <a:extLst>
              <a:ext uri="{FF2B5EF4-FFF2-40B4-BE49-F238E27FC236}">
                <a16:creationId xmlns:a16="http://schemas.microsoft.com/office/drawing/2014/main" id="{83D085C4-506C-694A-8C41-C1F139E3338A}"/>
              </a:ext>
            </a:extLst>
          </p:cNvPr>
          <p:cNvSpPr>
            <a:spLocks noGrp="1"/>
          </p:cNvSpPr>
          <p:nvPr>
            <p:ph type="sldNum" sz="quarter" idx="12"/>
          </p:nvPr>
        </p:nvSpPr>
        <p:spPr/>
        <p:txBody>
          <a:bodyPr/>
          <a:lstStyle/>
          <a:p>
            <a:fld id="{FB4A7666-B798-194D-A230-18E5DB7A589D}" type="slidenum">
              <a:rPr lang="ja-JP" altLang="en-US" smtClean="0"/>
              <a:pPr/>
              <a:t>6</a:t>
            </a:fld>
            <a:endParaRPr lang="ja-JP" altLang="en-US"/>
          </a:p>
        </p:txBody>
      </p:sp>
      <p:sp>
        <p:nvSpPr>
          <p:cNvPr id="7" name="フッター プレースホルダー 6">
            <a:extLst>
              <a:ext uri="{FF2B5EF4-FFF2-40B4-BE49-F238E27FC236}">
                <a16:creationId xmlns:a16="http://schemas.microsoft.com/office/drawing/2014/main" id="{17CDC723-C208-8448-88F0-4F0CF5210782}"/>
              </a:ext>
            </a:extLst>
          </p:cNvPr>
          <p:cNvSpPr>
            <a:spLocks noGrp="1"/>
          </p:cNvSpPr>
          <p:nvPr>
            <p:ph type="ftr" sz="quarter" idx="11"/>
          </p:nvPr>
        </p:nvSpPr>
        <p:spPr/>
        <p:txBody>
          <a:bodyPr/>
          <a:lstStyle/>
          <a:p>
            <a:r>
              <a:rPr lang="ja-JP" altLang="en-US"/>
              <a:t>研究の進め方 </a:t>
            </a:r>
            <a:r>
              <a:rPr lang="es-ES" altLang="ja-JP"/>
              <a:t>ver. 0.01</a:t>
            </a:r>
            <a:endParaRPr lang="ja-JP" altLang="en-US"/>
          </a:p>
        </p:txBody>
      </p:sp>
    </p:spTree>
    <p:extLst>
      <p:ext uri="{BB962C8B-B14F-4D97-AF65-F5344CB8AC3E}">
        <p14:creationId xmlns:p14="http://schemas.microsoft.com/office/powerpoint/2010/main" val="56703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0E0C79-D71F-C849-95B5-471E4A11463F}"/>
              </a:ext>
            </a:extLst>
          </p:cNvPr>
          <p:cNvSpPr>
            <a:spLocks noGrp="1"/>
          </p:cNvSpPr>
          <p:nvPr>
            <p:ph type="title"/>
          </p:nvPr>
        </p:nvSpPr>
        <p:spPr/>
        <p:txBody>
          <a:bodyPr/>
          <a:lstStyle/>
          <a:p>
            <a:r>
              <a:rPr lang="en-US" dirty="0"/>
              <a:t>Local Meeting</a:t>
            </a:r>
          </a:p>
        </p:txBody>
      </p:sp>
      <p:sp>
        <p:nvSpPr>
          <p:cNvPr id="4" name="テキスト プレースホルダー 3">
            <a:extLst>
              <a:ext uri="{FF2B5EF4-FFF2-40B4-BE49-F238E27FC236}">
                <a16:creationId xmlns:a16="http://schemas.microsoft.com/office/drawing/2014/main" id="{5A0588B0-6125-854E-A6D1-EC92504FCB73}"/>
              </a:ext>
            </a:extLst>
          </p:cNvPr>
          <p:cNvSpPr>
            <a:spLocks noGrp="1"/>
          </p:cNvSpPr>
          <p:nvPr>
            <p:ph type="body" sz="quarter" idx="13"/>
          </p:nvPr>
        </p:nvSpPr>
        <p:spPr/>
        <p:txBody>
          <a:bodyPr/>
          <a:lstStyle/>
          <a:p>
            <a:r>
              <a:rPr lang="ja-JP" altLang="en-US"/>
              <a:t>アジェンダのスライドの例</a:t>
            </a:r>
            <a:endParaRPr lang="en-US" dirty="0"/>
          </a:p>
        </p:txBody>
      </p:sp>
      <p:sp>
        <p:nvSpPr>
          <p:cNvPr id="5" name="コンテンツ プレースホルダー 2">
            <a:extLst>
              <a:ext uri="{FF2B5EF4-FFF2-40B4-BE49-F238E27FC236}">
                <a16:creationId xmlns:a16="http://schemas.microsoft.com/office/drawing/2014/main" id="{44441426-8B85-2E41-AE5B-E3F636B2BAA2}"/>
              </a:ext>
            </a:extLst>
          </p:cNvPr>
          <p:cNvSpPr txBox="1">
            <a:spLocks/>
          </p:cNvSpPr>
          <p:nvPr/>
        </p:nvSpPr>
        <p:spPr>
          <a:xfrm>
            <a:off x="457200" y="2025649"/>
            <a:ext cx="8229600" cy="2621765"/>
          </a:xfrm>
          <a:prstGeom prst="rect">
            <a:avLst/>
          </a:prstGeom>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b="0" i="0" kern="1200">
                <a:solidFill>
                  <a:schemeClr val="tx1"/>
                </a:solidFill>
                <a:latin typeface="ヒラギノ角ゴ ProN W3"/>
                <a:ea typeface="ヒラギノ角ゴ ProN W3"/>
                <a:cs typeface="ヒラギノ角ゴ ProN W3"/>
              </a:defRPr>
            </a:lvl1pPr>
            <a:lvl2pPr marL="742950" indent="-285750" algn="l" defTabSz="457200" rtl="0" eaLnBrk="1" latinLnBrk="0" hangingPunct="1">
              <a:spcBef>
                <a:spcPct val="20000"/>
              </a:spcBef>
              <a:buFont typeface="Arial"/>
              <a:buChar char="–"/>
              <a:defRPr kumimoji="1" sz="2800" b="0" i="0" kern="1200">
                <a:solidFill>
                  <a:schemeClr val="tx1"/>
                </a:solidFill>
                <a:latin typeface="ヒラギノ角ゴ ProN W3"/>
                <a:ea typeface="ヒラギノ角ゴ ProN W3"/>
                <a:cs typeface="ヒラギノ角ゴ ProN W3"/>
              </a:defRPr>
            </a:lvl2pPr>
            <a:lvl3pPr marL="1143000" indent="-228600" algn="l" defTabSz="457200" rtl="0" eaLnBrk="1" latinLnBrk="0" hangingPunct="1">
              <a:spcBef>
                <a:spcPct val="20000"/>
              </a:spcBef>
              <a:buFont typeface="Arial"/>
              <a:buChar char="•"/>
              <a:defRPr kumimoji="1" sz="2400" b="0" i="0" kern="1200">
                <a:solidFill>
                  <a:schemeClr val="tx1"/>
                </a:solidFill>
                <a:latin typeface="ヒラギノ角ゴ ProN W3"/>
                <a:ea typeface="ヒラギノ角ゴ ProN W3"/>
                <a:cs typeface="ヒラギノ角ゴ ProN W3"/>
              </a:defRPr>
            </a:lvl3pPr>
            <a:lvl4pPr marL="1600200" indent="-228600" algn="l" defTabSz="457200" rtl="0" eaLnBrk="1" latinLnBrk="0" hangingPunct="1">
              <a:spcBef>
                <a:spcPct val="20000"/>
              </a:spcBef>
              <a:buFont typeface="Arial"/>
              <a:buChar char="–"/>
              <a:defRPr kumimoji="1" sz="2000" b="0" i="0" kern="1200">
                <a:solidFill>
                  <a:schemeClr val="tx1"/>
                </a:solidFill>
                <a:latin typeface="ヒラギノ角ゴ ProN W3"/>
                <a:ea typeface="ヒラギノ角ゴ ProN W3"/>
                <a:cs typeface="ヒラギノ角ゴ ProN W3"/>
              </a:defRPr>
            </a:lvl4pPr>
            <a:lvl5pPr marL="2057400" indent="-228600" algn="l" defTabSz="457200" rtl="0" eaLnBrk="1" latinLnBrk="0" hangingPunct="1">
              <a:spcBef>
                <a:spcPct val="20000"/>
              </a:spcBef>
              <a:buFont typeface="Arial"/>
              <a:buChar char="»"/>
              <a:defRPr kumimoji="1" sz="2000" b="0" i="0" kern="1200">
                <a:solidFill>
                  <a:schemeClr val="tx1"/>
                </a:solidFill>
                <a:latin typeface="ヒラギノ角ゴ ProN W3"/>
                <a:ea typeface="ヒラギノ角ゴ ProN W3"/>
                <a:cs typeface="ヒラギノ角ゴ ProN W3"/>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ja-JP" altLang="en-US" sz="2400" b="1"/>
              <a:t>アジェンダ</a:t>
            </a:r>
            <a:endParaRPr lang="en-US" altLang="ja-JP" sz="2000" dirty="0"/>
          </a:p>
          <a:p>
            <a:pPr marL="457200" indent="-457200">
              <a:buFont typeface="+mj-lt"/>
              <a:buAutoNum type="arabicPeriod"/>
            </a:pPr>
            <a:r>
              <a:rPr lang="ja-JP" altLang="en-US" sz="2000"/>
              <a:t>進捗状況の確認</a:t>
            </a:r>
            <a:endParaRPr lang="en-US" altLang="ja-JP" sz="2000" dirty="0"/>
          </a:p>
          <a:p>
            <a:pPr marL="457200" indent="-457200">
              <a:buFont typeface="+mj-lt"/>
              <a:buAutoNum type="arabicPeriod"/>
            </a:pPr>
            <a:r>
              <a:rPr lang="en-US" sz="2000" dirty="0"/>
              <a:t>LREC </a:t>
            </a:r>
            <a:r>
              <a:rPr lang="ja-JP" altLang="en-US" sz="2000"/>
              <a:t>でもらったコメントについて</a:t>
            </a:r>
            <a:endParaRPr lang="en-US" altLang="ja-JP" sz="1600" dirty="0"/>
          </a:p>
          <a:p>
            <a:pPr marL="457200" indent="-457200">
              <a:buFont typeface="+mj-lt"/>
              <a:buAutoNum type="arabicPeriod"/>
            </a:pPr>
            <a:r>
              <a:rPr lang="en-US" altLang="ja-JP" sz="2000" dirty="0"/>
              <a:t>EMNLP </a:t>
            </a:r>
            <a:r>
              <a:rPr lang="ja-JP" altLang="en-US" sz="2000"/>
              <a:t>論文の実験結果について</a:t>
            </a:r>
            <a:endParaRPr lang="en-US" altLang="ja-JP" sz="2000" dirty="0"/>
          </a:p>
          <a:p>
            <a:pPr marL="457200" indent="-457200">
              <a:buFont typeface="+mj-lt"/>
              <a:buAutoNum type="arabicPeriod"/>
            </a:pPr>
            <a:r>
              <a:rPr lang="ja-JP" altLang="en-US" sz="2000"/>
              <a:t>スケジュール</a:t>
            </a:r>
            <a:endParaRPr lang="en-US" altLang="ja-JP" sz="2000" dirty="0"/>
          </a:p>
        </p:txBody>
      </p:sp>
      <p:sp>
        <p:nvSpPr>
          <p:cNvPr id="6" name="日付プレースホルダー 5">
            <a:extLst>
              <a:ext uri="{FF2B5EF4-FFF2-40B4-BE49-F238E27FC236}">
                <a16:creationId xmlns:a16="http://schemas.microsoft.com/office/drawing/2014/main" id="{35F50C67-F2D4-804B-81D0-07052DE96DA8}"/>
              </a:ext>
            </a:extLst>
          </p:cNvPr>
          <p:cNvSpPr>
            <a:spLocks noGrp="1"/>
          </p:cNvSpPr>
          <p:nvPr>
            <p:ph type="dt" sz="half" idx="10"/>
          </p:nvPr>
        </p:nvSpPr>
        <p:spPr/>
        <p:txBody>
          <a:bodyPr/>
          <a:lstStyle/>
          <a:p>
            <a:r>
              <a:rPr lang="en-US" altLang="ja-JP"/>
              <a:t>2018/05/17</a:t>
            </a:r>
            <a:endParaRPr lang="ja-JP" altLang="en-US"/>
          </a:p>
        </p:txBody>
      </p:sp>
      <p:sp>
        <p:nvSpPr>
          <p:cNvPr id="7" name="スライド番号プレースホルダー 6">
            <a:extLst>
              <a:ext uri="{FF2B5EF4-FFF2-40B4-BE49-F238E27FC236}">
                <a16:creationId xmlns:a16="http://schemas.microsoft.com/office/drawing/2014/main" id="{46B3B954-D211-7346-97F4-508629BCC3FC}"/>
              </a:ext>
            </a:extLst>
          </p:cNvPr>
          <p:cNvSpPr>
            <a:spLocks noGrp="1"/>
          </p:cNvSpPr>
          <p:nvPr>
            <p:ph type="sldNum" sz="quarter" idx="12"/>
          </p:nvPr>
        </p:nvSpPr>
        <p:spPr/>
        <p:txBody>
          <a:bodyPr/>
          <a:lstStyle/>
          <a:p>
            <a:fld id="{FB4A7666-B798-194D-A230-18E5DB7A589D}" type="slidenum">
              <a:rPr lang="ja-JP" altLang="en-US" smtClean="0"/>
              <a:pPr/>
              <a:t>7</a:t>
            </a:fld>
            <a:endParaRPr lang="ja-JP" altLang="en-US"/>
          </a:p>
        </p:txBody>
      </p:sp>
      <p:sp>
        <p:nvSpPr>
          <p:cNvPr id="3" name="フッター プレースホルダー 2">
            <a:extLst>
              <a:ext uri="{FF2B5EF4-FFF2-40B4-BE49-F238E27FC236}">
                <a16:creationId xmlns:a16="http://schemas.microsoft.com/office/drawing/2014/main" id="{253D4829-2DFB-D24E-862E-A239AE2AAC83}"/>
              </a:ext>
            </a:extLst>
          </p:cNvPr>
          <p:cNvSpPr>
            <a:spLocks noGrp="1"/>
          </p:cNvSpPr>
          <p:nvPr>
            <p:ph type="ftr" sz="quarter" idx="11"/>
          </p:nvPr>
        </p:nvSpPr>
        <p:spPr/>
        <p:txBody>
          <a:bodyPr/>
          <a:lstStyle/>
          <a:p>
            <a:r>
              <a:rPr lang="ja-JP" altLang="en-US"/>
              <a:t>研究の進め方 </a:t>
            </a:r>
            <a:r>
              <a:rPr lang="es-ES" altLang="ja-JP"/>
              <a:t>ver. 0.01</a:t>
            </a:r>
            <a:endParaRPr lang="ja-JP" altLang="en-US"/>
          </a:p>
        </p:txBody>
      </p:sp>
    </p:spTree>
    <p:extLst>
      <p:ext uri="{BB962C8B-B14F-4D97-AF65-F5344CB8AC3E}">
        <p14:creationId xmlns:p14="http://schemas.microsoft.com/office/powerpoint/2010/main" val="261459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55B2CA-4F5C-E947-AADA-CB82549248D7}"/>
              </a:ext>
            </a:extLst>
          </p:cNvPr>
          <p:cNvSpPr>
            <a:spLocks noGrp="1"/>
          </p:cNvSpPr>
          <p:nvPr>
            <p:ph type="title"/>
          </p:nvPr>
        </p:nvSpPr>
        <p:spPr/>
        <p:txBody>
          <a:bodyPr/>
          <a:lstStyle/>
          <a:p>
            <a:r>
              <a:rPr lang="en-US" dirty="0"/>
              <a:t>Local Meeting</a:t>
            </a:r>
          </a:p>
        </p:txBody>
      </p:sp>
      <p:sp>
        <p:nvSpPr>
          <p:cNvPr id="4" name="テキスト プレースホルダー 3">
            <a:extLst>
              <a:ext uri="{FF2B5EF4-FFF2-40B4-BE49-F238E27FC236}">
                <a16:creationId xmlns:a16="http://schemas.microsoft.com/office/drawing/2014/main" id="{61E9F659-9D47-5C45-8BFD-8044248D14A5}"/>
              </a:ext>
            </a:extLst>
          </p:cNvPr>
          <p:cNvSpPr>
            <a:spLocks noGrp="1"/>
          </p:cNvSpPr>
          <p:nvPr>
            <p:ph type="body" sz="quarter" idx="13"/>
          </p:nvPr>
        </p:nvSpPr>
        <p:spPr/>
        <p:txBody>
          <a:bodyPr/>
          <a:lstStyle/>
          <a:p>
            <a:r>
              <a:rPr lang="ja-JP" altLang="en-US"/>
              <a:t>進捗状況のスライドの例</a:t>
            </a:r>
            <a:endParaRPr lang="en-US" dirty="0"/>
          </a:p>
        </p:txBody>
      </p:sp>
      <p:sp>
        <p:nvSpPr>
          <p:cNvPr id="5" name="コンテンツ プレースホルダー 2">
            <a:extLst>
              <a:ext uri="{FF2B5EF4-FFF2-40B4-BE49-F238E27FC236}">
                <a16:creationId xmlns:a16="http://schemas.microsoft.com/office/drawing/2014/main" id="{655964A4-82DD-AA48-9445-5AE99EC3FF59}"/>
              </a:ext>
            </a:extLst>
          </p:cNvPr>
          <p:cNvSpPr txBox="1">
            <a:spLocks noGrp="1"/>
          </p:cNvSpPr>
          <p:nvPr>
            <p:ph idx="1"/>
          </p:nvPr>
        </p:nvSpPr>
        <p:spPr>
          <a:xfrm>
            <a:off x="457200" y="2025649"/>
            <a:ext cx="8229600" cy="2942277"/>
          </a:xfrm>
          <a:prstGeom prst="rect">
            <a:avLst/>
          </a:prstGeom>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b="0" i="0" kern="1200">
                <a:solidFill>
                  <a:schemeClr val="tx1"/>
                </a:solidFill>
                <a:latin typeface="ヒラギノ角ゴ ProN W3"/>
                <a:ea typeface="ヒラギノ角ゴ ProN W3"/>
                <a:cs typeface="ヒラギノ角ゴ ProN W3"/>
              </a:defRPr>
            </a:lvl1pPr>
            <a:lvl2pPr marL="742950" indent="-285750" algn="l" defTabSz="457200" rtl="0" eaLnBrk="1" latinLnBrk="0" hangingPunct="1">
              <a:spcBef>
                <a:spcPct val="20000"/>
              </a:spcBef>
              <a:buFont typeface="Arial"/>
              <a:buChar char="–"/>
              <a:defRPr kumimoji="1" sz="2800" b="0" i="0" kern="1200">
                <a:solidFill>
                  <a:schemeClr val="tx1"/>
                </a:solidFill>
                <a:latin typeface="ヒラギノ角ゴ ProN W3"/>
                <a:ea typeface="ヒラギノ角ゴ ProN W3"/>
                <a:cs typeface="ヒラギノ角ゴ ProN W3"/>
              </a:defRPr>
            </a:lvl2pPr>
            <a:lvl3pPr marL="1143000" indent="-228600" algn="l" defTabSz="457200" rtl="0" eaLnBrk="1" latinLnBrk="0" hangingPunct="1">
              <a:spcBef>
                <a:spcPct val="20000"/>
              </a:spcBef>
              <a:buFont typeface="Arial"/>
              <a:buChar char="•"/>
              <a:defRPr kumimoji="1" sz="2400" b="0" i="0" kern="1200">
                <a:solidFill>
                  <a:schemeClr val="tx1"/>
                </a:solidFill>
                <a:latin typeface="ヒラギノ角ゴ ProN W3"/>
                <a:ea typeface="ヒラギノ角ゴ ProN W3"/>
                <a:cs typeface="ヒラギノ角ゴ ProN W3"/>
              </a:defRPr>
            </a:lvl3pPr>
            <a:lvl4pPr marL="1600200" indent="-228600" algn="l" defTabSz="457200" rtl="0" eaLnBrk="1" latinLnBrk="0" hangingPunct="1">
              <a:spcBef>
                <a:spcPct val="20000"/>
              </a:spcBef>
              <a:buFont typeface="Arial"/>
              <a:buChar char="–"/>
              <a:defRPr kumimoji="1" sz="2000" b="0" i="0" kern="1200">
                <a:solidFill>
                  <a:schemeClr val="tx1"/>
                </a:solidFill>
                <a:latin typeface="ヒラギノ角ゴ ProN W3"/>
                <a:ea typeface="ヒラギノ角ゴ ProN W3"/>
                <a:cs typeface="ヒラギノ角ゴ ProN W3"/>
              </a:defRPr>
            </a:lvl4pPr>
            <a:lvl5pPr marL="2057400" indent="-228600" algn="l" defTabSz="457200" rtl="0" eaLnBrk="1" latinLnBrk="0" hangingPunct="1">
              <a:spcBef>
                <a:spcPct val="20000"/>
              </a:spcBef>
              <a:buFont typeface="Arial"/>
              <a:buChar char="»"/>
              <a:defRPr kumimoji="1" sz="2000" b="0" i="0" kern="1200">
                <a:solidFill>
                  <a:schemeClr val="tx1"/>
                </a:solidFill>
                <a:latin typeface="ヒラギノ角ゴ ProN W3"/>
                <a:ea typeface="ヒラギノ角ゴ ProN W3"/>
                <a:cs typeface="ヒラギノ角ゴ ProN W3"/>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ja-JP" altLang="en-US" sz="2400" b="1"/>
              <a:t>進捗状況</a:t>
            </a:r>
            <a:endParaRPr lang="en-US" altLang="ja-JP" sz="2000" b="1" dirty="0"/>
          </a:p>
          <a:p>
            <a:pPr marL="457200" indent="-457200">
              <a:buFont typeface="+mj-lt"/>
              <a:buAutoNum type="arabicPeriod"/>
            </a:pPr>
            <a:r>
              <a:rPr lang="ja-JP" altLang="en-US" sz="2000"/>
              <a:t>実験および結果の分析：</a:t>
            </a:r>
            <a:r>
              <a:rPr lang="en-US" altLang="ja-JP" sz="2000" dirty="0"/>
              <a:t>80%</a:t>
            </a:r>
          </a:p>
          <a:p>
            <a:pPr marL="857250" lvl="1" indent="-457200"/>
            <a:r>
              <a:rPr lang="ja-JP" altLang="en-US" sz="2000"/>
              <a:t>実験そのものは終了，内容を分析中</a:t>
            </a:r>
            <a:endParaRPr lang="en-US" altLang="ja-JP" sz="2000" dirty="0"/>
          </a:p>
          <a:p>
            <a:pPr marL="457200" indent="-457200">
              <a:buFont typeface="+mj-lt"/>
              <a:buAutoNum type="arabicPeriod"/>
            </a:pPr>
            <a:r>
              <a:rPr lang="ja-JP" altLang="en-US" sz="2000"/>
              <a:t>新手法実装：</a:t>
            </a:r>
            <a:r>
              <a:rPr lang="en-US" altLang="ja-JP" sz="2000" dirty="0"/>
              <a:t>50%</a:t>
            </a:r>
          </a:p>
          <a:p>
            <a:pPr marL="857250" lvl="1" indent="-457200"/>
            <a:r>
              <a:rPr lang="ja-JP" altLang="en-US" sz="2000"/>
              <a:t>今週中には完成予定</a:t>
            </a:r>
            <a:endParaRPr lang="en-US" altLang="ja-JP" sz="2000" dirty="0"/>
          </a:p>
          <a:p>
            <a:pPr marL="457200" indent="-457200">
              <a:buFont typeface="+mj-lt"/>
              <a:buAutoNum type="arabicPeriod"/>
            </a:pPr>
            <a:r>
              <a:rPr lang="ja-JP" altLang="en-US" sz="2000"/>
              <a:t>日本語版論文執筆：</a:t>
            </a:r>
            <a:r>
              <a:rPr lang="en-US" altLang="ja-JP" sz="2000" dirty="0"/>
              <a:t>60%</a:t>
            </a:r>
          </a:p>
          <a:p>
            <a:pPr marL="857250" lvl="1" indent="-457200"/>
            <a:r>
              <a:rPr lang="ja-JP" altLang="en-US" sz="2000"/>
              <a:t>予定より遅れています</a:t>
            </a:r>
            <a:r>
              <a:rPr lang="en-US" altLang="ja-JP" sz="2000" dirty="0"/>
              <a:t>……</a:t>
            </a:r>
          </a:p>
          <a:p>
            <a:endParaRPr lang="en-US" sz="2000" dirty="0"/>
          </a:p>
        </p:txBody>
      </p:sp>
      <p:sp>
        <p:nvSpPr>
          <p:cNvPr id="6" name="日付プレースホルダー 5">
            <a:extLst>
              <a:ext uri="{FF2B5EF4-FFF2-40B4-BE49-F238E27FC236}">
                <a16:creationId xmlns:a16="http://schemas.microsoft.com/office/drawing/2014/main" id="{697F6C83-72C4-1A4E-A4A2-9D90F9201A2E}"/>
              </a:ext>
            </a:extLst>
          </p:cNvPr>
          <p:cNvSpPr>
            <a:spLocks noGrp="1"/>
          </p:cNvSpPr>
          <p:nvPr>
            <p:ph type="dt" sz="half" idx="10"/>
          </p:nvPr>
        </p:nvSpPr>
        <p:spPr/>
        <p:txBody>
          <a:bodyPr/>
          <a:lstStyle/>
          <a:p>
            <a:r>
              <a:rPr lang="en-US" altLang="ja-JP"/>
              <a:t>2018/05/17</a:t>
            </a:r>
            <a:endParaRPr lang="ja-JP" altLang="en-US"/>
          </a:p>
        </p:txBody>
      </p:sp>
      <p:sp>
        <p:nvSpPr>
          <p:cNvPr id="7" name="スライド番号プレースホルダー 6">
            <a:extLst>
              <a:ext uri="{FF2B5EF4-FFF2-40B4-BE49-F238E27FC236}">
                <a16:creationId xmlns:a16="http://schemas.microsoft.com/office/drawing/2014/main" id="{4BA93215-35BE-074A-8AEA-48A734A8A7E4}"/>
              </a:ext>
            </a:extLst>
          </p:cNvPr>
          <p:cNvSpPr>
            <a:spLocks noGrp="1"/>
          </p:cNvSpPr>
          <p:nvPr>
            <p:ph type="sldNum" sz="quarter" idx="12"/>
          </p:nvPr>
        </p:nvSpPr>
        <p:spPr/>
        <p:txBody>
          <a:bodyPr/>
          <a:lstStyle/>
          <a:p>
            <a:fld id="{FB4A7666-B798-194D-A230-18E5DB7A589D}" type="slidenum">
              <a:rPr lang="ja-JP" altLang="en-US" smtClean="0"/>
              <a:pPr/>
              <a:t>8</a:t>
            </a:fld>
            <a:endParaRPr lang="ja-JP" altLang="en-US"/>
          </a:p>
        </p:txBody>
      </p:sp>
      <p:sp>
        <p:nvSpPr>
          <p:cNvPr id="3" name="フッター プレースホルダー 2">
            <a:extLst>
              <a:ext uri="{FF2B5EF4-FFF2-40B4-BE49-F238E27FC236}">
                <a16:creationId xmlns:a16="http://schemas.microsoft.com/office/drawing/2014/main" id="{1F49A539-0037-514F-9EC1-95B7E1217E1A}"/>
              </a:ext>
            </a:extLst>
          </p:cNvPr>
          <p:cNvSpPr>
            <a:spLocks noGrp="1"/>
          </p:cNvSpPr>
          <p:nvPr>
            <p:ph type="ftr" sz="quarter" idx="11"/>
          </p:nvPr>
        </p:nvSpPr>
        <p:spPr/>
        <p:txBody>
          <a:bodyPr/>
          <a:lstStyle/>
          <a:p>
            <a:r>
              <a:rPr lang="ja-JP" altLang="en-US"/>
              <a:t>研究の進め方 </a:t>
            </a:r>
            <a:r>
              <a:rPr lang="es-ES" altLang="ja-JP"/>
              <a:t>ver. 0.01</a:t>
            </a:r>
            <a:endParaRPr lang="ja-JP" altLang="en-US"/>
          </a:p>
        </p:txBody>
      </p:sp>
    </p:spTree>
    <p:extLst>
      <p:ext uri="{BB962C8B-B14F-4D97-AF65-F5344CB8AC3E}">
        <p14:creationId xmlns:p14="http://schemas.microsoft.com/office/powerpoint/2010/main" val="1532815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9B090A-FFAF-764A-AF4B-74159D79123E}"/>
              </a:ext>
            </a:extLst>
          </p:cNvPr>
          <p:cNvSpPr>
            <a:spLocks noGrp="1"/>
          </p:cNvSpPr>
          <p:nvPr>
            <p:ph type="title"/>
          </p:nvPr>
        </p:nvSpPr>
        <p:spPr/>
        <p:txBody>
          <a:bodyPr/>
          <a:lstStyle/>
          <a:p>
            <a:r>
              <a:rPr lang="en-US" dirty="0"/>
              <a:t>Local Meeting</a:t>
            </a:r>
          </a:p>
        </p:txBody>
      </p:sp>
      <p:sp>
        <p:nvSpPr>
          <p:cNvPr id="3" name="コンテンツ プレースホルダー 2">
            <a:extLst>
              <a:ext uri="{FF2B5EF4-FFF2-40B4-BE49-F238E27FC236}">
                <a16:creationId xmlns:a16="http://schemas.microsoft.com/office/drawing/2014/main" id="{2FB416F2-56AA-304B-9D69-3C3205B2CC31}"/>
              </a:ext>
            </a:extLst>
          </p:cNvPr>
          <p:cNvSpPr>
            <a:spLocks noGrp="1"/>
          </p:cNvSpPr>
          <p:nvPr>
            <p:ph idx="1"/>
          </p:nvPr>
        </p:nvSpPr>
        <p:spPr>
          <a:xfrm>
            <a:off x="457200" y="2025649"/>
            <a:ext cx="8229600" cy="2621765"/>
          </a:xfrm>
          <a:ln>
            <a:solidFill>
              <a:schemeClr val="tx1"/>
            </a:solidFill>
          </a:ln>
        </p:spPr>
        <p:txBody>
          <a:bodyPr>
            <a:normAutofit/>
          </a:bodyPr>
          <a:lstStyle/>
          <a:p>
            <a:pPr marL="0" indent="0">
              <a:buNone/>
            </a:pPr>
            <a:r>
              <a:rPr lang="ja-JP" altLang="en-US" sz="2400" b="1"/>
              <a:t>スケジュール</a:t>
            </a:r>
            <a:endParaRPr lang="en-US" sz="2000" b="1" dirty="0"/>
          </a:p>
          <a:p>
            <a:r>
              <a:rPr lang="en-US" sz="2000" dirty="0"/>
              <a:t>04/18 - 05/05 </a:t>
            </a:r>
            <a:r>
              <a:rPr lang="ja-JP" altLang="en-US" sz="2000"/>
              <a:t>再実験</a:t>
            </a:r>
            <a:endParaRPr lang="en-US" sz="2000" dirty="0"/>
          </a:p>
          <a:p>
            <a:r>
              <a:rPr lang="en-US" sz="2000" dirty="0"/>
              <a:t>05/06 - 20 </a:t>
            </a:r>
            <a:r>
              <a:rPr lang="ja-JP" altLang="en-US" sz="2000"/>
              <a:t>論文執筆</a:t>
            </a:r>
            <a:endParaRPr lang="en-US" sz="2000" dirty="0"/>
          </a:p>
          <a:p>
            <a:r>
              <a:rPr lang="en-US" sz="2000" dirty="0"/>
              <a:t>05/20 - 22 </a:t>
            </a:r>
            <a:r>
              <a:rPr lang="ja-JP" altLang="en-US" sz="2000"/>
              <a:t>論文最終確認</a:t>
            </a:r>
            <a:endParaRPr lang="en-US" sz="2000" dirty="0"/>
          </a:p>
          <a:p>
            <a:r>
              <a:rPr lang="en-US" sz="2000" dirty="0"/>
              <a:t>05/22 EMNLP </a:t>
            </a:r>
            <a:r>
              <a:rPr lang="ja-JP" altLang="en-US" sz="2000"/>
              <a:t>締切</a:t>
            </a:r>
            <a:endParaRPr lang="en-US" sz="2000" dirty="0"/>
          </a:p>
        </p:txBody>
      </p:sp>
      <p:sp>
        <p:nvSpPr>
          <p:cNvPr id="4" name="テキスト プレースホルダー 3">
            <a:extLst>
              <a:ext uri="{FF2B5EF4-FFF2-40B4-BE49-F238E27FC236}">
                <a16:creationId xmlns:a16="http://schemas.microsoft.com/office/drawing/2014/main" id="{1D7B5D61-2EE9-6741-ACC8-CB6674E329D0}"/>
              </a:ext>
            </a:extLst>
          </p:cNvPr>
          <p:cNvSpPr>
            <a:spLocks noGrp="1"/>
          </p:cNvSpPr>
          <p:nvPr>
            <p:ph type="body" sz="quarter" idx="13"/>
          </p:nvPr>
        </p:nvSpPr>
        <p:spPr/>
        <p:txBody>
          <a:bodyPr/>
          <a:lstStyle/>
          <a:p>
            <a:r>
              <a:rPr lang="ja-JP" altLang="en-US" b="1"/>
              <a:t>スケジュールのスライドの例</a:t>
            </a:r>
            <a:endParaRPr lang="en-US" b="1" dirty="0"/>
          </a:p>
        </p:txBody>
      </p:sp>
      <p:sp>
        <p:nvSpPr>
          <p:cNvPr id="6" name="コンテンツ プレースホルダー 2">
            <a:extLst>
              <a:ext uri="{FF2B5EF4-FFF2-40B4-BE49-F238E27FC236}">
                <a16:creationId xmlns:a16="http://schemas.microsoft.com/office/drawing/2014/main" id="{C271D8DB-C4A6-9545-8DF1-C17E1824BBBB}"/>
              </a:ext>
            </a:extLst>
          </p:cNvPr>
          <p:cNvSpPr txBox="1">
            <a:spLocks/>
          </p:cNvSpPr>
          <p:nvPr/>
        </p:nvSpPr>
        <p:spPr>
          <a:xfrm>
            <a:off x="457200" y="4845378"/>
            <a:ext cx="8229600" cy="126610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b="0" i="0" kern="1200">
                <a:solidFill>
                  <a:schemeClr val="tx1"/>
                </a:solidFill>
                <a:latin typeface="ヒラギノ角ゴ ProN W3"/>
                <a:ea typeface="ヒラギノ角ゴ ProN W3"/>
                <a:cs typeface="ヒラギノ角ゴ ProN W3"/>
              </a:defRPr>
            </a:lvl1pPr>
            <a:lvl2pPr marL="742950" indent="-285750" algn="l" defTabSz="457200" rtl="0" eaLnBrk="1" latinLnBrk="0" hangingPunct="1">
              <a:spcBef>
                <a:spcPct val="20000"/>
              </a:spcBef>
              <a:buFont typeface="Arial"/>
              <a:buChar char="–"/>
              <a:defRPr kumimoji="1" sz="2800" b="0" i="0" kern="1200">
                <a:solidFill>
                  <a:schemeClr val="tx1"/>
                </a:solidFill>
                <a:latin typeface="ヒラギノ角ゴ ProN W3"/>
                <a:ea typeface="ヒラギノ角ゴ ProN W3"/>
                <a:cs typeface="ヒラギノ角ゴ ProN W3"/>
              </a:defRPr>
            </a:lvl2pPr>
            <a:lvl3pPr marL="1143000" indent="-228600" algn="l" defTabSz="457200" rtl="0" eaLnBrk="1" latinLnBrk="0" hangingPunct="1">
              <a:spcBef>
                <a:spcPct val="20000"/>
              </a:spcBef>
              <a:buFont typeface="Arial"/>
              <a:buChar char="•"/>
              <a:defRPr kumimoji="1" sz="2400" b="0" i="0" kern="1200">
                <a:solidFill>
                  <a:schemeClr val="tx1"/>
                </a:solidFill>
                <a:latin typeface="ヒラギノ角ゴ ProN W3"/>
                <a:ea typeface="ヒラギノ角ゴ ProN W3"/>
                <a:cs typeface="ヒラギノ角ゴ ProN W3"/>
              </a:defRPr>
            </a:lvl3pPr>
            <a:lvl4pPr marL="1600200" indent="-228600" algn="l" defTabSz="457200" rtl="0" eaLnBrk="1" latinLnBrk="0" hangingPunct="1">
              <a:spcBef>
                <a:spcPct val="20000"/>
              </a:spcBef>
              <a:buFont typeface="Arial"/>
              <a:buChar char="–"/>
              <a:defRPr kumimoji="1" sz="2000" b="0" i="0" kern="1200">
                <a:solidFill>
                  <a:schemeClr val="tx1"/>
                </a:solidFill>
                <a:latin typeface="ヒラギノ角ゴ ProN W3"/>
                <a:ea typeface="ヒラギノ角ゴ ProN W3"/>
                <a:cs typeface="ヒラギノ角ゴ ProN W3"/>
              </a:defRPr>
            </a:lvl4pPr>
            <a:lvl5pPr marL="2057400" indent="-228600" algn="l" defTabSz="457200" rtl="0" eaLnBrk="1" latinLnBrk="0" hangingPunct="1">
              <a:spcBef>
                <a:spcPct val="20000"/>
              </a:spcBef>
              <a:buFont typeface="Arial"/>
              <a:buChar char="»"/>
              <a:defRPr kumimoji="1" sz="2000" b="0" i="0" kern="1200">
                <a:solidFill>
                  <a:schemeClr val="tx1"/>
                </a:solidFill>
                <a:latin typeface="ヒラギノ角ゴ ProN W3"/>
                <a:ea typeface="ヒラギノ角ゴ ProN W3"/>
                <a:cs typeface="ヒラギノ角ゴ ProN W3"/>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2000" dirty="0"/>
              <a:t>Local Meeting </a:t>
            </a:r>
            <a:r>
              <a:rPr lang="ja-JP" altLang="en-US" sz="2000"/>
              <a:t>では特に短い期間での詳細なスケジュールを記載してください</a:t>
            </a:r>
            <a:endParaRPr lang="en-US" altLang="ja-JP" sz="2000" dirty="0"/>
          </a:p>
          <a:p>
            <a:r>
              <a:rPr lang="ja-JP" altLang="en-US" sz="2000"/>
              <a:t>常に締切を意識して研究を進めてください！</a:t>
            </a:r>
            <a:endParaRPr lang="en-US" sz="2000" dirty="0"/>
          </a:p>
        </p:txBody>
      </p:sp>
      <p:sp>
        <p:nvSpPr>
          <p:cNvPr id="7" name="日付プレースホルダー 6">
            <a:extLst>
              <a:ext uri="{FF2B5EF4-FFF2-40B4-BE49-F238E27FC236}">
                <a16:creationId xmlns:a16="http://schemas.microsoft.com/office/drawing/2014/main" id="{E9511EE3-E472-A143-B37D-84CC14A7BBE2}"/>
              </a:ext>
            </a:extLst>
          </p:cNvPr>
          <p:cNvSpPr>
            <a:spLocks noGrp="1"/>
          </p:cNvSpPr>
          <p:nvPr>
            <p:ph type="dt" sz="half" idx="10"/>
          </p:nvPr>
        </p:nvSpPr>
        <p:spPr/>
        <p:txBody>
          <a:bodyPr/>
          <a:lstStyle/>
          <a:p>
            <a:r>
              <a:rPr lang="en-US" altLang="ja-JP"/>
              <a:t>2018/05/17</a:t>
            </a:r>
            <a:endParaRPr lang="ja-JP" altLang="en-US"/>
          </a:p>
        </p:txBody>
      </p:sp>
      <p:sp>
        <p:nvSpPr>
          <p:cNvPr id="8" name="スライド番号プレースホルダー 7">
            <a:extLst>
              <a:ext uri="{FF2B5EF4-FFF2-40B4-BE49-F238E27FC236}">
                <a16:creationId xmlns:a16="http://schemas.microsoft.com/office/drawing/2014/main" id="{D35E00E4-55CC-6849-8245-7395D7B2BBF0}"/>
              </a:ext>
            </a:extLst>
          </p:cNvPr>
          <p:cNvSpPr>
            <a:spLocks noGrp="1"/>
          </p:cNvSpPr>
          <p:nvPr>
            <p:ph type="sldNum" sz="quarter" idx="12"/>
          </p:nvPr>
        </p:nvSpPr>
        <p:spPr/>
        <p:txBody>
          <a:bodyPr/>
          <a:lstStyle/>
          <a:p>
            <a:fld id="{FB4A7666-B798-194D-A230-18E5DB7A589D}" type="slidenum">
              <a:rPr lang="ja-JP" altLang="en-US" smtClean="0"/>
              <a:pPr/>
              <a:t>9</a:t>
            </a:fld>
            <a:endParaRPr lang="ja-JP" altLang="en-US"/>
          </a:p>
        </p:txBody>
      </p:sp>
      <p:sp>
        <p:nvSpPr>
          <p:cNvPr id="5" name="フッター プレースホルダー 4">
            <a:extLst>
              <a:ext uri="{FF2B5EF4-FFF2-40B4-BE49-F238E27FC236}">
                <a16:creationId xmlns:a16="http://schemas.microsoft.com/office/drawing/2014/main" id="{4D2248D5-37FC-CB48-B786-3DBFFC980A21}"/>
              </a:ext>
            </a:extLst>
          </p:cNvPr>
          <p:cNvSpPr>
            <a:spLocks noGrp="1"/>
          </p:cNvSpPr>
          <p:nvPr>
            <p:ph type="ftr" sz="quarter" idx="11"/>
          </p:nvPr>
        </p:nvSpPr>
        <p:spPr/>
        <p:txBody>
          <a:bodyPr/>
          <a:lstStyle/>
          <a:p>
            <a:r>
              <a:rPr lang="ja-JP" altLang="en-US"/>
              <a:t>研究の進め方 </a:t>
            </a:r>
            <a:r>
              <a:rPr lang="es-ES" altLang="ja-JP"/>
              <a:t>ver. 0.01</a:t>
            </a:r>
            <a:endParaRPr lang="ja-JP" altLang="en-US"/>
          </a:p>
        </p:txBody>
      </p:sp>
    </p:spTree>
    <p:extLst>
      <p:ext uri="{BB962C8B-B14F-4D97-AF65-F5344CB8AC3E}">
        <p14:creationId xmlns:p14="http://schemas.microsoft.com/office/powerpoint/2010/main" val="2110601705"/>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79648C0C-1308-8B40-9C49-3F8CC2938DAE}" vid="{CFCA5C47-8B30-EF4D-96B0-58B9206E7A8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ホワイト</Template>
  <TotalTime>653</TotalTime>
  <Words>956</Words>
  <Application>Microsoft Macintosh PowerPoint</Application>
  <PresentationFormat>画面に合わせる (4:3)</PresentationFormat>
  <Paragraphs>144</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ヒラギノ角ゴ ProN W3</vt:lpstr>
      <vt:lpstr>游ゴシック</vt:lpstr>
      <vt:lpstr>Arial</vt:lpstr>
      <vt:lpstr>ホワイト</vt:lpstr>
      <vt:lpstr>研究の進め方</vt:lpstr>
      <vt:lpstr>このスライドが存在する理由</vt:lpstr>
      <vt:lpstr>目次</vt:lpstr>
      <vt:lpstr>研究の進め方</vt:lpstr>
      <vt:lpstr>研究の進め方</vt:lpstr>
      <vt:lpstr>Local Meeting</vt:lpstr>
      <vt:lpstr>Local Meeting</vt:lpstr>
      <vt:lpstr>Local Meeting</vt:lpstr>
      <vt:lpstr>Local Meeting</vt:lpstr>
      <vt:lpstr>Plenary Meeting</vt:lpstr>
      <vt:lpstr>Plenary Meeting</vt:lpstr>
      <vt:lpstr>2. 基礎知識の習得</vt:lpstr>
      <vt:lpstr>2-1. 研究そのものについて</vt:lpstr>
      <vt:lpstr>2-2. 自然言語処理</vt:lpstr>
      <vt:lpstr>2-3. プレゼンテーション</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28</cp:revision>
  <dcterms:created xsi:type="dcterms:W3CDTF">2018-05-14T08:05:48Z</dcterms:created>
  <dcterms:modified xsi:type="dcterms:W3CDTF">2018-06-08T05:36:54Z</dcterms:modified>
</cp:coreProperties>
</file>