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2686320" y="685440"/>
            <a:ext cx="4530240" cy="361476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2686320" y="685440"/>
            <a:ext cx="4530240" cy="3614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2686320" y="685440"/>
            <a:ext cx="4530240" cy="361476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2686320" y="685440"/>
            <a:ext cx="4530240" cy="3614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单击此处编辑母版标题样式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1/13/18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BB33B6B-452C-41C4-A736-9A753BE382D3}" type="slidenum">
              <a:rPr b="0" lang="en-US" sz="32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单击鼠标编辑大纲文字格式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第二个大纲级</a:t>
            </a:r>
            <a:endParaRPr b="0" lang="en-US" sz="16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第三大纲级别</a:t>
            </a:r>
            <a:endParaRPr b="0" lang="en-US" sz="14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第四大纲级别</a:t>
            </a:r>
            <a:endParaRPr b="0" lang="en-US" sz="14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第五大纲级别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第六大纲级别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第七大纲级别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PlaceHolder 6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单击此处编辑母版标题样式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单击鼠标编辑大纲文字格式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第二个大纲级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第三大纲级别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第四大纲级别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第五大纲级别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第六大纲级别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第七大纲级别编辑母版文本样式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第二级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002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第三级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542960" indent="-17100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第四级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00160" indent="-17100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第五级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1/13/18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PlaceHolder 9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PlaceHolder 10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F752D81-446C-4FEE-A548-57AB52CC0B5A}" type="slidenum">
              <a:rPr b="0" lang="en-US" sz="32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84360" y="685800"/>
            <a:ext cx="8000640" cy="2971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操作系统实验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84360" y="3843720"/>
            <a:ext cx="6400440" cy="1946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Lab4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526840" y="1512000"/>
            <a:ext cx="6905160" cy="320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855440" y="1654560"/>
            <a:ext cx="2104560" cy="36144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6447600" y="1584000"/>
            <a:ext cx="2552400" cy="99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952000" y="1080000"/>
            <a:ext cx="6791040" cy="480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4536000" y="1508760"/>
            <a:ext cx="3762000" cy="381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</TotalTime>
  <Application>LibreOffice/5.1.2.2$Linux_X86_64 LibreOffice_project/10m0$Build-2</Application>
  <Words>22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2018-01-12T14:34:07Z</dcterms:created>
  <dc:creator>余思弦</dc:creator>
  <dc:description/>
  <dc:language>zh-CN</dc:language>
  <cp:lastModifiedBy/>
  <dcterms:modified xsi:type="dcterms:W3CDTF">2018-01-13T21:24:57Z</dcterms:modified>
  <cp:revision>2</cp:revision>
  <dc:subject/>
  <dc:title>操作系统实验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