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2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3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28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19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9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874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4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9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0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2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6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4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FC36F1-C140-40C7-BFCF-479BFA68FF0A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1594C6-8C2D-4CD6-A642-7999DA36E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31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0DE08-7837-4EA9-BF89-D78D24CCA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032E7-66FC-4422-B274-3860D986F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2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AA3802-8AA7-4C63-A4BD-FF6032CE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 </a:t>
            </a:r>
            <a:r>
              <a:rPr lang="zh-CN" altLang="en-US" dirty="0"/>
              <a:t>输出</a:t>
            </a:r>
            <a:r>
              <a:rPr lang="en-US" altLang="zh-CN" dirty="0"/>
              <a:t>Now</a:t>
            </a:r>
            <a:r>
              <a:rPr lang="zh-CN" altLang="en-US" dirty="0"/>
              <a:t>信息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2BE4727-3B4A-4AD6-9F1C-12DD57B6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164431"/>
            <a:ext cx="7410450" cy="2657475"/>
          </a:xfrm>
        </p:spPr>
      </p:pic>
    </p:spTree>
    <p:extLst>
      <p:ext uri="{BB962C8B-B14F-4D97-AF65-F5344CB8AC3E}">
        <p14:creationId xmlns:p14="http://schemas.microsoft.com/office/powerpoint/2010/main" val="209443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5F70D-4618-447F-B742-0C84560B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光标和内存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1BCF50-716C-434D-9455-E1823791B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5" y="1169194"/>
            <a:ext cx="7267575" cy="2647950"/>
          </a:xfrm>
        </p:spPr>
      </p:pic>
    </p:spTree>
    <p:extLst>
      <p:ext uri="{BB962C8B-B14F-4D97-AF65-F5344CB8AC3E}">
        <p14:creationId xmlns:p14="http://schemas.microsoft.com/office/powerpoint/2010/main" val="42359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DCD6A-785D-499D-92DC-15924923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输出参数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AB9F9C-9EDB-45F6-A159-91EB4413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01" y="685800"/>
            <a:ext cx="4230824" cy="3614738"/>
          </a:xfrm>
        </p:spPr>
      </p:pic>
    </p:spTree>
    <p:extLst>
      <p:ext uri="{BB962C8B-B14F-4D97-AF65-F5344CB8AC3E}">
        <p14:creationId xmlns:p14="http://schemas.microsoft.com/office/powerpoint/2010/main" val="96161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41DCC-7CA4-4EAB-938B-350EBFE2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0B3D68-6BBF-4E71-BE12-9378E7615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61" y="685800"/>
            <a:ext cx="5326503" cy="3614738"/>
          </a:xfrm>
        </p:spPr>
      </p:pic>
    </p:spTree>
    <p:extLst>
      <p:ext uri="{BB962C8B-B14F-4D97-AF65-F5344CB8AC3E}">
        <p14:creationId xmlns:p14="http://schemas.microsoft.com/office/powerpoint/2010/main" val="329092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1713C-AD98-4A6F-8AD9-705203EC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bootsect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FA3EE2-9CBD-4125-A54E-C6828D70F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1926431"/>
            <a:ext cx="4981575" cy="1133475"/>
          </a:xfrm>
        </p:spPr>
      </p:pic>
    </p:spTree>
    <p:extLst>
      <p:ext uri="{BB962C8B-B14F-4D97-AF65-F5344CB8AC3E}">
        <p14:creationId xmlns:p14="http://schemas.microsoft.com/office/powerpoint/2010/main" val="367404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2F4A0-73DC-4364-AF3C-56237C73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build.c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0131B5-F173-4399-962A-BC076A190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2159794"/>
            <a:ext cx="5381625" cy="666750"/>
          </a:xfrm>
        </p:spPr>
      </p:pic>
    </p:spTree>
    <p:extLst>
      <p:ext uri="{BB962C8B-B14F-4D97-AF65-F5344CB8AC3E}">
        <p14:creationId xmlns:p14="http://schemas.microsoft.com/office/powerpoint/2010/main" val="129887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932A8-F16B-4468-AE69-9A944A45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E0BF20-1215-4C14-AA25-5B851C558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96" y="685800"/>
            <a:ext cx="5410834" cy="3614738"/>
          </a:xfrm>
        </p:spPr>
      </p:pic>
    </p:spTree>
    <p:extLst>
      <p:ext uri="{BB962C8B-B14F-4D97-AF65-F5344CB8AC3E}">
        <p14:creationId xmlns:p14="http://schemas.microsoft.com/office/powerpoint/2010/main" val="233103263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22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幼圆</vt:lpstr>
      <vt:lpstr>Century Gothic</vt:lpstr>
      <vt:lpstr>Wingdings 3</vt:lpstr>
      <vt:lpstr>切片</vt:lpstr>
      <vt:lpstr>操作系统实验</vt:lpstr>
      <vt:lpstr>setup  输出Now信息</vt:lpstr>
      <vt:lpstr>光标和内存</vt:lpstr>
      <vt:lpstr>输出参数</vt:lpstr>
      <vt:lpstr>输出信息</vt:lpstr>
      <vt:lpstr>修改bootsect</vt:lpstr>
      <vt:lpstr>修改build.c</vt:lpstr>
      <vt:lpstr>总体结果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余思弦</dc:creator>
  <cp:lastModifiedBy>余思弦</cp:lastModifiedBy>
  <cp:revision>1</cp:revision>
  <dcterms:created xsi:type="dcterms:W3CDTF">2018-01-12T14:34:07Z</dcterms:created>
  <dcterms:modified xsi:type="dcterms:W3CDTF">2018-01-12T14:44:11Z</dcterms:modified>
</cp:coreProperties>
</file>