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49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9" r:id="rId4"/>
    <p:sldId id="260" r:id="rId5"/>
    <p:sldId id="264" r:id="rId6"/>
    <p:sldId id="282" r:id="rId7"/>
    <p:sldId id="284" r:id="rId8"/>
    <p:sldId id="283" r:id="rId9"/>
    <p:sldId id="285" r:id="rId10"/>
    <p:sldId id="287" r:id="rId11"/>
    <p:sldId id="288" r:id="rId12"/>
    <p:sldId id="281" r:id="rId13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4">
          <p15:clr>
            <a:srgbClr val="A4A3A4"/>
          </p15:clr>
        </p15:guide>
        <p15:guide id="2" pos="4073">
          <p15:clr>
            <a:srgbClr val="A4A3A4"/>
          </p15:clr>
        </p15:guide>
        <p15:guide id="3" pos="557">
          <p15:clr>
            <a:srgbClr val="A4A3A4"/>
          </p15:clr>
        </p15:guide>
        <p15:guide id="4" orient="horz" pos="4144">
          <p15:clr>
            <a:srgbClr val="A4A3A4"/>
          </p15:clr>
        </p15:guide>
        <p15:guide id="5" pos="7497">
          <p15:clr>
            <a:srgbClr val="A4A3A4"/>
          </p15:clr>
        </p15:guide>
        <p15:guide id="6" pos="6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4BC1DD"/>
    <a:srgbClr val="24AD60"/>
    <a:srgbClr val="0C6AC7"/>
    <a:srgbClr val="EF2A25"/>
    <a:srgbClr val="CA8F45"/>
    <a:srgbClr val="DD1D7C"/>
    <a:srgbClr val="909E25"/>
    <a:srgbClr val="F09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5394" autoAdjust="0"/>
  </p:normalViewPr>
  <p:slideViewPr>
    <p:cSldViewPr>
      <p:cViewPr varScale="1">
        <p:scale>
          <a:sx n="83" d="100"/>
          <a:sy n="83" d="100"/>
        </p:scale>
        <p:origin x="86" y="216"/>
      </p:cViewPr>
      <p:guideLst>
        <p:guide orient="horz" pos="334"/>
        <p:guide pos="4073"/>
        <p:guide pos="557"/>
        <p:guide orient="horz" pos="4144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8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9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10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1048911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12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565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0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24D97-E667-405D-B634-E583E2108D71}" type="datetimeFigureOut">
              <a:rPr lang="zh-CN" altLang="en-US"/>
              <a:t>2018/1/13</a:t>
            </a:fld>
            <a:endParaRPr lang="zh-CN" altLang="en-US"/>
          </a:p>
        </p:txBody>
      </p:sp>
      <p:sp>
        <p:nvSpPr>
          <p:cNvPr id="1048905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104890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4890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0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2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9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7FA29-E3F8-4667-8A96-8EB7A1B7791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396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1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08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7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163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87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7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7FA29-E3F8-4667-8A96-8EB7A1B779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964407" y="2246813"/>
            <a:ext cx="10929938" cy="15503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2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3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6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99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84D8-9F17-4372-A23A-924F96CB64E3}" type="datetimeFigureOut">
              <a:rPr lang="zh-CN" altLang="en-US"/>
              <a:t>2018/1/13</a:t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A286-8FF2-4EC5-AF8A-818446FED1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9" name="标题 1"/>
          <p:cNvSpPr>
            <a:spLocks noGrp="1"/>
          </p:cNvSpPr>
          <p:nvPr>
            <p:ph type="title"/>
          </p:nvPr>
        </p:nvSpPr>
        <p:spPr>
          <a:xfrm>
            <a:off x="642686" y="287967"/>
            <a:ext cx="4231019" cy="1225532"/>
          </a:xfrm>
        </p:spPr>
        <p:txBody>
          <a:bodyPr anchor="b"/>
          <a:lstStyle>
            <a:lvl1pPr algn="l">
              <a:defRPr sz="211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900" name="内容占位符 2"/>
          <p:cNvSpPr>
            <a:spLocks noGrp="1"/>
          </p:cNvSpPr>
          <p:nvPr>
            <p:ph idx="1"/>
          </p:nvPr>
        </p:nvSpPr>
        <p:spPr>
          <a:xfrm>
            <a:off x="5027683" y="287967"/>
            <a:ext cx="7188381" cy="6172866"/>
          </a:xfrm>
        </p:spPr>
        <p:txBody>
          <a:bodyPr/>
          <a:lstStyle>
            <a:lvl1pPr>
              <a:defRPr sz="3375"/>
            </a:lvl1pPr>
            <a:lvl2pPr>
              <a:defRPr sz="2950"/>
            </a:lvl2pPr>
            <a:lvl3pPr>
              <a:defRPr sz="2530"/>
            </a:lvl3pPr>
            <a:lvl4pPr>
              <a:defRPr sz="2110"/>
            </a:lvl4pPr>
            <a:lvl5pPr>
              <a:defRPr sz="2110"/>
            </a:lvl5pPr>
            <a:lvl6pPr>
              <a:defRPr sz="2110"/>
            </a:lvl6pPr>
            <a:lvl7pPr>
              <a:defRPr sz="2110"/>
            </a:lvl7pPr>
            <a:lvl8pPr>
              <a:defRPr sz="2110"/>
            </a:lvl8pPr>
            <a:lvl9pPr>
              <a:defRPr sz="211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901" name="文本占位符 3"/>
          <p:cNvSpPr>
            <a:spLocks noGrp="1"/>
          </p:cNvSpPr>
          <p:nvPr>
            <p:ph type="body" sz="half" idx="2"/>
          </p:nvPr>
        </p:nvSpPr>
        <p:spPr>
          <a:xfrm>
            <a:off x="642686" y="1513500"/>
            <a:ext cx="4231019" cy="4947334"/>
          </a:xfrm>
        </p:spPr>
        <p:txBody>
          <a:bodyPr/>
          <a:lstStyle>
            <a:lvl1pPr marL="0" indent="0">
              <a:buNone/>
              <a:defRPr sz="1475"/>
            </a:lvl1pPr>
            <a:lvl2pPr marL="481965" indent="0">
              <a:buNone/>
              <a:defRPr sz="1265"/>
            </a:lvl2pPr>
            <a:lvl3pPr marL="963930" indent="0">
              <a:buNone/>
              <a:defRPr sz="1055"/>
            </a:lvl3pPr>
            <a:lvl4pPr marL="1445895" indent="0">
              <a:buNone/>
              <a:defRPr sz="950"/>
            </a:lvl4pPr>
            <a:lvl5pPr marL="1927860" indent="0">
              <a:buNone/>
              <a:defRPr sz="950"/>
            </a:lvl5pPr>
            <a:lvl6pPr marL="2409825" indent="0">
              <a:buNone/>
              <a:defRPr sz="950"/>
            </a:lvl6pPr>
            <a:lvl7pPr marL="2892425" indent="0">
              <a:buNone/>
              <a:defRPr sz="950"/>
            </a:lvl7pPr>
            <a:lvl8pPr marL="3374390" indent="0">
              <a:buNone/>
              <a:defRPr sz="950"/>
            </a:lvl8pPr>
            <a:lvl9pPr marL="3856355" indent="0">
              <a:buNone/>
              <a:defRPr sz="9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标题 1"/>
          <p:cNvSpPr>
            <a:spLocks noGrp="1"/>
          </p:cNvSpPr>
          <p:nvPr>
            <p:ph type="title"/>
          </p:nvPr>
        </p:nvSpPr>
        <p:spPr>
          <a:xfrm>
            <a:off x="2520537" y="5062855"/>
            <a:ext cx="7715584" cy="597699"/>
          </a:xfrm>
        </p:spPr>
        <p:txBody>
          <a:bodyPr anchor="b"/>
          <a:lstStyle>
            <a:lvl1pPr algn="l">
              <a:defRPr sz="211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888" name="图片占位符 2"/>
          <p:cNvSpPr>
            <a:spLocks noGrp="1"/>
          </p:cNvSpPr>
          <p:nvPr>
            <p:ph type="pic" idx="1"/>
          </p:nvPr>
        </p:nvSpPr>
        <p:spPr>
          <a:xfrm>
            <a:off x="2520537" y="646251"/>
            <a:ext cx="7715584" cy="4339590"/>
          </a:xfrm>
        </p:spPr>
        <p:txBody>
          <a:bodyPr/>
          <a:lstStyle>
            <a:lvl1pPr marL="0" indent="0">
              <a:buNone/>
              <a:defRPr sz="3375"/>
            </a:lvl1pPr>
            <a:lvl2pPr marL="481965" indent="0">
              <a:buNone/>
              <a:defRPr sz="2950"/>
            </a:lvl2pPr>
            <a:lvl3pPr marL="963930" indent="0">
              <a:buNone/>
              <a:defRPr sz="2530"/>
            </a:lvl3pPr>
            <a:lvl4pPr marL="1445895" indent="0">
              <a:buNone/>
              <a:defRPr sz="2110"/>
            </a:lvl4pPr>
            <a:lvl5pPr marL="1927860" indent="0">
              <a:buNone/>
              <a:defRPr sz="2110"/>
            </a:lvl5pPr>
            <a:lvl6pPr marL="2409825" indent="0">
              <a:buNone/>
              <a:defRPr sz="2110"/>
            </a:lvl6pPr>
            <a:lvl7pPr marL="2892425" indent="0">
              <a:buNone/>
              <a:defRPr sz="2110"/>
            </a:lvl7pPr>
            <a:lvl8pPr marL="3374390" indent="0">
              <a:buNone/>
              <a:defRPr sz="2110"/>
            </a:lvl8pPr>
            <a:lvl9pPr marL="3856355" indent="0">
              <a:buNone/>
              <a:defRPr sz="2110"/>
            </a:lvl9pPr>
          </a:lstStyle>
          <a:p>
            <a:pPr lvl="0"/>
            <a:endParaRPr lang="zh-CN" altLang="en-US" noProof="0" smtClean="0">
              <a:sym typeface="Arial" panose="020B0604020202020204" pitchFamily="34" charset="0"/>
            </a:endParaRPr>
          </a:p>
        </p:txBody>
      </p:sp>
      <p:sp>
        <p:nvSpPr>
          <p:cNvPr id="1048889" name="文本占位符 3"/>
          <p:cNvSpPr>
            <a:spLocks noGrp="1"/>
          </p:cNvSpPr>
          <p:nvPr>
            <p:ph type="body" sz="half" idx="2"/>
          </p:nvPr>
        </p:nvSpPr>
        <p:spPr>
          <a:xfrm>
            <a:off x="2520537" y="5660554"/>
            <a:ext cx="7715584" cy="848831"/>
          </a:xfrm>
        </p:spPr>
        <p:txBody>
          <a:bodyPr/>
          <a:lstStyle>
            <a:lvl1pPr marL="0" indent="0">
              <a:buNone/>
              <a:defRPr sz="1475"/>
            </a:lvl1pPr>
            <a:lvl2pPr marL="481965" indent="0">
              <a:buNone/>
              <a:defRPr sz="1265"/>
            </a:lvl2pPr>
            <a:lvl3pPr marL="963930" indent="0">
              <a:buNone/>
              <a:defRPr sz="1055"/>
            </a:lvl3pPr>
            <a:lvl4pPr marL="1445895" indent="0">
              <a:buNone/>
              <a:defRPr sz="950"/>
            </a:lvl4pPr>
            <a:lvl5pPr marL="1927860" indent="0">
              <a:buNone/>
              <a:defRPr sz="950"/>
            </a:lvl5pPr>
            <a:lvl6pPr marL="2409825" indent="0">
              <a:buNone/>
              <a:defRPr sz="950"/>
            </a:lvl6pPr>
            <a:lvl7pPr marL="2892425" indent="0">
              <a:buNone/>
              <a:defRPr sz="950"/>
            </a:lvl7pPr>
            <a:lvl8pPr marL="3374390" indent="0">
              <a:buNone/>
              <a:defRPr sz="950"/>
            </a:lvl8pPr>
            <a:lvl9pPr marL="3856355" indent="0">
              <a:buNone/>
              <a:defRPr sz="9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8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5" name="竖排标题 1"/>
          <p:cNvSpPr>
            <a:spLocks noGrp="1"/>
          </p:cNvSpPr>
          <p:nvPr>
            <p:ph type="title" orient="vert"/>
          </p:nvPr>
        </p:nvSpPr>
        <p:spPr>
          <a:xfrm>
            <a:off x="9323975" y="957657"/>
            <a:ext cx="2892089" cy="55031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89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687" y="957657"/>
            <a:ext cx="8520617" cy="55031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标题 1"/>
          <p:cNvSpPr>
            <a:spLocks noGrp="1"/>
          </p:cNvSpPr>
          <p:nvPr>
            <p:ph type="title"/>
          </p:nvPr>
        </p:nvSpPr>
        <p:spPr>
          <a:xfrm>
            <a:off x="642687" y="957656"/>
            <a:ext cx="11573377" cy="6696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日期占位符 1"/>
          <p:cNvSpPr>
            <a:spLocks noGrp="1"/>
          </p:cNvSpPr>
          <p:nvPr>
            <p:ph type="dt" sz="half" idx="10"/>
          </p:nvPr>
        </p:nvSpPr>
        <p:spPr>
          <a:xfrm>
            <a:off x="642939" y="6703596"/>
            <a:ext cx="3000375" cy="385072"/>
          </a:xfrm>
          <a:prstGeom prst="rect">
            <a:avLst/>
          </a:prstGeom>
        </p:spPr>
        <p:txBody>
          <a:bodyPr/>
          <a:lstStyle/>
          <a:p>
            <a:fld id="{3B085A59-86F2-4C02-8690-E4DB74BCA7EF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104859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3408" y="6703596"/>
            <a:ext cx="4071937" cy="38507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59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5439" y="6703596"/>
            <a:ext cx="3000375" cy="385072"/>
          </a:xfrm>
          <a:prstGeom prst="rect">
            <a:avLst/>
          </a:prstGeom>
        </p:spPr>
        <p:txBody>
          <a:bodyPr/>
          <a:lstStyle/>
          <a:p>
            <a:fld id="{1987E667-AB9D-401A-9E25-1A5C32FE2F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7" name="标题 1"/>
          <p:cNvSpPr>
            <a:spLocks noGrp="1"/>
          </p:cNvSpPr>
          <p:nvPr>
            <p:ph type="ctrTitle"/>
          </p:nvPr>
        </p:nvSpPr>
        <p:spPr>
          <a:xfrm>
            <a:off x="964030" y="2246810"/>
            <a:ext cx="10930691" cy="1550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898" name="副标题 2"/>
          <p:cNvSpPr>
            <a:spLocks noGrp="1"/>
          </p:cNvSpPr>
          <p:nvPr>
            <p:ph type="subTitle" idx="1"/>
          </p:nvPr>
        </p:nvSpPr>
        <p:spPr>
          <a:xfrm>
            <a:off x="1928060" y="4098502"/>
            <a:ext cx="9002631" cy="1848344"/>
          </a:xfrm>
        </p:spPr>
        <p:txBody>
          <a:bodyPr/>
          <a:lstStyle>
            <a:lvl1pPr marL="0" indent="0" algn="ctr">
              <a:buNone/>
            </a:lvl1pPr>
            <a:lvl2pPr marL="481965" indent="0" algn="ctr">
              <a:buNone/>
            </a:lvl2pPr>
            <a:lvl3pPr marL="963930" indent="0" algn="ctr">
              <a:buNone/>
            </a:lvl3pPr>
            <a:lvl4pPr marL="1445895" indent="0" algn="ctr">
              <a:buNone/>
            </a:lvl4pPr>
            <a:lvl5pPr marL="1927860" indent="0" algn="ctr">
              <a:buNone/>
            </a:lvl5pPr>
            <a:lvl6pPr marL="2409825" indent="0" algn="ctr">
              <a:buNone/>
            </a:lvl6pPr>
            <a:lvl7pPr marL="2892425" indent="0" algn="ctr">
              <a:buNone/>
            </a:lvl7pPr>
            <a:lvl8pPr marL="3374390" indent="0" algn="ctr">
              <a:buNone/>
            </a:lvl8pPr>
            <a:lvl9pPr marL="3856355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8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0" name="标题 1"/>
          <p:cNvSpPr>
            <a:spLocks noGrp="1"/>
          </p:cNvSpPr>
          <p:nvPr>
            <p:ph type="title"/>
          </p:nvPr>
        </p:nvSpPr>
        <p:spPr>
          <a:xfrm>
            <a:off x="1015914" y="4647648"/>
            <a:ext cx="10929017" cy="1436485"/>
          </a:xfrm>
        </p:spPr>
        <p:txBody>
          <a:bodyPr anchor="t"/>
          <a:lstStyle>
            <a:lvl1pPr algn="l">
              <a:defRPr sz="4215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881" name="文本占位符 2"/>
          <p:cNvSpPr>
            <a:spLocks noGrp="1"/>
          </p:cNvSpPr>
          <p:nvPr>
            <p:ph type="body" idx="1"/>
          </p:nvPr>
        </p:nvSpPr>
        <p:spPr>
          <a:xfrm>
            <a:off x="1015914" y="3065506"/>
            <a:ext cx="10929017" cy="1582142"/>
          </a:xfrm>
        </p:spPr>
        <p:txBody>
          <a:bodyPr anchor="b"/>
          <a:lstStyle>
            <a:lvl1pPr marL="0" indent="0">
              <a:buNone/>
              <a:defRPr sz="2110"/>
            </a:lvl1pPr>
            <a:lvl2pPr marL="481965" indent="0">
              <a:buNone/>
              <a:defRPr sz="1900"/>
            </a:lvl2pPr>
            <a:lvl3pPr marL="963930" indent="0">
              <a:buNone/>
              <a:defRPr sz="1685"/>
            </a:lvl3pPr>
            <a:lvl4pPr marL="1445895" indent="0">
              <a:buNone/>
              <a:defRPr sz="1475"/>
            </a:lvl4pPr>
            <a:lvl5pPr marL="1927860" indent="0">
              <a:buNone/>
              <a:defRPr sz="1475"/>
            </a:lvl5pPr>
            <a:lvl6pPr marL="2409825" indent="0">
              <a:buNone/>
              <a:defRPr sz="1475"/>
            </a:lvl6pPr>
            <a:lvl7pPr marL="2892425" indent="0">
              <a:buNone/>
              <a:defRPr sz="1475"/>
            </a:lvl7pPr>
            <a:lvl8pPr marL="3374390" indent="0">
              <a:buNone/>
              <a:defRPr sz="1475"/>
            </a:lvl8pPr>
            <a:lvl9pPr marL="3856355" indent="0">
              <a:buNone/>
              <a:defRPr sz="14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883" name="内容占位符 2"/>
          <p:cNvSpPr>
            <a:spLocks noGrp="1"/>
          </p:cNvSpPr>
          <p:nvPr>
            <p:ph sz="half" idx="1"/>
          </p:nvPr>
        </p:nvSpPr>
        <p:spPr>
          <a:xfrm>
            <a:off x="642687" y="1687619"/>
            <a:ext cx="5705516" cy="4773215"/>
          </a:xfrm>
        </p:spPr>
        <p:txBody>
          <a:bodyPr/>
          <a:lstStyle>
            <a:lvl1pPr>
              <a:defRPr sz="2950"/>
            </a:lvl1pPr>
            <a:lvl2pPr>
              <a:defRPr sz="2530"/>
            </a:lvl2pPr>
            <a:lvl3pPr>
              <a:defRPr sz="211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884" name="内容占位符 3"/>
          <p:cNvSpPr>
            <a:spLocks noGrp="1"/>
          </p:cNvSpPr>
          <p:nvPr>
            <p:ph sz="half" idx="2"/>
          </p:nvPr>
        </p:nvSpPr>
        <p:spPr>
          <a:xfrm>
            <a:off x="6508875" y="1687619"/>
            <a:ext cx="5707189" cy="4773215"/>
          </a:xfrm>
        </p:spPr>
        <p:txBody>
          <a:bodyPr/>
          <a:lstStyle>
            <a:lvl1pPr>
              <a:defRPr sz="2950"/>
            </a:lvl1pPr>
            <a:lvl2pPr>
              <a:defRPr sz="2530"/>
            </a:lvl2pPr>
            <a:lvl3pPr>
              <a:defRPr sz="211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0" name="标题 1"/>
          <p:cNvSpPr>
            <a:spLocks noGrp="1"/>
          </p:cNvSpPr>
          <p:nvPr>
            <p:ph type="title"/>
          </p:nvPr>
        </p:nvSpPr>
        <p:spPr>
          <a:xfrm>
            <a:off x="642687" y="289641"/>
            <a:ext cx="11573377" cy="12054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891" name="文本占位符 2"/>
          <p:cNvSpPr>
            <a:spLocks noGrp="1"/>
          </p:cNvSpPr>
          <p:nvPr>
            <p:ph type="body" idx="1"/>
          </p:nvPr>
        </p:nvSpPr>
        <p:spPr>
          <a:xfrm>
            <a:off x="642687" y="1618976"/>
            <a:ext cx="5682085" cy="674712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65" indent="0">
              <a:buNone/>
              <a:defRPr sz="2110" b="1"/>
            </a:lvl2pPr>
            <a:lvl3pPr marL="963930" indent="0">
              <a:buNone/>
              <a:defRPr sz="1900" b="1"/>
            </a:lvl3pPr>
            <a:lvl4pPr marL="1445895" indent="0">
              <a:buNone/>
              <a:defRPr sz="1685" b="1"/>
            </a:lvl4pPr>
            <a:lvl5pPr marL="1927860" indent="0">
              <a:buNone/>
              <a:defRPr sz="1685" b="1"/>
            </a:lvl5pPr>
            <a:lvl6pPr marL="2409825" indent="0">
              <a:buNone/>
              <a:defRPr sz="1685" b="1"/>
            </a:lvl6pPr>
            <a:lvl7pPr marL="2892425" indent="0">
              <a:buNone/>
              <a:defRPr sz="1685" b="1"/>
            </a:lvl7pPr>
            <a:lvl8pPr marL="3374390" indent="0">
              <a:buNone/>
              <a:defRPr sz="1685" b="1"/>
            </a:lvl8pPr>
            <a:lvl9pPr marL="3856355" indent="0">
              <a:buNone/>
              <a:defRPr sz="168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892" name="内容占位符 3"/>
          <p:cNvSpPr>
            <a:spLocks noGrp="1"/>
          </p:cNvSpPr>
          <p:nvPr>
            <p:ph sz="half" idx="2"/>
          </p:nvPr>
        </p:nvSpPr>
        <p:spPr>
          <a:xfrm>
            <a:off x="642687" y="2293688"/>
            <a:ext cx="5682085" cy="4167145"/>
          </a:xfrm>
        </p:spPr>
        <p:txBody>
          <a:bodyPr/>
          <a:lstStyle>
            <a:lvl1pPr>
              <a:defRPr sz="2530"/>
            </a:lvl1pPr>
            <a:lvl2pPr>
              <a:defRPr sz="2110"/>
            </a:lvl2pPr>
            <a:lvl3pPr>
              <a:defRPr sz="1900"/>
            </a:lvl3pPr>
            <a:lvl4pPr>
              <a:defRPr sz="1685"/>
            </a:lvl4pPr>
            <a:lvl5pPr>
              <a:defRPr sz="1685"/>
            </a:lvl5pPr>
            <a:lvl6pPr>
              <a:defRPr sz="1685"/>
            </a:lvl6pPr>
            <a:lvl7pPr>
              <a:defRPr sz="1685"/>
            </a:lvl7pPr>
            <a:lvl8pPr>
              <a:defRPr sz="1685"/>
            </a:lvl8pPr>
            <a:lvl9pPr>
              <a:defRPr sz="168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89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32306" y="1618976"/>
            <a:ext cx="5683758" cy="674712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65" indent="0">
              <a:buNone/>
              <a:defRPr sz="2110" b="1"/>
            </a:lvl2pPr>
            <a:lvl3pPr marL="963930" indent="0">
              <a:buNone/>
              <a:defRPr sz="1900" b="1"/>
            </a:lvl3pPr>
            <a:lvl4pPr marL="1445895" indent="0">
              <a:buNone/>
              <a:defRPr sz="1685" b="1"/>
            </a:lvl4pPr>
            <a:lvl5pPr marL="1927860" indent="0">
              <a:buNone/>
              <a:defRPr sz="1685" b="1"/>
            </a:lvl5pPr>
            <a:lvl6pPr marL="2409825" indent="0">
              <a:buNone/>
              <a:defRPr sz="1685" b="1"/>
            </a:lvl6pPr>
            <a:lvl7pPr marL="2892425" indent="0">
              <a:buNone/>
              <a:defRPr sz="1685" b="1"/>
            </a:lvl7pPr>
            <a:lvl8pPr marL="3374390" indent="0">
              <a:buNone/>
              <a:defRPr sz="1685" b="1"/>
            </a:lvl8pPr>
            <a:lvl9pPr marL="3856355" indent="0">
              <a:buNone/>
              <a:defRPr sz="168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894" name="内容占位符 5"/>
          <p:cNvSpPr>
            <a:spLocks noGrp="1"/>
          </p:cNvSpPr>
          <p:nvPr>
            <p:ph sz="quarter" idx="4"/>
          </p:nvPr>
        </p:nvSpPr>
        <p:spPr>
          <a:xfrm>
            <a:off x="6532306" y="2293688"/>
            <a:ext cx="5683758" cy="4167145"/>
          </a:xfrm>
        </p:spPr>
        <p:txBody>
          <a:bodyPr/>
          <a:lstStyle>
            <a:lvl1pPr>
              <a:defRPr sz="2530"/>
            </a:lvl1pPr>
            <a:lvl2pPr>
              <a:defRPr sz="2110"/>
            </a:lvl2pPr>
            <a:lvl3pPr>
              <a:defRPr sz="1900"/>
            </a:lvl3pPr>
            <a:lvl4pPr>
              <a:defRPr sz="1685"/>
            </a:lvl4pPr>
            <a:lvl5pPr>
              <a:defRPr sz="1685"/>
            </a:lvl5pPr>
            <a:lvl6pPr>
              <a:defRPr sz="1685"/>
            </a:lvl6pPr>
            <a:lvl7pPr>
              <a:defRPr sz="1685"/>
            </a:lvl7pPr>
            <a:lvl8pPr>
              <a:defRPr sz="1685"/>
            </a:lvl8pPr>
            <a:lvl9pPr>
              <a:defRPr sz="168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84040" y="385072"/>
            <a:ext cx="11090671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84040" y="1925358"/>
            <a:ext cx="11090671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84040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2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3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63930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3930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3725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046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2687" y="957656"/>
            <a:ext cx="11573377" cy="66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486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2687" y="1687619"/>
            <a:ext cx="11573377" cy="47732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Arial" panose="020B0604020202020204" pitchFamily="34" charset="0"/>
              </a:rPr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2530">
          <a:solidFill>
            <a:schemeClr val="accent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3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3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3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3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5pPr>
      <a:lvl6pPr marL="481965" algn="l" rtl="0" fontAlgn="base">
        <a:spcBef>
          <a:spcPct val="0"/>
        </a:spcBef>
        <a:spcAft>
          <a:spcPct val="0"/>
        </a:spcAft>
        <a:defRPr sz="253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6pPr>
      <a:lvl7pPr marL="963930" algn="l" rtl="0" fontAlgn="base">
        <a:spcBef>
          <a:spcPct val="0"/>
        </a:spcBef>
        <a:spcAft>
          <a:spcPct val="0"/>
        </a:spcAft>
        <a:defRPr sz="253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7pPr>
      <a:lvl8pPr marL="1445895" algn="l" rtl="0" fontAlgn="base">
        <a:spcBef>
          <a:spcPct val="0"/>
        </a:spcBef>
        <a:spcAft>
          <a:spcPct val="0"/>
        </a:spcAft>
        <a:defRPr sz="253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8pPr>
      <a:lvl9pPr marL="1927860" algn="l" rtl="0" fontAlgn="base">
        <a:spcBef>
          <a:spcPct val="0"/>
        </a:spcBef>
        <a:spcAft>
          <a:spcPct val="0"/>
        </a:spcAft>
        <a:defRPr sz="253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9pPr>
    </p:titleStyle>
    <p:bodyStyle>
      <a:lvl1pPr marL="361315" indent="-361315" algn="l" defTabSz="0" rtl="0" eaLnBrk="0" fontAlgn="base" hangingPunct="0">
        <a:spcBef>
          <a:spcPct val="20000"/>
        </a:spcBef>
        <a:spcAft>
          <a:spcPct val="0"/>
        </a:spcAft>
        <a:buChar char="•"/>
        <a:defRPr sz="2110">
          <a:solidFill>
            <a:schemeClr val="accent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83590" indent="-300990" algn="l" defTabSz="0" rtl="0" eaLnBrk="0" fontAlgn="base" hangingPunct="0">
        <a:spcBef>
          <a:spcPct val="20000"/>
        </a:spcBef>
        <a:spcAft>
          <a:spcPct val="0"/>
        </a:spcAft>
        <a:buChar char="–"/>
        <a:defRPr sz="2110">
          <a:solidFill>
            <a:schemeClr val="accent1"/>
          </a:solidFill>
          <a:latin typeface="+mn-lt"/>
          <a:ea typeface="仿宋_GB2312" pitchFamily="1" charset="-122"/>
          <a:sym typeface="Arial" panose="020B0604020202020204" pitchFamily="34" charset="0"/>
        </a:defRPr>
      </a:lvl2pPr>
      <a:lvl3pPr marL="1205230" indent="-241300" algn="l" defTabSz="0" rtl="0" eaLnBrk="0" fontAlgn="base" hangingPunct="0">
        <a:spcBef>
          <a:spcPct val="20000"/>
        </a:spcBef>
        <a:spcAft>
          <a:spcPct val="0"/>
        </a:spcAft>
        <a:buChar char="•"/>
        <a:defRPr sz="2530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3pPr>
      <a:lvl4pPr marL="1687195" indent="-241300" algn="l" defTabSz="0" rtl="0" eaLnBrk="0" fontAlgn="base" hangingPunct="0">
        <a:spcBef>
          <a:spcPct val="20000"/>
        </a:spcBef>
        <a:spcAft>
          <a:spcPct val="0"/>
        </a:spcAft>
        <a:buChar char="–"/>
        <a:defRPr sz="2110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4pPr>
      <a:lvl5pPr marL="2169160" indent="-241300" algn="l" defTabSz="0" rtl="0" eaLnBrk="0" fontAlgn="base" hangingPunct="0">
        <a:spcBef>
          <a:spcPct val="20000"/>
        </a:spcBef>
        <a:spcAft>
          <a:spcPct val="0"/>
        </a:spcAft>
        <a:buChar char="»"/>
        <a:defRPr sz="2110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5pPr>
      <a:lvl6pPr marL="2651125" indent="-241300" algn="l" defTabSz="0" rtl="0" eaLnBrk="0" fontAlgn="base" hangingPunct="0">
        <a:spcBef>
          <a:spcPct val="20000"/>
        </a:spcBef>
        <a:spcAft>
          <a:spcPct val="0"/>
        </a:spcAft>
        <a:buChar char="»"/>
        <a:defRPr sz="2110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6pPr>
      <a:lvl7pPr marL="3133090" indent="-241300" algn="l" defTabSz="0" rtl="0" eaLnBrk="0" fontAlgn="base" hangingPunct="0">
        <a:spcBef>
          <a:spcPct val="20000"/>
        </a:spcBef>
        <a:spcAft>
          <a:spcPct val="0"/>
        </a:spcAft>
        <a:buChar char="»"/>
        <a:defRPr sz="2110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7pPr>
      <a:lvl8pPr marL="3615055" indent="-241300" algn="l" defTabSz="0" rtl="0" eaLnBrk="0" fontAlgn="base" hangingPunct="0">
        <a:spcBef>
          <a:spcPct val="20000"/>
        </a:spcBef>
        <a:spcAft>
          <a:spcPct val="0"/>
        </a:spcAft>
        <a:buChar char="»"/>
        <a:defRPr sz="2110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8pPr>
      <a:lvl9pPr marL="4097020" indent="-241300" algn="l" defTabSz="0" rtl="0" eaLnBrk="0" fontAlgn="base" hangingPunct="0">
        <a:spcBef>
          <a:spcPct val="20000"/>
        </a:spcBef>
        <a:spcAft>
          <a:spcPct val="0"/>
        </a:spcAft>
        <a:buChar char="»"/>
        <a:defRPr sz="2110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393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589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786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982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242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439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35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矩形 2"/>
          <p:cNvSpPr/>
          <p:nvPr/>
        </p:nvSpPr>
        <p:spPr>
          <a:xfrm>
            <a:off x="0" y="-14996"/>
            <a:ext cx="12858751" cy="7232651"/>
          </a:xfrm>
          <a:prstGeom prst="rect">
            <a:avLst/>
          </a:prstGeom>
          <a:blipFill dpi="0" rotWithShape="1">
            <a:blip r:embed="rId3"/>
            <a:srcRect/>
            <a:stretch>
              <a:fillRect t="-6749" b="-279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87" name="文本框 4"/>
          <p:cNvSpPr txBox="1"/>
          <p:nvPr/>
        </p:nvSpPr>
        <p:spPr>
          <a:xfrm>
            <a:off x="1172791" y="2648673"/>
            <a:ext cx="11233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zh-CN" sz="5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Lab2 </a:t>
            </a:r>
            <a:r>
              <a:rPr lang="zh-CN" altLang="en-US" sz="5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系统调用</a:t>
            </a:r>
            <a:endParaRPr lang="zh-CN" altLang="en-US" sz="5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Freeform 5"/>
          <p:cNvSpPr>
            <a:spLocks noChangeArrowheads="1"/>
          </p:cNvSpPr>
          <p:nvPr/>
        </p:nvSpPr>
        <p:spPr bwMode="auto">
          <a:xfrm>
            <a:off x="54028" y="48331"/>
            <a:ext cx="1295415" cy="512141"/>
          </a:xfrm>
          <a:custGeom>
            <a:avLst/>
            <a:gdLst>
              <a:gd name="T0" fmla="*/ 0 w 1600"/>
              <a:gd name="T1" fmla="*/ 0 h 617"/>
              <a:gd name="T2" fmla="*/ 1097405 w 1600"/>
              <a:gd name="T3" fmla="*/ 0 h 617"/>
              <a:gd name="T4" fmla="*/ 1228725 w 1600"/>
              <a:gd name="T5" fmla="*/ 242494 h 617"/>
              <a:gd name="T6" fmla="*/ 1097405 w 1600"/>
              <a:gd name="T7" fmla="*/ 485775 h 617"/>
              <a:gd name="T8" fmla="*/ 0 w 1600"/>
              <a:gd name="T9" fmla="*/ 485775 h 617"/>
              <a:gd name="T10" fmla="*/ 0 w 1600"/>
              <a:gd name="T11" fmla="*/ 0 h 6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0"/>
              <a:gd name="T19" fmla="*/ 0 h 617"/>
              <a:gd name="T20" fmla="*/ 1600 w 1600"/>
              <a:gd name="T21" fmla="*/ 617 h 6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0" h="617">
                <a:moveTo>
                  <a:pt x="0" y="0"/>
                </a:moveTo>
                <a:lnTo>
                  <a:pt x="1429" y="0"/>
                </a:lnTo>
                <a:lnTo>
                  <a:pt x="1600" y="308"/>
                </a:lnTo>
                <a:lnTo>
                  <a:pt x="1429" y="617"/>
                </a:lnTo>
                <a:lnTo>
                  <a:pt x="0" y="617"/>
                </a:lnTo>
                <a:lnTo>
                  <a:pt x="0" y="0"/>
                </a:lnTo>
                <a:close/>
              </a:path>
            </a:pathLst>
          </a:custGeom>
          <a:solidFill>
            <a:srgbClr val="24AD60"/>
          </a:solidFill>
          <a:ln>
            <a:noFill/>
          </a:ln>
        </p:spPr>
        <p:txBody>
          <a:bodyPr/>
          <a:lstStyle/>
          <a:p>
            <a:pPr defTabSz="963930" eaLnBrk="0" hangingPunct="0"/>
            <a:endParaRPr lang="zh-CN" altLang="en-US" sz="1900">
              <a:solidFill>
                <a:srgbClr val="294A5A"/>
              </a:solidFill>
              <a:latin typeface="Arial" panose="020B0604020202020204" pitchFamily="34" charset="0"/>
            </a:endParaRPr>
          </a:p>
        </p:txBody>
      </p:sp>
      <p:sp>
        <p:nvSpPr>
          <p:cNvPr id="1048618" name="Freeform 6"/>
          <p:cNvSpPr>
            <a:spLocks noChangeArrowheads="1"/>
          </p:cNvSpPr>
          <p:nvPr/>
        </p:nvSpPr>
        <p:spPr bwMode="auto">
          <a:xfrm>
            <a:off x="1242739" y="61194"/>
            <a:ext cx="10770020" cy="512141"/>
          </a:xfrm>
          <a:custGeom>
            <a:avLst/>
            <a:gdLst>
              <a:gd name="T0" fmla="*/ 0 w 13327"/>
              <a:gd name="T1" fmla="*/ 0 h 617"/>
              <a:gd name="T2" fmla="*/ 10083720 w 13327"/>
              <a:gd name="T3" fmla="*/ 0 h 617"/>
              <a:gd name="T4" fmla="*/ 10215563 w 13327"/>
              <a:gd name="T5" fmla="*/ 242494 h 617"/>
              <a:gd name="T6" fmla="*/ 10083720 w 13327"/>
              <a:gd name="T7" fmla="*/ 485775 h 617"/>
              <a:gd name="T8" fmla="*/ 0 w 13327"/>
              <a:gd name="T9" fmla="*/ 485775 h 617"/>
              <a:gd name="T10" fmla="*/ 131077 w 13327"/>
              <a:gd name="T11" fmla="*/ 242494 h 617"/>
              <a:gd name="T12" fmla="*/ 0 w 13327"/>
              <a:gd name="T13" fmla="*/ 0 h 6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327"/>
              <a:gd name="T22" fmla="*/ 0 h 617"/>
              <a:gd name="T23" fmla="*/ 13327 w 13327"/>
              <a:gd name="T24" fmla="*/ 617 h 6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defTabSz="963930" eaLnBrk="0" hangingPunct="0"/>
            <a:endParaRPr lang="zh-CN" altLang="en-US" sz="1900" dirty="0">
              <a:solidFill>
                <a:srgbClr val="294A5A"/>
              </a:solidFill>
              <a:latin typeface="Arial" panose="020B0604020202020204" pitchFamily="34" charset="0"/>
            </a:endParaRPr>
          </a:p>
        </p:txBody>
      </p:sp>
      <p:sp>
        <p:nvSpPr>
          <p:cNvPr id="1048619" name="Freeform 7"/>
          <p:cNvSpPr>
            <a:spLocks noChangeArrowheads="1"/>
          </p:cNvSpPr>
          <p:nvPr/>
        </p:nvSpPr>
        <p:spPr bwMode="auto">
          <a:xfrm>
            <a:off x="11985096" y="82561"/>
            <a:ext cx="856915" cy="512141"/>
          </a:xfrm>
          <a:custGeom>
            <a:avLst/>
            <a:gdLst>
              <a:gd name="T0" fmla="*/ 0 w 1060"/>
              <a:gd name="T1" fmla="*/ 0 h 617"/>
              <a:gd name="T2" fmla="*/ 812800 w 1060"/>
              <a:gd name="T3" fmla="*/ 0 h 617"/>
              <a:gd name="T4" fmla="*/ 812800 w 1060"/>
              <a:gd name="T5" fmla="*/ 485775 h 617"/>
              <a:gd name="T6" fmla="*/ 0 w 1060"/>
              <a:gd name="T7" fmla="*/ 485775 h 617"/>
              <a:gd name="T8" fmla="*/ 131888 w 1060"/>
              <a:gd name="T9" fmla="*/ 242494 h 617"/>
              <a:gd name="T10" fmla="*/ 0 w 1060"/>
              <a:gd name="T11" fmla="*/ 0 h 6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60"/>
              <a:gd name="T19" fmla="*/ 0 h 617"/>
              <a:gd name="T20" fmla="*/ 1060 w 1060"/>
              <a:gd name="T21" fmla="*/ 617 h 6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60" h="617">
                <a:moveTo>
                  <a:pt x="0" y="0"/>
                </a:moveTo>
                <a:lnTo>
                  <a:pt x="1060" y="0"/>
                </a:lnTo>
                <a:lnTo>
                  <a:pt x="1060" y="617"/>
                </a:lnTo>
                <a:lnTo>
                  <a:pt x="0" y="617"/>
                </a:lnTo>
                <a:lnTo>
                  <a:pt x="172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defTabSz="963930" eaLnBrk="0" hangingPunct="0"/>
            <a:endParaRPr lang="zh-CN" altLang="en-US" sz="1900">
              <a:solidFill>
                <a:srgbClr val="294A5A"/>
              </a:solidFill>
              <a:latin typeface="Arial" panose="020B0604020202020204" pitchFamily="34" charset="0"/>
            </a:endParaRPr>
          </a:p>
        </p:txBody>
      </p:sp>
      <p:sp>
        <p:nvSpPr>
          <p:cNvPr id="1048620" name="TextBox 14"/>
          <p:cNvSpPr>
            <a:spLocks noChangeArrowheads="1"/>
          </p:cNvSpPr>
          <p:nvPr/>
        </p:nvSpPr>
        <p:spPr bwMode="auto">
          <a:xfrm>
            <a:off x="12265918" y="125065"/>
            <a:ext cx="295273" cy="38440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63930" eaLnBrk="0" hangingPunct="0"/>
            <a:r>
              <a:rPr lang="zh-CN" altLang="zh-CN" sz="19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</a:p>
        </p:txBody>
      </p:sp>
      <p:sp>
        <p:nvSpPr>
          <p:cNvPr id="1048622" name="TextBox 55"/>
          <p:cNvSpPr>
            <a:spLocks noChangeArrowheads="1"/>
          </p:cNvSpPr>
          <p:nvPr/>
        </p:nvSpPr>
        <p:spPr bwMode="auto">
          <a:xfrm>
            <a:off x="147283" y="113350"/>
            <a:ext cx="1123028" cy="41690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963930" eaLnBrk="0" hangingPunct="0"/>
            <a:r>
              <a:rPr lang="en-US" altLang="zh-CN" sz="2110" dirty="0">
                <a:solidFill>
                  <a:srgbClr val="FFFFFF"/>
                </a:solidFill>
                <a:sym typeface="Arial" panose="020B0604020202020204" pitchFamily="34" charset="0"/>
              </a:rPr>
              <a:t>Part</a:t>
            </a:r>
            <a:r>
              <a:rPr lang="en-US" altLang="zh-CN" sz="1900" dirty="0">
                <a:solidFill>
                  <a:srgbClr val="FFFFFF"/>
                </a:solidFill>
                <a:sym typeface="Arial" panose="020B0604020202020204" pitchFamily="34" charset="0"/>
              </a:rPr>
              <a:t> </a:t>
            </a:r>
            <a:r>
              <a:rPr lang="en-US" altLang="zh-CN" sz="1900" dirty="0" smtClean="0">
                <a:solidFill>
                  <a:srgbClr val="FFFFFF"/>
                </a:solidFill>
                <a:sym typeface="Arial" panose="020B0604020202020204" pitchFamily="34" charset="0"/>
              </a:rPr>
              <a:t>2</a:t>
            </a:r>
            <a:endParaRPr lang="zh-CN" altLang="en-US" sz="190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028775" y="1240061"/>
            <a:ext cx="9505056" cy="33123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>
              <a:buFont typeface="Arial" panose="020B0604020202020204" pitchFamily="34" charset="0"/>
              <a:buNone/>
            </a:pPr>
            <a:endParaRPr lang="zh-CN" altLang="en-US" dirty="0" smtClean="0">
              <a:solidFill>
                <a:srgbClr val="294A5A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54"/>
          <p:cNvSpPr>
            <a:spLocks noChangeArrowheads="1"/>
          </p:cNvSpPr>
          <p:nvPr/>
        </p:nvSpPr>
        <p:spPr bwMode="auto">
          <a:xfrm>
            <a:off x="1402529" y="48077"/>
            <a:ext cx="5317227" cy="5466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63930" eaLnBrk="0" hangingPunct="0"/>
            <a:r>
              <a:rPr lang="en-US" altLang="zh-CN" sz="295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95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挂载</a:t>
            </a:r>
            <a:endParaRPr lang="zh-CN" altLang="en-US" sz="29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935" y="1076547"/>
            <a:ext cx="7691142" cy="23215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935" y="3879897"/>
            <a:ext cx="5898803" cy="290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8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3" name="矩形 2"/>
          <p:cNvSpPr/>
          <p:nvPr/>
        </p:nvSpPr>
        <p:spPr>
          <a:xfrm>
            <a:off x="-1" y="0"/>
            <a:ext cx="12858751" cy="7232651"/>
          </a:xfrm>
          <a:prstGeom prst="rect">
            <a:avLst/>
          </a:prstGeom>
          <a:blipFill dpi="0" rotWithShape="1">
            <a:blip r:embed="rId3"/>
            <a:srcRect/>
            <a:stretch>
              <a:fillRect t="-6749" b="-279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74" name="矩形 259"/>
          <p:cNvSpPr>
            <a:spLocks noChangeArrowheads="1"/>
          </p:cNvSpPr>
          <p:nvPr/>
        </p:nvSpPr>
        <p:spPr bwMode="auto">
          <a:xfrm>
            <a:off x="2647952" y="3093396"/>
            <a:ext cx="7562852" cy="142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9600" dirty="0" smtClean="0">
                <a:solidFill>
                  <a:schemeClr val="accent1"/>
                </a:solidFill>
                <a:cs typeface="Arial" panose="020B0604020202020204" pitchFamily="34" charset="0"/>
              </a:rPr>
              <a:t>谢谢！</a:t>
            </a:r>
            <a:endParaRPr lang="zh-CN" altLang="en-US" sz="96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48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8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8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04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0488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0488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73" grpId="0" animBg="1"/>
      <p:bldP spid="1048874" grpId="0"/>
      <p:bldP spid="104887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矩形 7"/>
          <p:cNvSpPr/>
          <p:nvPr/>
        </p:nvSpPr>
        <p:spPr>
          <a:xfrm>
            <a:off x="8" y="-1"/>
            <a:ext cx="12858751" cy="7232651"/>
          </a:xfrm>
          <a:prstGeom prst="rect">
            <a:avLst/>
          </a:prstGeom>
          <a:blipFill dpi="0" rotWithShape="1">
            <a:blip r:embed="rId3"/>
            <a:srcRect/>
            <a:stretch>
              <a:fillRect t="-6749" b="-279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9" name="TextBox 22"/>
          <p:cNvSpPr txBox="1"/>
          <p:nvPr/>
        </p:nvSpPr>
        <p:spPr>
          <a:xfrm>
            <a:off x="1813573" y="1512455"/>
            <a:ext cx="4056381" cy="3647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r>
              <a:rPr lang="en-US" altLang="zh-CN" sz="23895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389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10" name="TextBox 38"/>
          <p:cNvSpPr txBox="1"/>
          <p:nvPr/>
        </p:nvSpPr>
        <p:spPr>
          <a:xfrm>
            <a:off x="6429383" y="3108492"/>
            <a:ext cx="5512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结果</a:t>
            </a:r>
            <a:r>
              <a:rPr lang="zh-CN" altLang="en-US" sz="6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展示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4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8" grpId="0" animBg="1"/>
      <p:bldP spid="1048609" grpId="0"/>
      <p:bldP spid="10486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Freeform 5"/>
          <p:cNvSpPr>
            <a:spLocks noChangeArrowheads="1"/>
          </p:cNvSpPr>
          <p:nvPr/>
        </p:nvSpPr>
        <p:spPr bwMode="auto">
          <a:xfrm>
            <a:off x="54028" y="48331"/>
            <a:ext cx="1295415" cy="512141"/>
          </a:xfrm>
          <a:custGeom>
            <a:avLst/>
            <a:gdLst>
              <a:gd name="T0" fmla="*/ 0 w 1600"/>
              <a:gd name="T1" fmla="*/ 0 h 617"/>
              <a:gd name="T2" fmla="*/ 1097405 w 1600"/>
              <a:gd name="T3" fmla="*/ 0 h 617"/>
              <a:gd name="T4" fmla="*/ 1228725 w 1600"/>
              <a:gd name="T5" fmla="*/ 242494 h 617"/>
              <a:gd name="T6" fmla="*/ 1097405 w 1600"/>
              <a:gd name="T7" fmla="*/ 485775 h 617"/>
              <a:gd name="T8" fmla="*/ 0 w 1600"/>
              <a:gd name="T9" fmla="*/ 485775 h 617"/>
              <a:gd name="T10" fmla="*/ 0 w 1600"/>
              <a:gd name="T11" fmla="*/ 0 h 6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0"/>
              <a:gd name="T19" fmla="*/ 0 h 617"/>
              <a:gd name="T20" fmla="*/ 1600 w 1600"/>
              <a:gd name="T21" fmla="*/ 617 h 6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0" h="617">
                <a:moveTo>
                  <a:pt x="0" y="0"/>
                </a:moveTo>
                <a:lnTo>
                  <a:pt x="1429" y="0"/>
                </a:lnTo>
                <a:lnTo>
                  <a:pt x="1600" y="308"/>
                </a:lnTo>
                <a:lnTo>
                  <a:pt x="1429" y="617"/>
                </a:lnTo>
                <a:lnTo>
                  <a:pt x="0" y="617"/>
                </a:lnTo>
                <a:lnTo>
                  <a:pt x="0" y="0"/>
                </a:lnTo>
                <a:close/>
              </a:path>
            </a:pathLst>
          </a:custGeom>
          <a:solidFill>
            <a:srgbClr val="24AD60"/>
          </a:solidFill>
          <a:ln>
            <a:noFill/>
          </a:ln>
        </p:spPr>
        <p:txBody>
          <a:bodyPr/>
          <a:lstStyle/>
          <a:p>
            <a:pPr defTabSz="963930" eaLnBrk="0" hangingPunct="0"/>
            <a:endParaRPr lang="zh-CN" altLang="en-US" sz="1900">
              <a:solidFill>
                <a:srgbClr val="294A5A"/>
              </a:solidFill>
              <a:latin typeface="Arial" panose="020B0604020202020204" pitchFamily="34" charset="0"/>
            </a:endParaRPr>
          </a:p>
        </p:txBody>
      </p:sp>
      <p:sp>
        <p:nvSpPr>
          <p:cNvPr id="1048618" name="Freeform 6"/>
          <p:cNvSpPr>
            <a:spLocks noChangeArrowheads="1"/>
          </p:cNvSpPr>
          <p:nvPr/>
        </p:nvSpPr>
        <p:spPr bwMode="auto">
          <a:xfrm>
            <a:off x="1242739" y="61194"/>
            <a:ext cx="10770020" cy="512141"/>
          </a:xfrm>
          <a:custGeom>
            <a:avLst/>
            <a:gdLst>
              <a:gd name="T0" fmla="*/ 0 w 13327"/>
              <a:gd name="T1" fmla="*/ 0 h 617"/>
              <a:gd name="T2" fmla="*/ 10083720 w 13327"/>
              <a:gd name="T3" fmla="*/ 0 h 617"/>
              <a:gd name="T4" fmla="*/ 10215563 w 13327"/>
              <a:gd name="T5" fmla="*/ 242494 h 617"/>
              <a:gd name="T6" fmla="*/ 10083720 w 13327"/>
              <a:gd name="T7" fmla="*/ 485775 h 617"/>
              <a:gd name="T8" fmla="*/ 0 w 13327"/>
              <a:gd name="T9" fmla="*/ 485775 h 617"/>
              <a:gd name="T10" fmla="*/ 131077 w 13327"/>
              <a:gd name="T11" fmla="*/ 242494 h 617"/>
              <a:gd name="T12" fmla="*/ 0 w 13327"/>
              <a:gd name="T13" fmla="*/ 0 h 6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327"/>
              <a:gd name="T22" fmla="*/ 0 h 617"/>
              <a:gd name="T23" fmla="*/ 13327 w 13327"/>
              <a:gd name="T24" fmla="*/ 617 h 6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defTabSz="963930" eaLnBrk="0" hangingPunct="0"/>
            <a:endParaRPr lang="zh-CN" altLang="en-US" sz="1900">
              <a:solidFill>
                <a:srgbClr val="294A5A"/>
              </a:solidFill>
              <a:latin typeface="Arial" panose="020B0604020202020204" pitchFamily="34" charset="0"/>
            </a:endParaRPr>
          </a:p>
        </p:txBody>
      </p:sp>
      <p:sp>
        <p:nvSpPr>
          <p:cNvPr id="1048619" name="Freeform 7"/>
          <p:cNvSpPr>
            <a:spLocks noChangeArrowheads="1"/>
          </p:cNvSpPr>
          <p:nvPr/>
        </p:nvSpPr>
        <p:spPr bwMode="auto">
          <a:xfrm>
            <a:off x="11985096" y="82561"/>
            <a:ext cx="856915" cy="512141"/>
          </a:xfrm>
          <a:custGeom>
            <a:avLst/>
            <a:gdLst>
              <a:gd name="T0" fmla="*/ 0 w 1060"/>
              <a:gd name="T1" fmla="*/ 0 h 617"/>
              <a:gd name="T2" fmla="*/ 812800 w 1060"/>
              <a:gd name="T3" fmla="*/ 0 h 617"/>
              <a:gd name="T4" fmla="*/ 812800 w 1060"/>
              <a:gd name="T5" fmla="*/ 485775 h 617"/>
              <a:gd name="T6" fmla="*/ 0 w 1060"/>
              <a:gd name="T7" fmla="*/ 485775 h 617"/>
              <a:gd name="T8" fmla="*/ 131888 w 1060"/>
              <a:gd name="T9" fmla="*/ 242494 h 617"/>
              <a:gd name="T10" fmla="*/ 0 w 1060"/>
              <a:gd name="T11" fmla="*/ 0 h 6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60"/>
              <a:gd name="T19" fmla="*/ 0 h 617"/>
              <a:gd name="T20" fmla="*/ 1060 w 1060"/>
              <a:gd name="T21" fmla="*/ 617 h 6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60" h="617">
                <a:moveTo>
                  <a:pt x="0" y="0"/>
                </a:moveTo>
                <a:lnTo>
                  <a:pt x="1060" y="0"/>
                </a:lnTo>
                <a:lnTo>
                  <a:pt x="1060" y="617"/>
                </a:lnTo>
                <a:lnTo>
                  <a:pt x="0" y="617"/>
                </a:lnTo>
                <a:lnTo>
                  <a:pt x="172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defTabSz="963930" eaLnBrk="0" hangingPunct="0"/>
            <a:endParaRPr lang="zh-CN" altLang="en-US" sz="1900">
              <a:solidFill>
                <a:srgbClr val="294A5A"/>
              </a:solidFill>
              <a:latin typeface="Arial" panose="020B0604020202020204" pitchFamily="34" charset="0"/>
            </a:endParaRPr>
          </a:p>
        </p:txBody>
      </p:sp>
      <p:sp>
        <p:nvSpPr>
          <p:cNvPr id="1048620" name="TextBox 14"/>
          <p:cNvSpPr>
            <a:spLocks noChangeArrowheads="1"/>
          </p:cNvSpPr>
          <p:nvPr/>
        </p:nvSpPr>
        <p:spPr bwMode="auto">
          <a:xfrm>
            <a:off x="12265918" y="125065"/>
            <a:ext cx="295273" cy="38440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63930" eaLnBrk="0" hangingPunct="0"/>
            <a:r>
              <a:rPr lang="zh-CN" altLang="zh-CN" sz="19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</a:p>
        </p:txBody>
      </p:sp>
      <p:sp>
        <p:nvSpPr>
          <p:cNvPr id="1048622" name="TextBox 55"/>
          <p:cNvSpPr>
            <a:spLocks noChangeArrowheads="1"/>
          </p:cNvSpPr>
          <p:nvPr/>
        </p:nvSpPr>
        <p:spPr bwMode="auto">
          <a:xfrm>
            <a:off x="147283" y="113350"/>
            <a:ext cx="1123028" cy="41690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963930" eaLnBrk="0" hangingPunct="0"/>
            <a:r>
              <a:rPr lang="en-US" altLang="zh-CN" sz="2110" dirty="0">
                <a:solidFill>
                  <a:srgbClr val="FFFFFF"/>
                </a:solidFill>
                <a:sym typeface="Arial" panose="020B0604020202020204" pitchFamily="34" charset="0"/>
              </a:rPr>
              <a:t>Part</a:t>
            </a:r>
            <a:r>
              <a:rPr lang="en-US" altLang="zh-CN" sz="1900" dirty="0">
                <a:solidFill>
                  <a:srgbClr val="FFFFFF"/>
                </a:solidFill>
                <a:sym typeface="Arial" panose="020B0604020202020204" pitchFamily="34" charset="0"/>
              </a:rPr>
              <a:t> 1</a:t>
            </a:r>
            <a:endParaRPr lang="zh-CN" altLang="en-US" sz="190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85" y="1301196"/>
            <a:ext cx="6276975" cy="3286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43" y="1318350"/>
            <a:ext cx="5067300" cy="1209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43" y="3832349"/>
            <a:ext cx="3286125" cy="4667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1242739" y="4777217"/>
            <a:ext cx="5474668" cy="15754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矩形 7"/>
          <p:cNvSpPr/>
          <p:nvPr/>
        </p:nvSpPr>
        <p:spPr>
          <a:xfrm>
            <a:off x="-10265" y="0"/>
            <a:ext cx="12858750" cy="7232650"/>
          </a:xfrm>
          <a:prstGeom prst="rect">
            <a:avLst/>
          </a:prstGeom>
          <a:blipFill dpi="0" rotWithShape="1">
            <a:blip r:embed="rId3"/>
            <a:srcRect/>
            <a:stretch>
              <a:fillRect t="-6749" b="-279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69" name="TextBox 22"/>
          <p:cNvSpPr txBox="1"/>
          <p:nvPr/>
        </p:nvSpPr>
        <p:spPr>
          <a:xfrm>
            <a:off x="1813573" y="1512455"/>
            <a:ext cx="4056381" cy="3647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r>
              <a:rPr lang="en-US" altLang="zh-CN" sz="23895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3895" b="1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70" name="TextBox 38"/>
          <p:cNvSpPr txBox="1"/>
          <p:nvPr/>
        </p:nvSpPr>
        <p:spPr>
          <a:xfrm>
            <a:off x="5781303" y="3040261"/>
            <a:ext cx="5178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zh-CN" altLang="en-US" sz="6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整体过程</a:t>
            </a:r>
            <a:endParaRPr lang="zh-CN" altLang="en-US" sz="6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48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8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48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4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8" grpId="0" animBg="1"/>
      <p:bldP spid="1048669" grpId="0"/>
      <p:bldP spid="10486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Freeform 5"/>
          <p:cNvSpPr>
            <a:spLocks noChangeArrowheads="1"/>
          </p:cNvSpPr>
          <p:nvPr/>
        </p:nvSpPr>
        <p:spPr bwMode="auto">
          <a:xfrm>
            <a:off x="54028" y="48331"/>
            <a:ext cx="1295415" cy="512141"/>
          </a:xfrm>
          <a:custGeom>
            <a:avLst/>
            <a:gdLst>
              <a:gd name="T0" fmla="*/ 0 w 1600"/>
              <a:gd name="T1" fmla="*/ 0 h 617"/>
              <a:gd name="T2" fmla="*/ 1097405 w 1600"/>
              <a:gd name="T3" fmla="*/ 0 h 617"/>
              <a:gd name="T4" fmla="*/ 1228725 w 1600"/>
              <a:gd name="T5" fmla="*/ 242494 h 617"/>
              <a:gd name="T6" fmla="*/ 1097405 w 1600"/>
              <a:gd name="T7" fmla="*/ 485775 h 617"/>
              <a:gd name="T8" fmla="*/ 0 w 1600"/>
              <a:gd name="T9" fmla="*/ 485775 h 617"/>
              <a:gd name="T10" fmla="*/ 0 w 1600"/>
              <a:gd name="T11" fmla="*/ 0 h 6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0"/>
              <a:gd name="T19" fmla="*/ 0 h 617"/>
              <a:gd name="T20" fmla="*/ 1600 w 1600"/>
              <a:gd name="T21" fmla="*/ 617 h 6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0" h="617">
                <a:moveTo>
                  <a:pt x="0" y="0"/>
                </a:moveTo>
                <a:lnTo>
                  <a:pt x="1429" y="0"/>
                </a:lnTo>
                <a:lnTo>
                  <a:pt x="1600" y="308"/>
                </a:lnTo>
                <a:lnTo>
                  <a:pt x="1429" y="617"/>
                </a:lnTo>
                <a:lnTo>
                  <a:pt x="0" y="617"/>
                </a:lnTo>
                <a:lnTo>
                  <a:pt x="0" y="0"/>
                </a:lnTo>
                <a:close/>
              </a:path>
            </a:pathLst>
          </a:custGeom>
          <a:solidFill>
            <a:srgbClr val="24AD60"/>
          </a:solidFill>
          <a:ln>
            <a:noFill/>
          </a:ln>
        </p:spPr>
        <p:txBody>
          <a:bodyPr/>
          <a:lstStyle/>
          <a:p>
            <a:pPr defTabSz="963930" eaLnBrk="0" hangingPunct="0"/>
            <a:endParaRPr lang="zh-CN" altLang="en-US" sz="1900">
              <a:solidFill>
                <a:srgbClr val="294A5A"/>
              </a:solidFill>
              <a:latin typeface="Arial" panose="020B0604020202020204" pitchFamily="34" charset="0"/>
            </a:endParaRPr>
          </a:p>
        </p:txBody>
      </p:sp>
      <p:sp>
        <p:nvSpPr>
          <p:cNvPr id="1048618" name="Freeform 6"/>
          <p:cNvSpPr>
            <a:spLocks noChangeArrowheads="1"/>
          </p:cNvSpPr>
          <p:nvPr/>
        </p:nvSpPr>
        <p:spPr bwMode="auto">
          <a:xfrm>
            <a:off x="1242739" y="61194"/>
            <a:ext cx="10770020" cy="512141"/>
          </a:xfrm>
          <a:custGeom>
            <a:avLst/>
            <a:gdLst>
              <a:gd name="T0" fmla="*/ 0 w 13327"/>
              <a:gd name="T1" fmla="*/ 0 h 617"/>
              <a:gd name="T2" fmla="*/ 10083720 w 13327"/>
              <a:gd name="T3" fmla="*/ 0 h 617"/>
              <a:gd name="T4" fmla="*/ 10215563 w 13327"/>
              <a:gd name="T5" fmla="*/ 242494 h 617"/>
              <a:gd name="T6" fmla="*/ 10083720 w 13327"/>
              <a:gd name="T7" fmla="*/ 485775 h 617"/>
              <a:gd name="T8" fmla="*/ 0 w 13327"/>
              <a:gd name="T9" fmla="*/ 485775 h 617"/>
              <a:gd name="T10" fmla="*/ 131077 w 13327"/>
              <a:gd name="T11" fmla="*/ 242494 h 617"/>
              <a:gd name="T12" fmla="*/ 0 w 13327"/>
              <a:gd name="T13" fmla="*/ 0 h 6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327"/>
              <a:gd name="T22" fmla="*/ 0 h 617"/>
              <a:gd name="T23" fmla="*/ 13327 w 13327"/>
              <a:gd name="T24" fmla="*/ 617 h 6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defTabSz="963930" eaLnBrk="0" hangingPunct="0"/>
            <a:endParaRPr lang="zh-CN" altLang="en-US" sz="1900">
              <a:solidFill>
                <a:srgbClr val="294A5A"/>
              </a:solidFill>
              <a:latin typeface="Arial" panose="020B0604020202020204" pitchFamily="34" charset="0"/>
            </a:endParaRPr>
          </a:p>
        </p:txBody>
      </p:sp>
      <p:sp>
        <p:nvSpPr>
          <p:cNvPr id="1048619" name="Freeform 7"/>
          <p:cNvSpPr>
            <a:spLocks noChangeArrowheads="1"/>
          </p:cNvSpPr>
          <p:nvPr/>
        </p:nvSpPr>
        <p:spPr bwMode="auto">
          <a:xfrm>
            <a:off x="11985096" y="82561"/>
            <a:ext cx="856915" cy="512141"/>
          </a:xfrm>
          <a:custGeom>
            <a:avLst/>
            <a:gdLst>
              <a:gd name="T0" fmla="*/ 0 w 1060"/>
              <a:gd name="T1" fmla="*/ 0 h 617"/>
              <a:gd name="T2" fmla="*/ 812800 w 1060"/>
              <a:gd name="T3" fmla="*/ 0 h 617"/>
              <a:gd name="T4" fmla="*/ 812800 w 1060"/>
              <a:gd name="T5" fmla="*/ 485775 h 617"/>
              <a:gd name="T6" fmla="*/ 0 w 1060"/>
              <a:gd name="T7" fmla="*/ 485775 h 617"/>
              <a:gd name="T8" fmla="*/ 131888 w 1060"/>
              <a:gd name="T9" fmla="*/ 242494 h 617"/>
              <a:gd name="T10" fmla="*/ 0 w 1060"/>
              <a:gd name="T11" fmla="*/ 0 h 6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60"/>
              <a:gd name="T19" fmla="*/ 0 h 617"/>
              <a:gd name="T20" fmla="*/ 1060 w 1060"/>
              <a:gd name="T21" fmla="*/ 617 h 6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60" h="617">
                <a:moveTo>
                  <a:pt x="0" y="0"/>
                </a:moveTo>
                <a:lnTo>
                  <a:pt x="1060" y="0"/>
                </a:lnTo>
                <a:lnTo>
                  <a:pt x="1060" y="617"/>
                </a:lnTo>
                <a:lnTo>
                  <a:pt x="0" y="617"/>
                </a:lnTo>
                <a:lnTo>
                  <a:pt x="172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defTabSz="963930" eaLnBrk="0" hangingPunct="0"/>
            <a:endParaRPr lang="zh-CN" altLang="en-US" sz="1900">
              <a:solidFill>
                <a:srgbClr val="294A5A"/>
              </a:solidFill>
              <a:latin typeface="Arial" panose="020B0604020202020204" pitchFamily="34" charset="0"/>
            </a:endParaRPr>
          </a:p>
        </p:txBody>
      </p:sp>
      <p:sp>
        <p:nvSpPr>
          <p:cNvPr id="1048620" name="TextBox 14"/>
          <p:cNvSpPr>
            <a:spLocks noChangeArrowheads="1"/>
          </p:cNvSpPr>
          <p:nvPr/>
        </p:nvSpPr>
        <p:spPr bwMode="auto">
          <a:xfrm>
            <a:off x="12265918" y="125065"/>
            <a:ext cx="295273" cy="38440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63930" eaLnBrk="0" hangingPunct="0"/>
            <a:r>
              <a:rPr lang="zh-CN" altLang="zh-CN" sz="19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</a:p>
        </p:txBody>
      </p:sp>
      <p:sp>
        <p:nvSpPr>
          <p:cNvPr id="1048622" name="TextBox 55"/>
          <p:cNvSpPr>
            <a:spLocks noChangeArrowheads="1"/>
          </p:cNvSpPr>
          <p:nvPr/>
        </p:nvSpPr>
        <p:spPr bwMode="auto">
          <a:xfrm>
            <a:off x="147283" y="113350"/>
            <a:ext cx="1123028" cy="41690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963930" eaLnBrk="0" hangingPunct="0"/>
            <a:r>
              <a:rPr lang="en-US" altLang="zh-CN" sz="2110" dirty="0">
                <a:solidFill>
                  <a:srgbClr val="FFFFFF"/>
                </a:solidFill>
                <a:sym typeface="Arial" panose="020B0604020202020204" pitchFamily="34" charset="0"/>
              </a:rPr>
              <a:t>Part</a:t>
            </a:r>
            <a:r>
              <a:rPr lang="en-US" altLang="zh-CN" sz="1900" dirty="0">
                <a:solidFill>
                  <a:srgbClr val="FFFFFF"/>
                </a:solidFill>
                <a:sym typeface="Arial" panose="020B0604020202020204" pitchFamily="34" charset="0"/>
              </a:rPr>
              <a:t> </a:t>
            </a:r>
            <a:r>
              <a:rPr lang="en-US" altLang="zh-CN" sz="1900" dirty="0" smtClean="0">
                <a:solidFill>
                  <a:srgbClr val="FFFFFF"/>
                </a:solidFill>
                <a:sym typeface="Arial" panose="020B0604020202020204" pitchFamily="34" charset="0"/>
              </a:rPr>
              <a:t>2</a:t>
            </a:r>
            <a:endParaRPr lang="zh-CN" altLang="en-US" sz="190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028775" y="1240061"/>
            <a:ext cx="10297144" cy="49685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dirty="0" smtClean="0"/>
              <a:t>应用程序调用系统调用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把</a:t>
            </a:r>
            <a:r>
              <a:rPr lang="zh-CN" altLang="en-US" dirty="0"/>
              <a:t>系统调用的编号存入</a:t>
            </a:r>
            <a:r>
              <a:rPr lang="en-US" altLang="zh-CN" dirty="0" smtClean="0"/>
              <a:t>EAX </a:t>
            </a:r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把</a:t>
            </a:r>
            <a:r>
              <a:rPr lang="zh-CN" altLang="en-US" dirty="0"/>
              <a:t>函数参数存入其它</a:t>
            </a:r>
            <a:r>
              <a:rPr lang="zh-CN" altLang="en-US" dirty="0" smtClean="0"/>
              <a:t>通用寄存器</a:t>
            </a:r>
            <a:endParaRPr lang="zh-CN" altLang="en-US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触发</a:t>
            </a:r>
            <a:r>
              <a:rPr lang="en-US" altLang="zh-CN" dirty="0"/>
              <a:t>0x80</a:t>
            </a:r>
            <a:r>
              <a:rPr lang="zh-CN" altLang="en-US" dirty="0"/>
              <a:t>号中断（</a:t>
            </a:r>
            <a:r>
              <a:rPr lang="en-US" altLang="zh-CN" dirty="0" err="1"/>
              <a:t>int</a:t>
            </a:r>
            <a:r>
              <a:rPr lang="en-US" altLang="zh-CN" dirty="0"/>
              <a:t> 0x80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更改策略：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将</a:t>
            </a:r>
            <a:r>
              <a:rPr lang="en-US" altLang="zh-CN" dirty="0"/>
              <a:t>_</a:t>
            </a:r>
            <a:r>
              <a:rPr lang="en-US" altLang="zh-CN" dirty="0" err="1"/>
              <a:t>NR_whoami</a:t>
            </a:r>
            <a:r>
              <a:rPr lang="zh-CN" altLang="en-US" dirty="0"/>
              <a:t>和</a:t>
            </a:r>
            <a:r>
              <a:rPr lang="en-US" altLang="zh-CN" dirty="0"/>
              <a:t>_</a:t>
            </a:r>
            <a:r>
              <a:rPr lang="en-US" altLang="zh-CN" dirty="0" err="1"/>
              <a:t>NR_iam</a:t>
            </a:r>
            <a:r>
              <a:rPr lang="en-US" altLang="zh-CN" dirty="0"/>
              <a:t> </a:t>
            </a:r>
            <a:r>
              <a:rPr lang="zh-CN" altLang="en-US" dirty="0"/>
              <a:t>加入到</a:t>
            </a:r>
            <a:r>
              <a:rPr lang="en-US" altLang="zh-CN" dirty="0" err="1"/>
              <a:t>unistd.h</a:t>
            </a:r>
            <a:r>
              <a:rPr lang="zh-CN" altLang="en-US" dirty="0" smtClean="0"/>
              <a:t>中 （</a:t>
            </a:r>
            <a:r>
              <a:rPr lang="en-US" altLang="zh-CN" dirty="0" err="1" smtClean="0"/>
              <a:t>unistd</a:t>
            </a:r>
            <a:r>
              <a:rPr lang="zh-CN" altLang="en-US" dirty="0" smtClean="0"/>
              <a:t>中保存了对系统调用的编号，因此需要对其进行增加）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同时增加系统调用格式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sys.h</a:t>
            </a:r>
            <a:r>
              <a:rPr lang="en-US" altLang="zh-CN" dirty="0" smtClean="0"/>
              <a:t>)</a:t>
            </a:r>
            <a:r>
              <a:rPr lang="zh-CN" altLang="en-US" dirty="0" smtClean="0"/>
              <a:t>   因为他先将宏</a:t>
            </a:r>
            <a:r>
              <a:rPr lang="en-US" altLang="zh-CN" dirty="0"/>
              <a:t>_</a:t>
            </a:r>
            <a:r>
              <a:rPr lang="en-US" altLang="zh-CN" dirty="0" err="1" smtClean="0"/>
              <a:t>NR_whoami</a:t>
            </a:r>
            <a:r>
              <a:rPr lang="zh-CN" altLang="en-US" dirty="0" smtClean="0"/>
              <a:t>存入</a:t>
            </a:r>
            <a:r>
              <a:rPr lang="en-US" altLang="zh-CN" dirty="0" smtClean="0"/>
              <a:t>EAX,</a:t>
            </a:r>
            <a:r>
              <a:rPr lang="zh-CN" altLang="en-US" dirty="0" smtClean="0"/>
              <a:t>参数存到</a:t>
            </a:r>
            <a:r>
              <a:rPr lang="en-US" altLang="zh-CN" dirty="0" smtClean="0"/>
              <a:t>EBX</a:t>
            </a:r>
            <a:r>
              <a:rPr lang="zh-CN" altLang="en-US" dirty="0" smtClean="0"/>
              <a:t>，然后调用</a:t>
            </a:r>
            <a:r>
              <a:rPr lang="en-US" altLang="zh-CN" dirty="0" smtClean="0"/>
              <a:t>0x80</a:t>
            </a:r>
            <a:r>
              <a:rPr lang="zh-CN" altLang="en-US" dirty="0" smtClean="0"/>
              <a:t>中断，调用返回之后 从</a:t>
            </a:r>
            <a:r>
              <a:rPr lang="en-US" altLang="zh-CN" dirty="0" smtClean="0"/>
              <a:t>EAX</a:t>
            </a:r>
            <a:r>
              <a:rPr lang="zh-CN" altLang="en-US" dirty="0" smtClean="0"/>
              <a:t>取回返回值</a:t>
            </a:r>
            <a:endParaRPr lang="en-US" altLang="zh-CN" dirty="0" smtClean="0"/>
          </a:p>
          <a:p>
            <a:r>
              <a:rPr lang="en-US" altLang="zh-CN" dirty="0" smtClean="0"/>
              <a:t>3.   </a:t>
            </a:r>
            <a:r>
              <a:rPr lang="zh-CN" altLang="en-US" dirty="0" smtClean="0"/>
              <a:t>添加系统总的调用个数</a:t>
            </a:r>
          </a:p>
          <a:p>
            <a:pPr eaLnBrk="0" hangingPunct="0"/>
            <a:r>
              <a:rPr lang="en-US" altLang="zh-CN" dirty="0" smtClean="0">
                <a:cs typeface="Calibri" panose="020F0502020204030204" pitchFamily="34" charset="0"/>
              </a:rPr>
              <a:t>4</a:t>
            </a:r>
            <a:r>
              <a:rPr lang="en-US" altLang="zh-CN" dirty="0" smtClean="0">
                <a:latin typeface="Arial" panose="020B0604020202020204" pitchFamily="34" charset="0"/>
              </a:rPr>
              <a:t>.  </a:t>
            </a:r>
            <a:r>
              <a:rPr lang="zh-CN" altLang="en-US" dirty="0" smtClean="0">
                <a:latin typeface="Arial" panose="020B0604020202020204" pitchFamily="34" charset="0"/>
              </a:rPr>
              <a:t>加入</a:t>
            </a:r>
            <a:r>
              <a:rPr lang="en-US" altLang="zh-CN" dirty="0" err="1" smtClean="0">
                <a:latin typeface="Arial" panose="020B0604020202020204" pitchFamily="34" charset="0"/>
              </a:rPr>
              <a:t>who.c</a:t>
            </a:r>
            <a:r>
              <a:rPr lang="zh-CN" altLang="en-US" dirty="0" smtClean="0">
                <a:latin typeface="Arial" panose="020B0604020202020204" pitchFamily="34" charset="0"/>
              </a:rPr>
              <a:t>文件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 smtClean="0">
                <a:cs typeface="Calibri" panose="020F0502020204030204" pitchFamily="34" charset="0"/>
              </a:rPr>
              <a:t>5</a:t>
            </a:r>
            <a:r>
              <a:rPr lang="en-US" altLang="zh-CN" dirty="0" smtClean="0">
                <a:latin typeface="Arial" panose="020B0604020202020204" pitchFamily="34" charset="0"/>
              </a:rPr>
              <a:t>.  </a:t>
            </a:r>
            <a:r>
              <a:rPr lang="zh-CN" altLang="en-US" dirty="0" smtClean="0">
                <a:latin typeface="Arial" panose="020B0604020202020204" pitchFamily="34" charset="0"/>
              </a:rPr>
              <a:t>修改</a:t>
            </a:r>
            <a:r>
              <a:rPr lang="en-US" altLang="zh-CN" dirty="0" err="1" smtClean="0">
                <a:latin typeface="Arial" panose="020B0604020202020204" pitchFamily="34" charset="0"/>
              </a:rPr>
              <a:t>makefile</a:t>
            </a: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r>
              <a:rPr lang="zh-CN" altLang="en-US" dirty="0" smtClean="0">
                <a:latin typeface="Arial" panose="020B0604020202020204" pitchFamily="34" charset="0"/>
              </a:rPr>
              <a:t>文件使得可以进行统一编译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 smtClean="0">
                <a:cs typeface="Calibri" panose="020F0502020204030204" pitchFamily="34" charset="0"/>
              </a:rPr>
              <a:t>6</a:t>
            </a:r>
            <a:r>
              <a:rPr lang="en-US" altLang="zh-CN" dirty="0" smtClean="0">
                <a:latin typeface="Arial" panose="020B0604020202020204" pitchFamily="34" charset="0"/>
              </a:rPr>
              <a:t>.  </a:t>
            </a:r>
            <a:r>
              <a:rPr lang="zh-CN" altLang="en-US" dirty="0" smtClean="0">
                <a:latin typeface="Arial" panose="020B0604020202020204" pitchFamily="34" charset="0"/>
              </a:rPr>
              <a:t>挂载到</a:t>
            </a:r>
            <a:r>
              <a:rPr lang="en-US" altLang="zh-CN" dirty="0" err="1" smtClean="0">
                <a:latin typeface="Arial" panose="020B0604020202020204" pitchFamily="34" charset="0"/>
              </a:rPr>
              <a:t>hdc</a:t>
            </a:r>
            <a:r>
              <a:rPr lang="zh-CN" altLang="en-US" dirty="0" smtClean="0">
                <a:latin typeface="Arial" panose="020B0604020202020204" pitchFamily="34" charset="0"/>
              </a:rPr>
              <a:t>上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774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Freeform 5"/>
          <p:cNvSpPr>
            <a:spLocks noChangeArrowheads="1"/>
          </p:cNvSpPr>
          <p:nvPr/>
        </p:nvSpPr>
        <p:spPr bwMode="auto">
          <a:xfrm>
            <a:off x="54028" y="48331"/>
            <a:ext cx="1295415" cy="512141"/>
          </a:xfrm>
          <a:custGeom>
            <a:avLst/>
            <a:gdLst>
              <a:gd name="T0" fmla="*/ 0 w 1600"/>
              <a:gd name="T1" fmla="*/ 0 h 617"/>
              <a:gd name="T2" fmla="*/ 1097405 w 1600"/>
              <a:gd name="T3" fmla="*/ 0 h 617"/>
              <a:gd name="T4" fmla="*/ 1228725 w 1600"/>
              <a:gd name="T5" fmla="*/ 242494 h 617"/>
              <a:gd name="T6" fmla="*/ 1097405 w 1600"/>
              <a:gd name="T7" fmla="*/ 485775 h 617"/>
              <a:gd name="T8" fmla="*/ 0 w 1600"/>
              <a:gd name="T9" fmla="*/ 485775 h 617"/>
              <a:gd name="T10" fmla="*/ 0 w 1600"/>
              <a:gd name="T11" fmla="*/ 0 h 6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0"/>
              <a:gd name="T19" fmla="*/ 0 h 617"/>
              <a:gd name="T20" fmla="*/ 1600 w 1600"/>
              <a:gd name="T21" fmla="*/ 617 h 6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0" h="617">
                <a:moveTo>
                  <a:pt x="0" y="0"/>
                </a:moveTo>
                <a:lnTo>
                  <a:pt x="1429" y="0"/>
                </a:lnTo>
                <a:lnTo>
                  <a:pt x="1600" y="308"/>
                </a:lnTo>
                <a:lnTo>
                  <a:pt x="1429" y="617"/>
                </a:lnTo>
                <a:lnTo>
                  <a:pt x="0" y="617"/>
                </a:lnTo>
                <a:lnTo>
                  <a:pt x="0" y="0"/>
                </a:lnTo>
                <a:close/>
              </a:path>
            </a:pathLst>
          </a:custGeom>
          <a:solidFill>
            <a:srgbClr val="24AD60"/>
          </a:solidFill>
          <a:ln>
            <a:noFill/>
          </a:ln>
        </p:spPr>
        <p:txBody>
          <a:bodyPr/>
          <a:lstStyle/>
          <a:p>
            <a:pPr defTabSz="963930" eaLnBrk="0" hangingPunct="0"/>
            <a:endParaRPr lang="zh-CN" altLang="en-US" sz="1900">
              <a:solidFill>
                <a:srgbClr val="294A5A"/>
              </a:solidFill>
              <a:latin typeface="Arial" panose="020B0604020202020204" pitchFamily="34" charset="0"/>
            </a:endParaRPr>
          </a:p>
        </p:txBody>
      </p:sp>
      <p:sp>
        <p:nvSpPr>
          <p:cNvPr id="1048618" name="Freeform 6"/>
          <p:cNvSpPr>
            <a:spLocks noChangeArrowheads="1"/>
          </p:cNvSpPr>
          <p:nvPr/>
        </p:nvSpPr>
        <p:spPr bwMode="auto">
          <a:xfrm>
            <a:off x="1242739" y="61194"/>
            <a:ext cx="10770020" cy="512141"/>
          </a:xfrm>
          <a:custGeom>
            <a:avLst/>
            <a:gdLst>
              <a:gd name="T0" fmla="*/ 0 w 13327"/>
              <a:gd name="T1" fmla="*/ 0 h 617"/>
              <a:gd name="T2" fmla="*/ 10083720 w 13327"/>
              <a:gd name="T3" fmla="*/ 0 h 617"/>
              <a:gd name="T4" fmla="*/ 10215563 w 13327"/>
              <a:gd name="T5" fmla="*/ 242494 h 617"/>
              <a:gd name="T6" fmla="*/ 10083720 w 13327"/>
              <a:gd name="T7" fmla="*/ 485775 h 617"/>
              <a:gd name="T8" fmla="*/ 0 w 13327"/>
              <a:gd name="T9" fmla="*/ 485775 h 617"/>
              <a:gd name="T10" fmla="*/ 131077 w 13327"/>
              <a:gd name="T11" fmla="*/ 242494 h 617"/>
              <a:gd name="T12" fmla="*/ 0 w 13327"/>
              <a:gd name="T13" fmla="*/ 0 h 6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327"/>
              <a:gd name="T22" fmla="*/ 0 h 617"/>
              <a:gd name="T23" fmla="*/ 13327 w 13327"/>
              <a:gd name="T24" fmla="*/ 617 h 6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defTabSz="963930" eaLnBrk="0" hangingPunct="0"/>
            <a:endParaRPr lang="zh-CN" altLang="en-US" sz="1900" dirty="0">
              <a:solidFill>
                <a:srgbClr val="294A5A"/>
              </a:solidFill>
              <a:latin typeface="Arial" panose="020B0604020202020204" pitchFamily="34" charset="0"/>
            </a:endParaRPr>
          </a:p>
        </p:txBody>
      </p:sp>
      <p:sp>
        <p:nvSpPr>
          <p:cNvPr id="1048619" name="Freeform 7"/>
          <p:cNvSpPr>
            <a:spLocks noChangeArrowheads="1"/>
          </p:cNvSpPr>
          <p:nvPr/>
        </p:nvSpPr>
        <p:spPr bwMode="auto">
          <a:xfrm>
            <a:off x="11985096" y="82561"/>
            <a:ext cx="856915" cy="512141"/>
          </a:xfrm>
          <a:custGeom>
            <a:avLst/>
            <a:gdLst>
              <a:gd name="T0" fmla="*/ 0 w 1060"/>
              <a:gd name="T1" fmla="*/ 0 h 617"/>
              <a:gd name="T2" fmla="*/ 812800 w 1060"/>
              <a:gd name="T3" fmla="*/ 0 h 617"/>
              <a:gd name="T4" fmla="*/ 812800 w 1060"/>
              <a:gd name="T5" fmla="*/ 485775 h 617"/>
              <a:gd name="T6" fmla="*/ 0 w 1060"/>
              <a:gd name="T7" fmla="*/ 485775 h 617"/>
              <a:gd name="T8" fmla="*/ 131888 w 1060"/>
              <a:gd name="T9" fmla="*/ 242494 h 617"/>
              <a:gd name="T10" fmla="*/ 0 w 1060"/>
              <a:gd name="T11" fmla="*/ 0 h 6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60"/>
              <a:gd name="T19" fmla="*/ 0 h 617"/>
              <a:gd name="T20" fmla="*/ 1060 w 1060"/>
              <a:gd name="T21" fmla="*/ 617 h 6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60" h="617">
                <a:moveTo>
                  <a:pt x="0" y="0"/>
                </a:moveTo>
                <a:lnTo>
                  <a:pt x="1060" y="0"/>
                </a:lnTo>
                <a:lnTo>
                  <a:pt x="1060" y="617"/>
                </a:lnTo>
                <a:lnTo>
                  <a:pt x="0" y="617"/>
                </a:lnTo>
                <a:lnTo>
                  <a:pt x="172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defTabSz="963930" eaLnBrk="0" hangingPunct="0"/>
            <a:endParaRPr lang="zh-CN" altLang="en-US" sz="1900">
              <a:solidFill>
                <a:srgbClr val="294A5A"/>
              </a:solidFill>
              <a:latin typeface="Arial" panose="020B0604020202020204" pitchFamily="34" charset="0"/>
            </a:endParaRPr>
          </a:p>
        </p:txBody>
      </p:sp>
      <p:sp>
        <p:nvSpPr>
          <p:cNvPr id="1048620" name="TextBox 14"/>
          <p:cNvSpPr>
            <a:spLocks noChangeArrowheads="1"/>
          </p:cNvSpPr>
          <p:nvPr/>
        </p:nvSpPr>
        <p:spPr bwMode="auto">
          <a:xfrm>
            <a:off x="12265918" y="125065"/>
            <a:ext cx="295273" cy="38440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63930" eaLnBrk="0" hangingPunct="0"/>
            <a:r>
              <a:rPr lang="zh-CN" altLang="zh-CN" sz="19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</a:p>
        </p:txBody>
      </p:sp>
      <p:sp>
        <p:nvSpPr>
          <p:cNvPr id="1048622" name="TextBox 55"/>
          <p:cNvSpPr>
            <a:spLocks noChangeArrowheads="1"/>
          </p:cNvSpPr>
          <p:nvPr/>
        </p:nvSpPr>
        <p:spPr bwMode="auto">
          <a:xfrm>
            <a:off x="147283" y="113350"/>
            <a:ext cx="1123028" cy="41690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963930" eaLnBrk="0" hangingPunct="0"/>
            <a:r>
              <a:rPr lang="en-US" altLang="zh-CN" sz="2110" dirty="0">
                <a:solidFill>
                  <a:srgbClr val="FFFFFF"/>
                </a:solidFill>
                <a:sym typeface="Arial" panose="020B0604020202020204" pitchFamily="34" charset="0"/>
              </a:rPr>
              <a:t>Part</a:t>
            </a:r>
            <a:r>
              <a:rPr lang="en-US" altLang="zh-CN" sz="1900" dirty="0">
                <a:solidFill>
                  <a:srgbClr val="FFFFFF"/>
                </a:solidFill>
                <a:sym typeface="Arial" panose="020B0604020202020204" pitchFamily="34" charset="0"/>
              </a:rPr>
              <a:t> </a:t>
            </a:r>
            <a:r>
              <a:rPr lang="en-US" altLang="zh-CN" sz="1900" dirty="0" smtClean="0">
                <a:solidFill>
                  <a:srgbClr val="FFFFFF"/>
                </a:solidFill>
                <a:sym typeface="Arial" panose="020B0604020202020204" pitchFamily="34" charset="0"/>
              </a:rPr>
              <a:t>2</a:t>
            </a:r>
            <a:endParaRPr lang="zh-CN" altLang="en-US" sz="190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540943" y="4336405"/>
            <a:ext cx="8568952" cy="19196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latinLnBrk="0"/>
            <a:r>
              <a:rPr lang="zh-CN" altLang="en-US" dirty="0" smtClean="0"/>
              <a:t>      将</a:t>
            </a:r>
            <a:r>
              <a:rPr lang="en-US" altLang="zh-CN" dirty="0" err="1" smtClean="0"/>
              <a:t>iam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whoami</a:t>
            </a:r>
            <a:r>
              <a:rPr lang="zh-CN" altLang="en-US" dirty="0" smtClean="0"/>
              <a:t>两个函数加入到全局变量</a:t>
            </a:r>
            <a:r>
              <a:rPr lang="zh-CN" altLang="en-US" dirty="0"/>
              <a:t>，和中断函数表</a:t>
            </a:r>
            <a:r>
              <a:rPr lang="zh-CN" altLang="en-US" dirty="0" smtClean="0"/>
              <a:t>中，</a:t>
            </a:r>
            <a:r>
              <a:rPr lang="zh-CN" altLang="en-US" dirty="0"/>
              <a:t>中断被调用的时候，先查找中断向量表</a:t>
            </a:r>
            <a:r>
              <a:rPr lang="zh-CN" altLang="en-US" dirty="0" smtClean="0"/>
              <a:t>，找到</a:t>
            </a:r>
            <a:r>
              <a:rPr lang="zh-CN" altLang="en-US" dirty="0"/>
              <a:t>相应的函数名，调用其函数</a:t>
            </a:r>
          </a:p>
          <a:p>
            <a:pPr eaLnBrk="0" hangingPunct="0">
              <a:buFont typeface="Arial" panose="020B0604020202020204" pitchFamily="34" charset="0"/>
              <a:buNone/>
            </a:pPr>
            <a:endParaRPr lang="zh-CN" altLang="en-US" dirty="0" smtClean="0">
              <a:solidFill>
                <a:srgbClr val="294A5A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54"/>
          <p:cNvSpPr>
            <a:spLocks noChangeArrowheads="1"/>
          </p:cNvSpPr>
          <p:nvPr/>
        </p:nvSpPr>
        <p:spPr bwMode="auto">
          <a:xfrm>
            <a:off x="1402529" y="48077"/>
            <a:ext cx="5317227" cy="5466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63930" eaLnBrk="0" hangingPunct="0"/>
            <a:r>
              <a:rPr lang="en-US" altLang="zh-CN" sz="295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95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</a:t>
            </a:r>
            <a:r>
              <a:rPr lang="en-US" altLang="zh-CN" sz="295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sys.h</a:t>
            </a:r>
            <a:endParaRPr lang="zh-CN" altLang="en-US" sz="29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959" y="1295788"/>
            <a:ext cx="74104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Freeform 5"/>
          <p:cNvSpPr>
            <a:spLocks noChangeArrowheads="1"/>
          </p:cNvSpPr>
          <p:nvPr/>
        </p:nvSpPr>
        <p:spPr bwMode="auto">
          <a:xfrm>
            <a:off x="54028" y="48331"/>
            <a:ext cx="1295415" cy="512141"/>
          </a:xfrm>
          <a:custGeom>
            <a:avLst/>
            <a:gdLst>
              <a:gd name="T0" fmla="*/ 0 w 1600"/>
              <a:gd name="T1" fmla="*/ 0 h 617"/>
              <a:gd name="T2" fmla="*/ 1097405 w 1600"/>
              <a:gd name="T3" fmla="*/ 0 h 617"/>
              <a:gd name="T4" fmla="*/ 1228725 w 1600"/>
              <a:gd name="T5" fmla="*/ 242494 h 617"/>
              <a:gd name="T6" fmla="*/ 1097405 w 1600"/>
              <a:gd name="T7" fmla="*/ 485775 h 617"/>
              <a:gd name="T8" fmla="*/ 0 w 1600"/>
              <a:gd name="T9" fmla="*/ 485775 h 617"/>
              <a:gd name="T10" fmla="*/ 0 w 1600"/>
              <a:gd name="T11" fmla="*/ 0 h 6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0"/>
              <a:gd name="T19" fmla="*/ 0 h 617"/>
              <a:gd name="T20" fmla="*/ 1600 w 1600"/>
              <a:gd name="T21" fmla="*/ 617 h 6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0" h="617">
                <a:moveTo>
                  <a:pt x="0" y="0"/>
                </a:moveTo>
                <a:lnTo>
                  <a:pt x="1429" y="0"/>
                </a:lnTo>
                <a:lnTo>
                  <a:pt x="1600" y="308"/>
                </a:lnTo>
                <a:lnTo>
                  <a:pt x="1429" y="617"/>
                </a:lnTo>
                <a:lnTo>
                  <a:pt x="0" y="617"/>
                </a:lnTo>
                <a:lnTo>
                  <a:pt x="0" y="0"/>
                </a:lnTo>
                <a:close/>
              </a:path>
            </a:pathLst>
          </a:custGeom>
          <a:solidFill>
            <a:srgbClr val="24AD60"/>
          </a:solidFill>
          <a:ln>
            <a:noFill/>
          </a:ln>
        </p:spPr>
        <p:txBody>
          <a:bodyPr/>
          <a:lstStyle/>
          <a:p>
            <a:pPr defTabSz="963930" eaLnBrk="0" hangingPunct="0"/>
            <a:endParaRPr lang="zh-CN" altLang="en-US" sz="1900">
              <a:solidFill>
                <a:srgbClr val="294A5A"/>
              </a:solidFill>
              <a:latin typeface="Arial" panose="020B0604020202020204" pitchFamily="34" charset="0"/>
            </a:endParaRPr>
          </a:p>
        </p:txBody>
      </p:sp>
      <p:sp>
        <p:nvSpPr>
          <p:cNvPr id="1048618" name="Freeform 6"/>
          <p:cNvSpPr>
            <a:spLocks noChangeArrowheads="1"/>
          </p:cNvSpPr>
          <p:nvPr/>
        </p:nvSpPr>
        <p:spPr bwMode="auto">
          <a:xfrm>
            <a:off x="1242739" y="61194"/>
            <a:ext cx="10770020" cy="512141"/>
          </a:xfrm>
          <a:custGeom>
            <a:avLst/>
            <a:gdLst>
              <a:gd name="T0" fmla="*/ 0 w 13327"/>
              <a:gd name="T1" fmla="*/ 0 h 617"/>
              <a:gd name="T2" fmla="*/ 10083720 w 13327"/>
              <a:gd name="T3" fmla="*/ 0 h 617"/>
              <a:gd name="T4" fmla="*/ 10215563 w 13327"/>
              <a:gd name="T5" fmla="*/ 242494 h 617"/>
              <a:gd name="T6" fmla="*/ 10083720 w 13327"/>
              <a:gd name="T7" fmla="*/ 485775 h 617"/>
              <a:gd name="T8" fmla="*/ 0 w 13327"/>
              <a:gd name="T9" fmla="*/ 485775 h 617"/>
              <a:gd name="T10" fmla="*/ 131077 w 13327"/>
              <a:gd name="T11" fmla="*/ 242494 h 617"/>
              <a:gd name="T12" fmla="*/ 0 w 13327"/>
              <a:gd name="T13" fmla="*/ 0 h 6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327"/>
              <a:gd name="T22" fmla="*/ 0 h 617"/>
              <a:gd name="T23" fmla="*/ 13327 w 13327"/>
              <a:gd name="T24" fmla="*/ 617 h 6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defTabSz="963930" eaLnBrk="0" hangingPunct="0"/>
            <a:endParaRPr lang="zh-CN" altLang="en-US" sz="1900" dirty="0">
              <a:solidFill>
                <a:srgbClr val="294A5A"/>
              </a:solidFill>
              <a:latin typeface="Arial" panose="020B0604020202020204" pitchFamily="34" charset="0"/>
            </a:endParaRPr>
          </a:p>
        </p:txBody>
      </p:sp>
      <p:sp>
        <p:nvSpPr>
          <p:cNvPr id="1048619" name="Freeform 7"/>
          <p:cNvSpPr>
            <a:spLocks noChangeArrowheads="1"/>
          </p:cNvSpPr>
          <p:nvPr/>
        </p:nvSpPr>
        <p:spPr bwMode="auto">
          <a:xfrm>
            <a:off x="11985096" y="82561"/>
            <a:ext cx="856915" cy="512141"/>
          </a:xfrm>
          <a:custGeom>
            <a:avLst/>
            <a:gdLst>
              <a:gd name="T0" fmla="*/ 0 w 1060"/>
              <a:gd name="T1" fmla="*/ 0 h 617"/>
              <a:gd name="T2" fmla="*/ 812800 w 1060"/>
              <a:gd name="T3" fmla="*/ 0 h 617"/>
              <a:gd name="T4" fmla="*/ 812800 w 1060"/>
              <a:gd name="T5" fmla="*/ 485775 h 617"/>
              <a:gd name="T6" fmla="*/ 0 w 1060"/>
              <a:gd name="T7" fmla="*/ 485775 h 617"/>
              <a:gd name="T8" fmla="*/ 131888 w 1060"/>
              <a:gd name="T9" fmla="*/ 242494 h 617"/>
              <a:gd name="T10" fmla="*/ 0 w 1060"/>
              <a:gd name="T11" fmla="*/ 0 h 6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60"/>
              <a:gd name="T19" fmla="*/ 0 h 617"/>
              <a:gd name="T20" fmla="*/ 1060 w 1060"/>
              <a:gd name="T21" fmla="*/ 617 h 6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60" h="617">
                <a:moveTo>
                  <a:pt x="0" y="0"/>
                </a:moveTo>
                <a:lnTo>
                  <a:pt x="1060" y="0"/>
                </a:lnTo>
                <a:lnTo>
                  <a:pt x="1060" y="617"/>
                </a:lnTo>
                <a:lnTo>
                  <a:pt x="0" y="617"/>
                </a:lnTo>
                <a:lnTo>
                  <a:pt x="172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defTabSz="963930" eaLnBrk="0" hangingPunct="0"/>
            <a:endParaRPr lang="zh-CN" altLang="en-US" sz="1900">
              <a:solidFill>
                <a:srgbClr val="294A5A"/>
              </a:solidFill>
              <a:latin typeface="Arial" panose="020B0604020202020204" pitchFamily="34" charset="0"/>
            </a:endParaRPr>
          </a:p>
        </p:txBody>
      </p:sp>
      <p:sp>
        <p:nvSpPr>
          <p:cNvPr id="1048620" name="TextBox 14"/>
          <p:cNvSpPr>
            <a:spLocks noChangeArrowheads="1"/>
          </p:cNvSpPr>
          <p:nvPr/>
        </p:nvSpPr>
        <p:spPr bwMode="auto">
          <a:xfrm>
            <a:off x="12265918" y="125065"/>
            <a:ext cx="295273" cy="38440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63930" eaLnBrk="0" hangingPunct="0"/>
            <a:r>
              <a:rPr lang="zh-CN" altLang="zh-CN" sz="19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</a:p>
        </p:txBody>
      </p:sp>
      <p:sp>
        <p:nvSpPr>
          <p:cNvPr id="1048622" name="TextBox 55"/>
          <p:cNvSpPr>
            <a:spLocks noChangeArrowheads="1"/>
          </p:cNvSpPr>
          <p:nvPr/>
        </p:nvSpPr>
        <p:spPr bwMode="auto">
          <a:xfrm>
            <a:off x="147283" y="113350"/>
            <a:ext cx="1123028" cy="41690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963930" eaLnBrk="0" hangingPunct="0"/>
            <a:r>
              <a:rPr lang="en-US" altLang="zh-CN" sz="2110" dirty="0">
                <a:solidFill>
                  <a:srgbClr val="FFFFFF"/>
                </a:solidFill>
                <a:sym typeface="Arial" panose="020B0604020202020204" pitchFamily="34" charset="0"/>
              </a:rPr>
              <a:t>Part</a:t>
            </a:r>
            <a:r>
              <a:rPr lang="en-US" altLang="zh-CN" sz="1900" dirty="0">
                <a:solidFill>
                  <a:srgbClr val="FFFFFF"/>
                </a:solidFill>
                <a:sym typeface="Arial" panose="020B0604020202020204" pitchFamily="34" charset="0"/>
              </a:rPr>
              <a:t> </a:t>
            </a:r>
            <a:r>
              <a:rPr lang="en-US" altLang="zh-CN" sz="1900" dirty="0" smtClean="0">
                <a:solidFill>
                  <a:srgbClr val="FFFFFF"/>
                </a:solidFill>
                <a:sym typeface="Arial" panose="020B0604020202020204" pitchFamily="34" charset="0"/>
              </a:rPr>
              <a:t>2</a:t>
            </a:r>
            <a:endParaRPr lang="zh-CN" altLang="en-US" sz="190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" name="TextBox 54"/>
          <p:cNvSpPr>
            <a:spLocks noChangeArrowheads="1"/>
          </p:cNvSpPr>
          <p:nvPr/>
        </p:nvSpPr>
        <p:spPr bwMode="auto">
          <a:xfrm>
            <a:off x="1402529" y="48077"/>
            <a:ext cx="5317227" cy="5466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63930" eaLnBrk="0" hangingPunct="0"/>
            <a:r>
              <a:rPr lang="en-US" altLang="zh-CN" sz="295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95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</a:t>
            </a:r>
            <a:r>
              <a:rPr lang="en-US" altLang="zh-CN" sz="295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unisted.h</a:t>
            </a:r>
            <a:endParaRPr lang="zh-CN" altLang="en-US" sz="29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135" y="2032149"/>
            <a:ext cx="4314825" cy="13906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4292884" y="4192389"/>
            <a:ext cx="6264696" cy="20882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Arial" panose="020B0604020202020204" pitchFamily="34" charset="0"/>
              </a:rPr>
              <a:t>添加系统调用功能号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41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Freeform 5"/>
          <p:cNvSpPr>
            <a:spLocks noChangeArrowheads="1"/>
          </p:cNvSpPr>
          <p:nvPr/>
        </p:nvSpPr>
        <p:spPr bwMode="auto">
          <a:xfrm>
            <a:off x="54028" y="48331"/>
            <a:ext cx="1295415" cy="512141"/>
          </a:xfrm>
          <a:custGeom>
            <a:avLst/>
            <a:gdLst>
              <a:gd name="T0" fmla="*/ 0 w 1600"/>
              <a:gd name="T1" fmla="*/ 0 h 617"/>
              <a:gd name="T2" fmla="*/ 1097405 w 1600"/>
              <a:gd name="T3" fmla="*/ 0 h 617"/>
              <a:gd name="T4" fmla="*/ 1228725 w 1600"/>
              <a:gd name="T5" fmla="*/ 242494 h 617"/>
              <a:gd name="T6" fmla="*/ 1097405 w 1600"/>
              <a:gd name="T7" fmla="*/ 485775 h 617"/>
              <a:gd name="T8" fmla="*/ 0 w 1600"/>
              <a:gd name="T9" fmla="*/ 485775 h 617"/>
              <a:gd name="T10" fmla="*/ 0 w 1600"/>
              <a:gd name="T11" fmla="*/ 0 h 6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0"/>
              <a:gd name="T19" fmla="*/ 0 h 617"/>
              <a:gd name="T20" fmla="*/ 1600 w 1600"/>
              <a:gd name="T21" fmla="*/ 617 h 6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0" h="617">
                <a:moveTo>
                  <a:pt x="0" y="0"/>
                </a:moveTo>
                <a:lnTo>
                  <a:pt x="1429" y="0"/>
                </a:lnTo>
                <a:lnTo>
                  <a:pt x="1600" y="308"/>
                </a:lnTo>
                <a:lnTo>
                  <a:pt x="1429" y="617"/>
                </a:lnTo>
                <a:lnTo>
                  <a:pt x="0" y="617"/>
                </a:lnTo>
                <a:lnTo>
                  <a:pt x="0" y="0"/>
                </a:lnTo>
                <a:close/>
              </a:path>
            </a:pathLst>
          </a:custGeom>
          <a:solidFill>
            <a:srgbClr val="24AD60"/>
          </a:solidFill>
          <a:ln>
            <a:noFill/>
          </a:ln>
        </p:spPr>
        <p:txBody>
          <a:bodyPr/>
          <a:lstStyle/>
          <a:p>
            <a:pPr defTabSz="963930" eaLnBrk="0" hangingPunct="0"/>
            <a:endParaRPr lang="zh-CN" altLang="en-US" sz="1900">
              <a:solidFill>
                <a:srgbClr val="294A5A"/>
              </a:solidFill>
              <a:latin typeface="Arial" panose="020B0604020202020204" pitchFamily="34" charset="0"/>
            </a:endParaRPr>
          </a:p>
        </p:txBody>
      </p:sp>
      <p:sp>
        <p:nvSpPr>
          <p:cNvPr id="1048618" name="Freeform 6"/>
          <p:cNvSpPr>
            <a:spLocks noChangeArrowheads="1"/>
          </p:cNvSpPr>
          <p:nvPr/>
        </p:nvSpPr>
        <p:spPr bwMode="auto">
          <a:xfrm>
            <a:off x="1242739" y="61194"/>
            <a:ext cx="10770020" cy="512141"/>
          </a:xfrm>
          <a:custGeom>
            <a:avLst/>
            <a:gdLst>
              <a:gd name="T0" fmla="*/ 0 w 13327"/>
              <a:gd name="T1" fmla="*/ 0 h 617"/>
              <a:gd name="T2" fmla="*/ 10083720 w 13327"/>
              <a:gd name="T3" fmla="*/ 0 h 617"/>
              <a:gd name="T4" fmla="*/ 10215563 w 13327"/>
              <a:gd name="T5" fmla="*/ 242494 h 617"/>
              <a:gd name="T6" fmla="*/ 10083720 w 13327"/>
              <a:gd name="T7" fmla="*/ 485775 h 617"/>
              <a:gd name="T8" fmla="*/ 0 w 13327"/>
              <a:gd name="T9" fmla="*/ 485775 h 617"/>
              <a:gd name="T10" fmla="*/ 131077 w 13327"/>
              <a:gd name="T11" fmla="*/ 242494 h 617"/>
              <a:gd name="T12" fmla="*/ 0 w 13327"/>
              <a:gd name="T13" fmla="*/ 0 h 6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327"/>
              <a:gd name="T22" fmla="*/ 0 h 617"/>
              <a:gd name="T23" fmla="*/ 13327 w 13327"/>
              <a:gd name="T24" fmla="*/ 617 h 6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defTabSz="963930" eaLnBrk="0" hangingPunct="0"/>
            <a:endParaRPr lang="zh-CN" altLang="en-US" sz="1900" dirty="0">
              <a:solidFill>
                <a:srgbClr val="294A5A"/>
              </a:solidFill>
              <a:latin typeface="Arial" panose="020B0604020202020204" pitchFamily="34" charset="0"/>
            </a:endParaRPr>
          </a:p>
        </p:txBody>
      </p:sp>
      <p:sp>
        <p:nvSpPr>
          <p:cNvPr id="1048619" name="Freeform 7"/>
          <p:cNvSpPr>
            <a:spLocks noChangeArrowheads="1"/>
          </p:cNvSpPr>
          <p:nvPr/>
        </p:nvSpPr>
        <p:spPr bwMode="auto">
          <a:xfrm>
            <a:off x="11985096" y="82561"/>
            <a:ext cx="856915" cy="512141"/>
          </a:xfrm>
          <a:custGeom>
            <a:avLst/>
            <a:gdLst>
              <a:gd name="T0" fmla="*/ 0 w 1060"/>
              <a:gd name="T1" fmla="*/ 0 h 617"/>
              <a:gd name="T2" fmla="*/ 812800 w 1060"/>
              <a:gd name="T3" fmla="*/ 0 h 617"/>
              <a:gd name="T4" fmla="*/ 812800 w 1060"/>
              <a:gd name="T5" fmla="*/ 485775 h 617"/>
              <a:gd name="T6" fmla="*/ 0 w 1060"/>
              <a:gd name="T7" fmla="*/ 485775 h 617"/>
              <a:gd name="T8" fmla="*/ 131888 w 1060"/>
              <a:gd name="T9" fmla="*/ 242494 h 617"/>
              <a:gd name="T10" fmla="*/ 0 w 1060"/>
              <a:gd name="T11" fmla="*/ 0 h 6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60"/>
              <a:gd name="T19" fmla="*/ 0 h 617"/>
              <a:gd name="T20" fmla="*/ 1060 w 1060"/>
              <a:gd name="T21" fmla="*/ 617 h 6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60" h="617">
                <a:moveTo>
                  <a:pt x="0" y="0"/>
                </a:moveTo>
                <a:lnTo>
                  <a:pt x="1060" y="0"/>
                </a:lnTo>
                <a:lnTo>
                  <a:pt x="1060" y="617"/>
                </a:lnTo>
                <a:lnTo>
                  <a:pt x="0" y="617"/>
                </a:lnTo>
                <a:lnTo>
                  <a:pt x="172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defTabSz="963930" eaLnBrk="0" hangingPunct="0"/>
            <a:endParaRPr lang="zh-CN" altLang="en-US" sz="1900">
              <a:solidFill>
                <a:srgbClr val="294A5A"/>
              </a:solidFill>
              <a:latin typeface="Arial" panose="020B0604020202020204" pitchFamily="34" charset="0"/>
            </a:endParaRPr>
          </a:p>
        </p:txBody>
      </p:sp>
      <p:sp>
        <p:nvSpPr>
          <p:cNvPr id="1048620" name="TextBox 14"/>
          <p:cNvSpPr>
            <a:spLocks noChangeArrowheads="1"/>
          </p:cNvSpPr>
          <p:nvPr/>
        </p:nvSpPr>
        <p:spPr bwMode="auto">
          <a:xfrm>
            <a:off x="12265918" y="125065"/>
            <a:ext cx="295273" cy="38440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63930" eaLnBrk="0" hangingPunct="0"/>
            <a:r>
              <a:rPr lang="zh-CN" altLang="zh-CN" sz="19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</a:p>
        </p:txBody>
      </p:sp>
      <p:sp>
        <p:nvSpPr>
          <p:cNvPr id="1048622" name="TextBox 55"/>
          <p:cNvSpPr>
            <a:spLocks noChangeArrowheads="1"/>
          </p:cNvSpPr>
          <p:nvPr/>
        </p:nvSpPr>
        <p:spPr bwMode="auto">
          <a:xfrm>
            <a:off x="147283" y="113350"/>
            <a:ext cx="1123028" cy="41690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963930" eaLnBrk="0" hangingPunct="0"/>
            <a:r>
              <a:rPr lang="en-US" altLang="zh-CN" sz="2110" dirty="0">
                <a:solidFill>
                  <a:srgbClr val="FFFFFF"/>
                </a:solidFill>
                <a:sym typeface="Arial" panose="020B0604020202020204" pitchFamily="34" charset="0"/>
              </a:rPr>
              <a:t>Part</a:t>
            </a:r>
            <a:r>
              <a:rPr lang="en-US" altLang="zh-CN" sz="1900" dirty="0">
                <a:solidFill>
                  <a:srgbClr val="FFFFFF"/>
                </a:solidFill>
                <a:sym typeface="Arial" panose="020B0604020202020204" pitchFamily="34" charset="0"/>
              </a:rPr>
              <a:t> </a:t>
            </a:r>
            <a:r>
              <a:rPr lang="en-US" altLang="zh-CN" sz="1900" dirty="0" smtClean="0">
                <a:solidFill>
                  <a:srgbClr val="FFFFFF"/>
                </a:solidFill>
                <a:sym typeface="Arial" panose="020B0604020202020204" pitchFamily="34" charset="0"/>
              </a:rPr>
              <a:t>2</a:t>
            </a:r>
            <a:endParaRPr lang="zh-CN" altLang="en-US" sz="190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" name="TextBox 54"/>
          <p:cNvSpPr>
            <a:spLocks noChangeArrowheads="1"/>
          </p:cNvSpPr>
          <p:nvPr/>
        </p:nvSpPr>
        <p:spPr bwMode="auto">
          <a:xfrm>
            <a:off x="1402529" y="48077"/>
            <a:ext cx="5317227" cy="5466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63930" eaLnBrk="0" hangingPunct="0"/>
            <a:r>
              <a:rPr lang="en-US" altLang="zh-CN" sz="295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95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</a:t>
            </a:r>
            <a:r>
              <a:rPr lang="en-US" altLang="zh-CN" sz="295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system_call.s</a:t>
            </a:r>
            <a:endParaRPr lang="zh-CN" altLang="en-US" sz="29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84" y="2536205"/>
            <a:ext cx="5314950" cy="1343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5565279" y="4480421"/>
            <a:ext cx="6552728" cy="24482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 smtClean="0">
                <a:latin typeface="Arial" panose="020B0604020202020204" pitchFamily="34" charset="0"/>
              </a:rPr>
              <a:t>修改系统调用总数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512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Freeform 5"/>
          <p:cNvSpPr>
            <a:spLocks noChangeArrowheads="1"/>
          </p:cNvSpPr>
          <p:nvPr/>
        </p:nvSpPr>
        <p:spPr bwMode="auto">
          <a:xfrm>
            <a:off x="54028" y="48331"/>
            <a:ext cx="1295415" cy="512141"/>
          </a:xfrm>
          <a:custGeom>
            <a:avLst/>
            <a:gdLst>
              <a:gd name="T0" fmla="*/ 0 w 1600"/>
              <a:gd name="T1" fmla="*/ 0 h 617"/>
              <a:gd name="T2" fmla="*/ 1097405 w 1600"/>
              <a:gd name="T3" fmla="*/ 0 h 617"/>
              <a:gd name="T4" fmla="*/ 1228725 w 1600"/>
              <a:gd name="T5" fmla="*/ 242494 h 617"/>
              <a:gd name="T6" fmla="*/ 1097405 w 1600"/>
              <a:gd name="T7" fmla="*/ 485775 h 617"/>
              <a:gd name="T8" fmla="*/ 0 w 1600"/>
              <a:gd name="T9" fmla="*/ 485775 h 617"/>
              <a:gd name="T10" fmla="*/ 0 w 1600"/>
              <a:gd name="T11" fmla="*/ 0 h 6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0"/>
              <a:gd name="T19" fmla="*/ 0 h 617"/>
              <a:gd name="T20" fmla="*/ 1600 w 1600"/>
              <a:gd name="T21" fmla="*/ 617 h 6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0" h="617">
                <a:moveTo>
                  <a:pt x="0" y="0"/>
                </a:moveTo>
                <a:lnTo>
                  <a:pt x="1429" y="0"/>
                </a:lnTo>
                <a:lnTo>
                  <a:pt x="1600" y="308"/>
                </a:lnTo>
                <a:lnTo>
                  <a:pt x="1429" y="617"/>
                </a:lnTo>
                <a:lnTo>
                  <a:pt x="0" y="617"/>
                </a:lnTo>
                <a:lnTo>
                  <a:pt x="0" y="0"/>
                </a:lnTo>
                <a:close/>
              </a:path>
            </a:pathLst>
          </a:custGeom>
          <a:solidFill>
            <a:srgbClr val="24AD60"/>
          </a:solidFill>
          <a:ln>
            <a:noFill/>
          </a:ln>
        </p:spPr>
        <p:txBody>
          <a:bodyPr/>
          <a:lstStyle/>
          <a:p>
            <a:pPr defTabSz="963930" eaLnBrk="0" hangingPunct="0"/>
            <a:endParaRPr lang="zh-CN" altLang="en-US" sz="1900">
              <a:solidFill>
                <a:srgbClr val="294A5A"/>
              </a:solidFill>
              <a:latin typeface="Arial" panose="020B0604020202020204" pitchFamily="34" charset="0"/>
            </a:endParaRPr>
          </a:p>
        </p:txBody>
      </p:sp>
      <p:sp>
        <p:nvSpPr>
          <p:cNvPr id="1048618" name="Freeform 6"/>
          <p:cNvSpPr>
            <a:spLocks noChangeArrowheads="1"/>
          </p:cNvSpPr>
          <p:nvPr/>
        </p:nvSpPr>
        <p:spPr bwMode="auto">
          <a:xfrm>
            <a:off x="1242739" y="61194"/>
            <a:ext cx="10770020" cy="512141"/>
          </a:xfrm>
          <a:custGeom>
            <a:avLst/>
            <a:gdLst>
              <a:gd name="T0" fmla="*/ 0 w 13327"/>
              <a:gd name="T1" fmla="*/ 0 h 617"/>
              <a:gd name="T2" fmla="*/ 10083720 w 13327"/>
              <a:gd name="T3" fmla="*/ 0 h 617"/>
              <a:gd name="T4" fmla="*/ 10215563 w 13327"/>
              <a:gd name="T5" fmla="*/ 242494 h 617"/>
              <a:gd name="T6" fmla="*/ 10083720 w 13327"/>
              <a:gd name="T7" fmla="*/ 485775 h 617"/>
              <a:gd name="T8" fmla="*/ 0 w 13327"/>
              <a:gd name="T9" fmla="*/ 485775 h 617"/>
              <a:gd name="T10" fmla="*/ 131077 w 13327"/>
              <a:gd name="T11" fmla="*/ 242494 h 617"/>
              <a:gd name="T12" fmla="*/ 0 w 13327"/>
              <a:gd name="T13" fmla="*/ 0 h 6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327"/>
              <a:gd name="T22" fmla="*/ 0 h 617"/>
              <a:gd name="T23" fmla="*/ 13327 w 13327"/>
              <a:gd name="T24" fmla="*/ 617 h 6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defTabSz="963930" eaLnBrk="0" hangingPunct="0"/>
            <a:endParaRPr lang="zh-CN" altLang="en-US" sz="1900" dirty="0">
              <a:solidFill>
                <a:srgbClr val="294A5A"/>
              </a:solidFill>
              <a:latin typeface="Arial" panose="020B0604020202020204" pitchFamily="34" charset="0"/>
            </a:endParaRPr>
          </a:p>
        </p:txBody>
      </p:sp>
      <p:sp>
        <p:nvSpPr>
          <p:cNvPr id="1048619" name="Freeform 7"/>
          <p:cNvSpPr>
            <a:spLocks noChangeArrowheads="1"/>
          </p:cNvSpPr>
          <p:nvPr/>
        </p:nvSpPr>
        <p:spPr bwMode="auto">
          <a:xfrm>
            <a:off x="11985096" y="82561"/>
            <a:ext cx="856915" cy="512141"/>
          </a:xfrm>
          <a:custGeom>
            <a:avLst/>
            <a:gdLst>
              <a:gd name="T0" fmla="*/ 0 w 1060"/>
              <a:gd name="T1" fmla="*/ 0 h 617"/>
              <a:gd name="T2" fmla="*/ 812800 w 1060"/>
              <a:gd name="T3" fmla="*/ 0 h 617"/>
              <a:gd name="T4" fmla="*/ 812800 w 1060"/>
              <a:gd name="T5" fmla="*/ 485775 h 617"/>
              <a:gd name="T6" fmla="*/ 0 w 1060"/>
              <a:gd name="T7" fmla="*/ 485775 h 617"/>
              <a:gd name="T8" fmla="*/ 131888 w 1060"/>
              <a:gd name="T9" fmla="*/ 242494 h 617"/>
              <a:gd name="T10" fmla="*/ 0 w 1060"/>
              <a:gd name="T11" fmla="*/ 0 h 6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60"/>
              <a:gd name="T19" fmla="*/ 0 h 617"/>
              <a:gd name="T20" fmla="*/ 1060 w 1060"/>
              <a:gd name="T21" fmla="*/ 617 h 6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60" h="617">
                <a:moveTo>
                  <a:pt x="0" y="0"/>
                </a:moveTo>
                <a:lnTo>
                  <a:pt x="1060" y="0"/>
                </a:lnTo>
                <a:lnTo>
                  <a:pt x="1060" y="617"/>
                </a:lnTo>
                <a:lnTo>
                  <a:pt x="0" y="617"/>
                </a:lnTo>
                <a:lnTo>
                  <a:pt x="172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defTabSz="963930" eaLnBrk="0" hangingPunct="0"/>
            <a:endParaRPr lang="zh-CN" altLang="en-US" sz="1900">
              <a:solidFill>
                <a:srgbClr val="294A5A"/>
              </a:solidFill>
              <a:latin typeface="Arial" panose="020B0604020202020204" pitchFamily="34" charset="0"/>
            </a:endParaRPr>
          </a:p>
        </p:txBody>
      </p:sp>
      <p:sp>
        <p:nvSpPr>
          <p:cNvPr id="1048620" name="TextBox 14"/>
          <p:cNvSpPr>
            <a:spLocks noChangeArrowheads="1"/>
          </p:cNvSpPr>
          <p:nvPr/>
        </p:nvSpPr>
        <p:spPr bwMode="auto">
          <a:xfrm>
            <a:off x="12265918" y="125065"/>
            <a:ext cx="295273" cy="38440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63930" eaLnBrk="0" hangingPunct="0"/>
            <a:r>
              <a:rPr lang="zh-CN" altLang="zh-CN" sz="19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</a:p>
        </p:txBody>
      </p:sp>
      <p:sp>
        <p:nvSpPr>
          <p:cNvPr id="1048622" name="TextBox 55"/>
          <p:cNvSpPr>
            <a:spLocks noChangeArrowheads="1"/>
          </p:cNvSpPr>
          <p:nvPr/>
        </p:nvSpPr>
        <p:spPr bwMode="auto">
          <a:xfrm>
            <a:off x="147283" y="113350"/>
            <a:ext cx="1123028" cy="41690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963930" eaLnBrk="0" hangingPunct="0"/>
            <a:r>
              <a:rPr lang="en-US" altLang="zh-CN" sz="2110" dirty="0">
                <a:solidFill>
                  <a:srgbClr val="FFFFFF"/>
                </a:solidFill>
                <a:sym typeface="Arial" panose="020B0604020202020204" pitchFamily="34" charset="0"/>
              </a:rPr>
              <a:t>Part</a:t>
            </a:r>
            <a:r>
              <a:rPr lang="en-US" altLang="zh-CN" sz="1900" dirty="0">
                <a:solidFill>
                  <a:srgbClr val="FFFFFF"/>
                </a:solidFill>
                <a:sym typeface="Arial" panose="020B0604020202020204" pitchFamily="34" charset="0"/>
              </a:rPr>
              <a:t> </a:t>
            </a:r>
            <a:r>
              <a:rPr lang="en-US" altLang="zh-CN" sz="1900" dirty="0" smtClean="0">
                <a:solidFill>
                  <a:srgbClr val="FFFFFF"/>
                </a:solidFill>
                <a:sym typeface="Arial" panose="020B0604020202020204" pitchFamily="34" charset="0"/>
              </a:rPr>
              <a:t>2</a:t>
            </a:r>
            <a:endParaRPr lang="zh-CN" altLang="en-US" sz="190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028775" y="1240061"/>
            <a:ext cx="9505056" cy="33123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>
              <a:buFont typeface="Arial" panose="020B0604020202020204" pitchFamily="34" charset="0"/>
              <a:buNone/>
            </a:pPr>
            <a:endParaRPr lang="zh-CN" altLang="en-US" dirty="0" smtClean="0">
              <a:solidFill>
                <a:srgbClr val="294A5A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54"/>
          <p:cNvSpPr>
            <a:spLocks noChangeArrowheads="1"/>
          </p:cNvSpPr>
          <p:nvPr/>
        </p:nvSpPr>
        <p:spPr bwMode="auto">
          <a:xfrm>
            <a:off x="1402529" y="48077"/>
            <a:ext cx="5317227" cy="5466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63930" eaLnBrk="0" hangingPunct="0"/>
            <a:r>
              <a:rPr lang="en-US" altLang="zh-CN" sz="295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95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</a:t>
            </a:r>
            <a:r>
              <a:rPr lang="en-US" altLang="zh-CN" sz="295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makefile</a:t>
            </a:r>
            <a:endParaRPr lang="zh-CN" altLang="en-US" sz="29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7" y="1686570"/>
            <a:ext cx="6553200" cy="1209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047" y="4540563"/>
            <a:ext cx="55245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4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自定义 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E95"/>
      </a:accent1>
      <a:accent2>
        <a:srgbClr val="FF9740"/>
      </a:accent2>
      <a:accent3>
        <a:srgbClr val="6FB0AD"/>
      </a:accent3>
      <a:accent4>
        <a:srgbClr val="FF6161"/>
      </a:accent4>
      <a:accent5>
        <a:srgbClr val="57CE95"/>
      </a:accent5>
      <a:accent6>
        <a:srgbClr val="FF9740"/>
      </a:accent6>
      <a:hlink>
        <a:srgbClr val="6FB0AD"/>
      </a:hlink>
      <a:folHlink>
        <a:srgbClr val="FF6161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默认设计模板">
  <a:themeElements>
    <a:clrScheme name="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CAE2AE"/>
      </a:accent3>
      <a:accent4>
        <a:srgbClr val="213E4C"/>
      </a:accent4>
      <a:accent5>
        <a:srgbClr val="B1B1B1"/>
      </a:accent5>
      <a:accent6>
        <a:srgbClr val="E7E7E7"/>
      </a:accent6>
      <a:hlink>
        <a:srgbClr val="ED5A00"/>
      </a:hlink>
      <a:folHlink>
        <a:srgbClr val="484849"/>
      </a:folHlink>
    </a:clrScheme>
    <a:fontScheme name="1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自定义</PresentationFormat>
  <Paragraphs>47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仿宋_GB2312</vt:lpstr>
      <vt:lpstr>宋体</vt:lpstr>
      <vt:lpstr>微软雅黑</vt:lpstr>
      <vt:lpstr>Arial</vt:lpstr>
      <vt:lpstr>Calibri</vt:lpstr>
      <vt:lpstr>Calibri Light</vt:lpstr>
      <vt:lpstr>Office Theme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bt1036</dc:title>
  <dc:creator/>
  <cp:lastModifiedBy/>
  <cp:revision>1</cp:revision>
  <dcterms:created xsi:type="dcterms:W3CDTF">2017-02-12T16:40:00Z</dcterms:created>
  <dcterms:modified xsi:type="dcterms:W3CDTF">2018-01-12T17:04:33Z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