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</p:sldIdLst>
  <p:sldSz cx="12858750" cy="72326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F294899-54A9-4505-B905-8589F7A6B38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36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B9927F-78EF-4FB8-9C3A-F494C06A1E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59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4F1219-A265-4161-8736-20425582DF4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70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9AF21A-BCA7-4F61-A1CC-AD19CFE7FEC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B4500A-F6BC-425B-AC95-50629DC3121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97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57216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3800160" y="1692360"/>
            <a:ext cx="5256360" cy="419400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800160" y="1692360"/>
            <a:ext cx="5256360" cy="41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64440" y="2246760"/>
            <a:ext cx="10928880" cy="718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57216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57216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3800160" y="1692360"/>
            <a:ext cx="5256360" cy="419400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3800160" y="1692360"/>
            <a:ext cx="5256360" cy="41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64440" y="2246760"/>
            <a:ext cx="10928880" cy="718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7216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7216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3800160" y="1692360"/>
            <a:ext cx="5256360" cy="419400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3800160" y="1692360"/>
            <a:ext cx="5256360" cy="419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64440" y="2246760"/>
            <a:ext cx="10928880" cy="718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419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72160" y="388332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72160" y="1692360"/>
            <a:ext cx="564696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200" cy="200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4440" y="2246760"/>
            <a:ext cx="10928880" cy="154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200" cy="4194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-15120"/>
            <a:ext cx="12857760" cy="7231680"/>
          </a:xfrm>
          <a:prstGeom prst="rect">
            <a:avLst/>
          </a:prstGeom>
          <a:blipFill>
            <a:blip r:embed="rId3"/>
            <a:stretch>
              <a:fillRect t="-6741" b="-27916"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172880" y="2648520"/>
            <a:ext cx="112320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57CE95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Lab3 进程更新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sched.c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图片 226"/>
          <p:cNvPicPr/>
          <p:nvPr/>
        </p:nvPicPr>
        <p:blipFill>
          <a:blip r:embed="rId2"/>
          <a:stretch/>
        </p:blipFill>
        <p:spPr>
          <a:xfrm>
            <a:off x="3168000" y="1812060"/>
            <a:ext cx="6037920" cy="2027880"/>
          </a:xfrm>
          <a:prstGeom prst="rect">
            <a:avLst/>
          </a:prstGeom>
          <a:ln>
            <a:noFill/>
          </a:ln>
        </p:spPr>
      </p:pic>
      <p:sp>
        <p:nvSpPr>
          <p:cNvPr id="179" name="CustomShape 8"/>
          <p:cNvSpPr/>
          <p:nvPr/>
        </p:nvSpPr>
        <p:spPr>
          <a:xfrm>
            <a:off x="3631463" y="4357268"/>
            <a:ext cx="43916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睡眠到就绪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7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7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exit.c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图片 243"/>
          <p:cNvPicPr/>
          <p:nvPr/>
        </p:nvPicPr>
        <p:blipFill>
          <a:blip r:embed="rId2"/>
          <a:stretch/>
        </p:blipFill>
        <p:spPr>
          <a:xfrm>
            <a:off x="1285560" y="1358640"/>
            <a:ext cx="6561720" cy="1808640"/>
          </a:xfrm>
          <a:prstGeom prst="rect">
            <a:avLst/>
          </a:prstGeom>
          <a:ln>
            <a:noFill/>
          </a:ln>
        </p:spPr>
      </p:pic>
      <p:pic>
        <p:nvPicPr>
          <p:cNvPr id="198" name="图片 244"/>
          <p:cNvPicPr/>
          <p:nvPr/>
        </p:nvPicPr>
        <p:blipFill>
          <a:blip r:embed="rId3"/>
          <a:stretch/>
        </p:blipFill>
        <p:spPr>
          <a:xfrm>
            <a:off x="1296000" y="3744000"/>
            <a:ext cx="6780600" cy="28468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9707671" y="1540701"/>
            <a:ext cx="2167003" cy="432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9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9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" y="0"/>
            <a:ext cx="12857760" cy="7231680"/>
          </a:xfrm>
          <a:prstGeom prst="rect">
            <a:avLst/>
          </a:prstGeom>
          <a:blipFill>
            <a:blip r:embed="rId3"/>
            <a:stretch>
              <a:fillRect t="-6741" b="-27916"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1697760" y="1512360"/>
            <a:ext cx="4287960" cy="373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97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PART</a:t>
            </a:r>
            <a:r>
              <a:rPr lang="en-US" sz="23900" b="1" strike="noStrike" spc="-1">
                <a:solidFill>
                  <a:srgbClr val="FF97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47360" y="2824200"/>
            <a:ext cx="6545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日志及统计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图片 255"/>
          <p:cNvPicPr/>
          <p:nvPr/>
        </p:nvPicPr>
        <p:blipFill>
          <a:blip r:embed="rId2"/>
          <a:stretch/>
        </p:blipFill>
        <p:spPr>
          <a:xfrm>
            <a:off x="289800" y="984960"/>
            <a:ext cx="5037480" cy="4342320"/>
          </a:xfrm>
          <a:prstGeom prst="rect">
            <a:avLst/>
          </a:prstGeom>
          <a:ln>
            <a:noFill/>
          </a:ln>
        </p:spPr>
      </p:pic>
      <p:pic>
        <p:nvPicPr>
          <p:cNvPr id="210" name="图片 256"/>
          <p:cNvPicPr/>
          <p:nvPr/>
        </p:nvPicPr>
        <p:blipFill>
          <a:blip r:embed="rId3"/>
          <a:stretch/>
        </p:blipFill>
        <p:spPr>
          <a:xfrm>
            <a:off x="7532280" y="1391400"/>
            <a:ext cx="3399480" cy="3732840"/>
          </a:xfrm>
          <a:prstGeom prst="rect">
            <a:avLst/>
          </a:prstGeom>
          <a:ln>
            <a:noFill/>
          </a:ln>
        </p:spPr>
      </p:pic>
      <p:pic>
        <p:nvPicPr>
          <p:cNvPr id="211" name="图片 210"/>
          <p:cNvPicPr/>
          <p:nvPr/>
        </p:nvPicPr>
        <p:blipFill>
          <a:blip r:embed="rId4"/>
          <a:stretch/>
        </p:blipFill>
        <p:spPr>
          <a:xfrm>
            <a:off x="3168000" y="5976000"/>
            <a:ext cx="6295680" cy="65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20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20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图片 264"/>
          <p:cNvPicPr/>
          <p:nvPr/>
        </p:nvPicPr>
        <p:blipFill>
          <a:blip r:embed="rId2"/>
          <a:stretch/>
        </p:blipFill>
        <p:spPr>
          <a:xfrm>
            <a:off x="1152000" y="1224000"/>
            <a:ext cx="6066360" cy="1780200"/>
          </a:xfrm>
          <a:prstGeom prst="rect">
            <a:avLst/>
          </a:prstGeom>
          <a:ln>
            <a:noFill/>
          </a:ln>
        </p:spPr>
      </p:pic>
      <p:pic>
        <p:nvPicPr>
          <p:cNvPr id="220" name="图片 265"/>
          <p:cNvPicPr/>
          <p:nvPr/>
        </p:nvPicPr>
        <p:blipFill>
          <a:blip r:embed="rId3"/>
          <a:stretch/>
        </p:blipFill>
        <p:spPr>
          <a:xfrm>
            <a:off x="1213920" y="4383360"/>
            <a:ext cx="5914080" cy="1808640"/>
          </a:xfrm>
          <a:prstGeom prst="rect">
            <a:avLst/>
          </a:prstGeom>
          <a:ln>
            <a:noFill/>
          </a:ln>
        </p:spPr>
      </p:pic>
      <p:pic>
        <p:nvPicPr>
          <p:cNvPr id="221" name="图片 266"/>
          <p:cNvPicPr/>
          <p:nvPr/>
        </p:nvPicPr>
        <p:blipFill>
          <a:blip r:embed="rId4"/>
          <a:stretch/>
        </p:blipFill>
        <p:spPr>
          <a:xfrm>
            <a:off x="7776360" y="1994760"/>
            <a:ext cx="4894920" cy="153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21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21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857760" cy="7231680"/>
          </a:xfrm>
          <a:prstGeom prst="rect">
            <a:avLst/>
          </a:prstGeom>
          <a:blipFill>
            <a:blip r:embed="rId3"/>
            <a:stretch>
              <a:fillRect t="-6741" b="-27916"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2647800" y="3093480"/>
            <a:ext cx="75618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>
                <a:solidFill>
                  <a:srgbClr val="57CE95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谢谢！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3" dur="500" fill="hold"/>
                                        <p:tgtEl>
                                          <p:spTgt spid="22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" dur="500" fill="hold"/>
                                        <p:tgtEl>
                                          <p:spTgt spid="22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修改process.c文件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-288000" y="2952000"/>
            <a:ext cx="110214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图片 163"/>
          <p:cNvPicPr/>
          <p:nvPr/>
        </p:nvPicPr>
        <p:blipFill>
          <a:blip r:embed="rId2"/>
          <a:stretch/>
        </p:blipFill>
        <p:spPr>
          <a:xfrm>
            <a:off x="792000" y="648000"/>
            <a:ext cx="6142680" cy="64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1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1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修改main.c文件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-288000" y="2952000"/>
            <a:ext cx="110214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71"/>
          <p:cNvPicPr/>
          <p:nvPr/>
        </p:nvPicPr>
        <p:blipFill>
          <a:blip r:embed="rId2"/>
          <a:stretch/>
        </p:blipFill>
        <p:spPr>
          <a:xfrm>
            <a:off x="2421000" y="2491560"/>
            <a:ext cx="8114400" cy="229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修改printk.c文件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-288000" y="2952000"/>
            <a:ext cx="110214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79"/>
          <p:cNvPicPr/>
          <p:nvPr/>
        </p:nvPicPr>
        <p:blipFill>
          <a:blip r:embed="rId2"/>
          <a:stretch/>
        </p:blipFill>
        <p:spPr>
          <a:xfrm>
            <a:off x="2702160" y="2115360"/>
            <a:ext cx="7552080" cy="304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3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3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" y="0"/>
            <a:ext cx="12857760" cy="7231680"/>
          </a:xfrm>
          <a:prstGeom prst="rect">
            <a:avLst/>
          </a:prstGeom>
          <a:blipFill>
            <a:blip r:embed="rId3"/>
            <a:stretch>
              <a:fillRect t="-6741" b="-27916"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1697760" y="1512360"/>
            <a:ext cx="4287960" cy="373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97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PART</a:t>
            </a:r>
            <a:r>
              <a:rPr lang="en-US" sz="23900" b="1" strike="noStrike" spc="-1">
                <a:solidFill>
                  <a:srgbClr val="FF97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47360" y="2824200"/>
            <a:ext cx="6545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寻找状态切换点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Fork.c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图片 148"/>
          <p:cNvPicPr/>
          <p:nvPr/>
        </p:nvPicPr>
        <p:blipFill>
          <a:blip r:embed="rId2"/>
          <a:stretch/>
        </p:blipFill>
        <p:spPr>
          <a:xfrm>
            <a:off x="2721960" y="1800000"/>
            <a:ext cx="5485680" cy="970920"/>
          </a:xfrm>
          <a:prstGeom prst="rect">
            <a:avLst/>
          </a:prstGeom>
          <a:ln>
            <a:noFill/>
          </a:ln>
        </p:spPr>
      </p:pic>
      <p:pic>
        <p:nvPicPr>
          <p:cNvPr id="150" name="图片 149"/>
          <p:cNvPicPr/>
          <p:nvPr/>
        </p:nvPicPr>
        <p:blipFill>
          <a:blip r:embed="rId3"/>
          <a:stretch/>
        </p:blipFill>
        <p:spPr>
          <a:xfrm>
            <a:off x="2721960" y="3746808"/>
            <a:ext cx="7381080" cy="1475640"/>
          </a:xfrm>
          <a:prstGeom prst="rect">
            <a:avLst/>
          </a:prstGeom>
          <a:ln>
            <a:noFill/>
          </a:ln>
        </p:spPr>
      </p:pic>
      <p:sp>
        <p:nvSpPr>
          <p:cNvPr id="151" name="CustomShape 8"/>
          <p:cNvSpPr/>
          <p:nvPr/>
        </p:nvSpPr>
        <p:spPr>
          <a:xfrm>
            <a:off x="701100" y="1080360"/>
            <a:ext cx="43916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进程创建时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copy_process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（）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函数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4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4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sched.c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图片 208"/>
          <p:cNvPicPr/>
          <p:nvPr/>
        </p:nvPicPr>
        <p:blipFill>
          <a:blip r:embed="rId2"/>
          <a:stretch/>
        </p:blipFill>
        <p:spPr>
          <a:xfrm>
            <a:off x="503309" y="5079600"/>
            <a:ext cx="7485480" cy="1799280"/>
          </a:xfrm>
          <a:prstGeom prst="rect">
            <a:avLst/>
          </a:prstGeom>
          <a:ln>
            <a:noFill/>
          </a:ln>
        </p:spPr>
      </p:pic>
      <p:pic>
        <p:nvPicPr>
          <p:cNvPr id="160" name="图片 159"/>
          <p:cNvPicPr/>
          <p:nvPr/>
        </p:nvPicPr>
        <p:blipFill>
          <a:blip r:embed="rId3"/>
          <a:stretch/>
        </p:blipFill>
        <p:spPr>
          <a:xfrm>
            <a:off x="503309" y="894960"/>
            <a:ext cx="8495640" cy="358056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9475264" y="1866378"/>
            <a:ext cx="2791016" cy="4597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就绪与运行的状态转移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5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5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sched.c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3205874" y="5099375"/>
            <a:ext cx="43916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运行到睡眠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图片 187"/>
          <p:cNvPicPr/>
          <p:nvPr/>
        </p:nvPicPr>
        <p:blipFill>
          <a:blip r:embed="rId2"/>
          <a:stretch/>
        </p:blipFill>
        <p:spPr>
          <a:xfrm>
            <a:off x="6624000" y="936000"/>
            <a:ext cx="6143040" cy="2485440"/>
          </a:xfrm>
          <a:prstGeom prst="rect">
            <a:avLst/>
          </a:prstGeom>
          <a:ln>
            <a:noFill/>
          </a:ln>
        </p:spPr>
      </p:pic>
      <p:pic>
        <p:nvPicPr>
          <p:cNvPr id="189" name="图片 188"/>
          <p:cNvPicPr/>
          <p:nvPr/>
        </p:nvPicPr>
        <p:blipFill>
          <a:blip r:embed="rId3"/>
          <a:stretch/>
        </p:blipFill>
        <p:spPr>
          <a:xfrm>
            <a:off x="264600" y="1008000"/>
            <a:ext cx="6143040" cy="248544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144100" y="3754109"/>
            <a:ext cx="2638761" cy="37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Sleep_on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6544" y="3785040"/>
            <a:ext cx="2638761" cy="375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interruptible_sleep_on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8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8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4000" y="48240"/>
            <a:ext cx="1294200" cy="511200"/>
          </a:xfrm>
          <a:custGeom>
            <a:avLst/>
            <a:gdLst/>
            <a:ahLst/>
            <a:cxnLst/>
            <a:rect l="l" t="t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FF995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272960" y="61200"/>
            <a:ext cx="10769040" cy="511200"/>
          </a:xfrm>
          <a:custGeom>
            <a:avLst/>
            <a:gdLst/>
            <a:ahLst/>
            <a:cxnLst/>
            <a:rect l="l" t="t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9191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11985120" y="82440"/>
            <a:ext cx="855720" cy="511200"/>
          </a:xfrm>
          <a:custGeom>
            <a:avLst/>
            <a:gdLst/>
            <a:ahLst/>
            <a:cxnLst/>
            <a:rect l="l" t="t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12266280" y="124920"/>
            <a:ext cx="29304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402560" y="48240"/>
            <a:ext cx="531612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sched.c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147240" y="113400"/>
            <a:ext cx="112212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1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Part</a:t>
            </a:r>
            <a:r>
              <a:rPr lang="en-US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1532880" y="5079600"/>
            <a:ext cx="89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400" b="0" strike="noStrike" spc="-1">
                <a:solidFill>
                  <a:srgbClr val="48484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图片 216"/>
          <p:cNvPicPr/>
          <p:nvPr/>
        </p:nvPicPr>
        <p:blipFill>
          <a:blip r:embed="rId2"/>
          <a:stretch/>
        </p:blipFill>
        <p:spPr>
          <a:xfrm>
            <a:off x="641700" y="1255979"/>
            <a:ext cx="6837840" cy="2008800"/>
          </a:xfrm>
          <a:prstGeom prst="rect">
            <a:avLst/>
          </a:prstGeom>
          <a:ln>
            <a:noFill/>
          </a:ln>
        </p:spPr>
      </p:pic>
      <p:pic>
        <p:nvPicPr>
          <p:cNvPr id="169" name="图片 168"/>
          <p:cNvPicPr/>
          <p:nvPr/>
        </p:nvPicPr>
        <p:blipFill>
          <a:blip r:embed="rId3"/>
          <a:stretch/>
        </p:blipFill>
        <p:spPr>
          <a:xfrm>
            <a:off x="641700" y="3765420"/>
            <a:ext cx="6819120" cy="2628360"/>
          </a:xfrm>
          <a:prstGeom prst="rect">
            <a:avLst/>
          </a:prstGeom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993688" y="1878904"/>
            <a:ext cx="2991432" cy="398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进程主动睡眠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" dur="400" fill="hold"/>
                                        <p:tgtEl>
                                          <p:spTgt spid="16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/10"/>
                                          </p:val>
                                        </p:tav>
                                        <p:tav tm="50000">
                                          <p:val>
                                            <p:strVal val="height+.01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" dur="400" fill="hold"/>
                                        <p:tgtEl>
                                          <p:spTgt spid="16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/10"/>
                                          </p:val>
                                        </p:tav>
                                        <p:tav tm="50000">
                                          <p:val>
                                            <p:strVal val="width+.01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 additive="repl">
                                        <p:cTn id="11"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95</Words>
  <Application>Microsoft Office PowerPoint</Application>
  <PresentationFormat>自定义</PresentationFormat>
  <Paragraphs>59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DejaVu Sans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bt1036</dc:title>
  <dc:subject/>
  <dc:creator/>
  <dc:description/>
  <cp:lastModifiedBy>psx</cp:lastModifiedBy>
  <cp:revision>9</cp:revision>
  <dcterms:created xsi:type="dcterms:W3CDTF">2017-02-12T16:40:00Z</dcterms:created>
  <dcterms:modified xsi:type="dcterms:W3CDTF">2018-01-13T03:12:47Z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2052-10.1.0.6749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自定义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