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myCustomUI" Type="http://schemas.microsoft.com/office/2006/relationships/ui/extensibility" Target="customUI/customUI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ahiro Aizawa (會澤 将洋)" initials="MA(将" lastIdx="1" clrIdx="0">
    <p:extLst>
      <p:ext uri="{19B8F6BF-5375-455C-9EA6-DF929625EA0E}">
        <p15:presenceInfo xmlns:p15="http://schemas.microsoft.com/office/powerpoint/2012/main" userId="S::J0136214@jpn.mds.honda.com::c27b04ac-3276-4dd6-b138-2b51001bb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9"/>
    <a:srgbClr val="FFFFFF"/>
    <a:srgbClr val="DEEBF6"/>
    <a:srgbClr val="0000FF"/>
    <a:srgbClr val="FFCCCC"/>
    <a:srgbClr val="FFCCFF"/>
    <a:srgbClr val="A2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DF4CA-2F63-4D36-88F2-EF5993A2DB74}" v="298" dt="2023-11-22T17:45:49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0" autoAdjust="0"/>
    <p:restoredTop sz="94660"/>
  </p:normalViewPr>
  <p:slideViewPr>
    <p:cSldViewPr snapToGrid="0">
      <p:cViewPr>
        <p:scale>
          <a:sx n="66" d="100"/>
          <a:sy n="66" d="100"/>
        </p:scale>
        <p:origin x="4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35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sei tanaka" userId="1f465ed088dabd7d" providerId="LiveId" clId="{BCFDF4CA-2F63-4D36-88F2-EF5993A2DB74}"/>
    <pc:docChg chg="undo redo custSel addSld delSld modSld sldOrd modMainMaster addSection delSection">
      <pc:chgData name="issei tanaka" userId="1f465ed088dabd7d" providerId="LiveId" clId="{BCFDF4CA-2F63-4D36-88F2-EF5993A2DB74}" dt="2023-11-22T17:45:49.012" v="3468" actId="571"/>
      <pc:docMkLst>
        <pc:docMk/>
      </pc:docMkLst>
      <pc:sldChg chg="addSp delSp modSp add del mod">
        <pc:chgData name="issei tanaka" userId="1f465ed088dabd7d" providerId="LiveId" clId="{BCFDF4CA-2F63-4D36-88F2-EF5993A2DB74}" dt="2023-11-21T14:24:08.823" v="3237" actId="47"/>
        <pc:sldMkLst>
          <pc:docMk/>
          <pc:sldMk cId="1754597406" sldId="258"/>
        </pc:sldMkLst>
        <pc:spChg chg="add del mod">
          <ac:chgData name="issei tanaka" userId="1f465ed088dabd7d" providerId="LiveId" clId="{BCFDF4CA-2F63-4D36-88F2-EF5993A2DB74}" dt="2023-11-18T17:10:09.827" v="44" actId="478"/>
          <ac:spMkLst>
            <pc:docMk/>
            <pc:sldMk cId="1754597406" sldId="258"/>
            <ac:spMk id="3" creationId="{5C4A0C7B-5E1D-FBF0-91AA-F9CB14597F7B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4" creationId="{86ACFF2B-ABFC-4276-8E55-226CC2FE2F3C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5" creationId="{14E6DBBF-410D-0780-B1E6-ABAEE2CC589F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6" creationId="{51239E12-0B20-8202-3F57-231F631B4151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7" creationId="{DDB397BD-2A5F-418D-7BD4-CB6A5B78204E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8" creationId="{D0202398-DEEF-D8FB-4D51-2700B6D5A52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9" creationId="{7D811E88-B6CB-8E46-293A-CF15DBDA8AF8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0" creationId="{47F27DE9-5F2A-44ED-B615-99D0C3B33F39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11" creationId="{7D8D62FB-1E9F-D53B-6702-2E64FAF539B0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2" creationId="{A29A6C0A-ADD9-49E8-2BF5-E9ABA28E894E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3" creationId="{CCCAD1EC-AF4E-5B74-D622-0A47B35A580F}"/>
          </ac:spMkLst>
        </pc:spChg>
        <pc:spChg chg="add del mod">
          <ac:chgData name="issei tanaka" userId="1f465ed088dabd7d" providerId="LiveId" clId="{BCFDF4CA-2F63-4D36-88F2-EF5993A2DB74}" dt="2023-11-19T03:44:46.002" v="93" actId="478"/>
          <ac:spMkLst>
            <pc:docMk/>
            <pc:sldMk cId="1754597406" sldId="258"/>
            <ac:spMk id="14" creationId="{EAB9DC8D-F9D4-4142-B5E5-E70E4DF5C5BB}"/>
          </ac:spMkLst>
        </pc:spChg>
        <pc:spChg chg="add mod">
          <ac:chgData name="issei tanaka" userId="1f465ed088dabd7d" providerId="LiveId" clId="{BCFDF4CA-2F63-4D36-88F2-EF5993A2DB74}" dt="2023-11-19T04:41:32.337" v="124" actId="20577"/>
          <ac:spMkLst>
            <pc:docMk/>
            <pc:sldMk cId="1754597406" sldId="258"/>
            <ac:spMk id="15" creationId="{D323C423-5FF2-2C8B-9853-1B79DDC20BD3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6" creationId="{32851365-AA3E-8228-46A5-9C4208A1FD9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7" creationId="{6FCC2045-AD82-5B83-CB55-A557EBD1B760}"/>
          </ac:spMkLst>
        </pc:spChg>
        <pc:spChg chg="add mod topLvl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18" creationId="{1F36EBCC-CEAB-22DC-321E-4C45BD181369}"/>
          </ac:spMkLst>
        </pc:spChg>
        <pc:spChg chg="add mod topLvl">
          <ac:chgData name="issei tanaka" userId="1f465ed088dabd7d" providerId="LiveId" clId="{BCFDF4CA-2F63-4D36-88F2-EF5993A2DB74}" dt="2023-11-18T17:11:14.282" v="86"/>
          <ac:spMkLst>
            <pc:docMk/>
            <pc:sldMk cId="1754597406" sldId="258"/>
            <ac:spMk id="19" creationId="{1D833A05-EA47-C01C-DCCC-3CE656C3594E}"/>
          </ac:spMkLst>
        </pc:spChg>
        <pc:spChg chg="mod">
          <ac:chgData name="issei tanaka" userId="1f465ed088dabd7d" providerId="LiveId" clId="{BCFDF4CA-2F63-4D36-88F2-EF5993A2DB74}" dt="2023-11-19T04:41:40.779" v="135" actId="20577"/>
          <ac:spMkLst>
            <pc:docMk/>
            <pc:sldMk cId="1754597406" sldId="258"/>
            <ac:spMk id="27" creationId="{C1E738D0-B926-414A-E281-A97841AB2B02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2" creationId="{5B4AE700-0094-7D9A-6287-90C8F8483218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3" creationId="{0D0CFC4C-B2EE-028C-52F6-2611BB36FBF5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4" creationId="{E33B6494-AA49-7E91-4F88-0DA7206F1378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35" creationId="{43BC918C-2666-C9B2-E8AE-ACBDAEDD5D83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6" creationId="{7691B586-024D-18D2-ADC2-424504A68436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7" creationId="{8D40C58E-2BAE-893B-4820-95EC96F26C98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38" creationId="{BE11640C-D5C6-50D2-EDF9-678EF89428F8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39" creationId="{CED41E46-70E2-BBDE-F304-4B72AD35C1FC}"/>
          </ac:spMkLst>
        </pc:spChg>
        <pc:spChg chg="mod">
          <ac:chgData name="issei tanaka" userId="1f465ed088dabd7d" providerId="LiveId" clId="{BCFDF4CA-2F63-4D36-88F2-EF5993A2DB74}" dt="2023-11-19T03:45:09.579" v="94"/>
          <ac:spMkLst>
            <pc:docMk/>
            <pc:sldMk cId="1754597406" sldId="258"/>
            <ac:spMk id="40" creationId="{2AD76A96-CAD4-E565-1F0E-E99403060B69}"/>
          </ac:spMkLst>
        </pc:spChg>
        <pc:spChg chg="mod">
          <ac:chgData name="issei tanaka" userId="1f465ed088dabd7d" providerId="LiveId" clId="{BCFDF4CA-2F63-4D36-88F2-EF5993A2DB74}" dt="2023-11-19T09:49:45.775" v="138" actId="1076"/>
          <ac:spMkLst>
            <pc:docMk/>
            <pc:sldMk cId="1754597406" sldId="258"/>
            <ac:spMk id="41" creationId="{8F3BDF66-264F-F7B6-3CA0-34DADC2E6173}"/>
          </ac:spMkLst>
        </pc:spChg>
        <pc:spChg chg="mod">
          <ac:chgData name="issei tanaka" userId="1f465ed088dabd7d" providerId="LiveId" clId="{BCFDF4CA-2F63-4D36-88F2-EF5993A2DB74}" dt="2023-11-19T09:49:45.775" v="138" actId="1076"/>
          <ac:spMkLst>
            <pc:docMk/>
            <pc:sldMk cId="1754597406" sldId="258"/>
            <ac:spMk id="42" creationId="{CCD61E4F-876A-E20A-CD44-551C59EA6C5C}"/>
          </ac:spMkLst>
        </pc:spChg>
        <pc:spChg chg="mod">
          <ac:chgData name="issei tanaka" userId="1f465ed088dabd7d" providerId="LiveId" clId="{BCFDF4CA-2F63-4D36-88F2-EF5993A2DB74}" dt="2023-11-19T03:44:42.504" v="91" actId="571"/>
          <ac:spMkLst>
            <pc:docMk/>
            <pc:sldMk cId="1754597406" sldId="258"/>
            <ac:spMk id="43" creationId="{D43AB71A-F0C4-7FB3-AEC7-E590F75AC5D0}"/>
          </ac:spMkLst>
        </pc:spChg>
        <pc:spChg chg="add del mod">
          <ac:chgData name="issei tanaka" userId="1f465ed088dabd7d" providerId="LiveId" clId="{BCFDF4CA-2F63-4D36-88F2-EF5993A2DB74}" dt="2023-11-19T09:50:16.872" v="171" actId="478"/>
          <ac:spMkLst>
            <pc:docMk/>
            <pc:sldMk cId="1754597406" sldId="258"/>
            <ac:spMk id="44" creationId="{A8411D4C-DEDC-5DB3-4101-631EC957BBCE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5" creationId="{4ABEE44A-1B2C-B3E4-CD21-1BD47C514B7C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6" creationId="{435BE72B-351C-CDC3-3C5F-27E008CB3323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7" creationId="{52C5BCFD-CE20-8253-D402-25EA1FBCEBC4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8" creationId="{9B02D38E-B4B2-9EF7-F12F-8272BC148CEE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49" creationId="{6F69635A-5A19-4CD3-7C3C-AC8DB8F65D4A}"/>
          </ac:spMkLst>
        </pc:spChg>
        <pc:spChg chg="add mod">
          <ac:chgData name="issei tanaka" userId="1f465ed088dabd7d" providerId="LiveId" clId="{BCFDF4CA-2F63-4D36-88F2-EF5993A2DB74}" dt="2023-11-19T09:50:15.116" v="170" actId="1076"/>
          <ac:spMkLst>
            <pc:docMk/>
            <pc:sldMk cId="1754597406" sldId="258"/>
            <ac:spMk id="50" creationId="{3F9ECCDC-AAE5-D9EA-835E-CE907ADBDEA6}"/>
          </ac:spMkLst>
        </pc:spChg>
        <pc:spChg chg="add mod">
          <ac:chgData name="issei tanaka" userId="1f465ed088dabd7d" providerId="LiveId" clId="{BCFDF4CA-2F63-4D36-88F2-EF5993A2DB74}" dt="2023-11-19T09:50:25.758" v="174" actId="1076"/>
          <ac:spMkLst>
            <pc:docMk/>
            <pc:sldMk cId="1754597406" sldId="258"/>
            <ac:spMk id="51" creationId="{C6FF5886-E908-6D1F-95FA-D495B7693C6E}"/>
          </ac:spMkLst>
        </pc:spChg>
        <pc:spChg chg="add mod">
          <ac:chgData name="issei tanaka" userId="1f465ed088dabd7d" providerId="LiveId" clId="{BCFDF4CA-2F63-4D36-88F2-EF5993A2DB74}" dt="2023-11-19T09:51:45.640" v="255"/>
          <ac:spMkLst>
            <pc:docMk/>
            <pc:sldMk cId="1754597406" sldId="258"/>
            <ac:spMk id="52" creationId="{2F0E7B82-6FBB-8B1B-FCE6-626585C82EFB}"/>
          </ac:spMkLst>
        </pc:spChg>
        <pc:spChg chg="add mod">
          <ac:chgData name="issei tanaka" userId="1f465ed088dabd7d" providerId="LiveId" clId="{BCFDF4CA-2F63-4D36-88F2-EF5993A2DB74}" dt="2023-11-19T09:50:41.782" v="189" actId="20577"/>
          <ac:spMkLst>
            <pc:docMk/>
            <pc:sldMk cId="1754597406" sldId="258"/>
            <ac:spMk id="53" creationId="{0621BCE4-9492-22EF-BC3A-4BEB0847E692}"/>
          </ac:spMkLst>
        </pc:spChg>
        <pc:spChg chg="add mod">
          <ac:chgData name="issei tanaka" userId="1f465ed088dabd7d" providerId="LiveId" clId="{BCFDF4CA-2F63-4D36-88F2-EF5993A2DB74}" dt="2023-11-19T09:51:41.968" v="251"/>
          <ac:spMkLst>
            <pc:docMk/>
            <pc:sldMk cId="1754597406" sldId="258"/>
            <ac:spMk id="54" creationId="{AE920FF2-8882-B368-C6F4-C5019296860D}"/>
          </ac:spMkLst>
        </pc:spChg>
        <pc:spChg chg="add mod">
          <ac:chgData name="issei tanaka" userId="1f465ed088dabd7d" providerId="LiveId" clId="{BCFDF4CA-2F63-4D36-88F2-EF5993A2DB74}" dt="2023-11-19T09:51:09.797" v="226" actId="571"/>
          <ac:spMkLst>
            <pc:docMk/>
            <pc:sldMk cId="1754597406" sldId="258"/>
            <ac:spMk id="55" creationId="{B509FD79-7501-9E06-1E1F-3235B5C21B5B}"/>
          </ac:spMkLst>
        </pc:spChg>
        <pc:spChg chg="add mod">
          <ac:chgData name="issei tanaka" userId="1f465ed088dabd7d" providerId="LiveId" clId="{BCFDF4CA-2F63-4D36-88F2-EF5993A2DB74}" dt="2023-11-19T09:51:45.641" v="257"/>
          <ac:spMkLst>
            <pc:docMk/>
            <pc:sldMk cId="1754597406" sldId="258"/>
            <ac:spMk id="56" creationId="{0F20E710-DC39-6FA1-E413-2ADD95CC9A15}"/>
          </ac:spMkLst>
        </pc:spChg>
        <pc:spChg chg="add mod">
          <ac:chgData name="issei tanaka" userId="1f465ed088dabd7d" providerId="LiveId" clId="{BCFDF4CA-2F63-4D36-88F2-EF5993A2DB74}" dt="2023-11-19T09:51:41.969" v="253"/>
          <ac:spMkLst>
            <pc:docMk/>
            <pc:sldMk cId="1754597406" sldId="258"/>
            <ac:spMk id="57" creationId="{2DFE4D6E-8303-D65F-82DA-107963909113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58" creationId="{502DAA4F-FBF2-9E07-2F34-23D03F67FBC0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59" creationId="{B901ABF7-9A44-A907-EF8A-D531660141B7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0" creationId="{CC071A40-B0C3-0CBE-C22C-F902117211DA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1" creationId="{E3AA3FF0-52D4-643E-7ED8-7D27BE2087EE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2" creationId="{41579C46-CCA3-1BE1-34A9-BF8EEB30A45A}"/>
          </ac:spMkLst>
        </pc:spChg>
        <pc:spChg chg="add mod">
          <ac:chgData name="issei tanaka" userId="1f465ed088dabd7d" providerId="LiveId" clId="{BCFDF4CA-2F63-4D36-88F2-EF5993A2DB74}" dt="2023-11-19T09:51:50.980" v="258" actId="571"/>
          <ac:spMkLst>
            <pc:docMk/>
            <pc:sldMk cId="1754597406" sldId="258"/>
            <ac:spMk id="63" creationId="{044CA4A3-F630-D7E4-A6EC-850631615B1E}"/>
          </ac:spMkLst>
        </pc:spChg>
        <pc:grpChg chg="add del mod">
          <ac:chgData name="issei tanaka" userId="1f465ed088dabd7d" providerId="LiveId" clId="{BCFDF4CA-2F63-4D36-88F2-EF5993A2DB74}" dt="2023-11-18T17:10:50.738" v="56" actId="165"/>
          <ac:grpSpMkLst>
            <pc:docMk/>
            <pc:sldMk cId="1754597406" sldId="258"/>
            <ac:grpSpMk id="20" creationId="{27E6BD3F-3089-FE65-884A-4BD32C66C916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1" creationId="{359B8AA3-6F2A-38FF-C52B-4249BCB496C4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2" creationId="{190AA32B-C629-D733-A9E4-50E75C945C7F}"/>
          </ac:grpSpMkLst>
        </pc:grpChg>
        <pc:grpChg chg="add mod">
          <ac:chgData name="issei tanaka" userId="1f465ed088dabd7d" providerId="LiveId" clId="{BCFDF4CA-2F63-4D36-88F2-EF5993A2DB74}" dt="2023-11-18T17:11:14.282" v="86"/>
          <ac:grpSpMkLst>
            <pc:docMk/>
            <pc:sldMk cId="1754597406" sldId="258"/>
            <ac:grpSpMk id="23" creationId="{60D75793-6A8C-3C90-55CF-3F00E2A58895}"/>
          </ac:grpSpMkLst>
        </pc:grpChg>
        <pc:grpChg chg="add mod">
          <ac:chgData name="issei tanaka" userId="1f465ed088dabd7d" providerId="LiveId" clId="{BCFDF4CA-2F63-4D36-88F2-EF5993A2DB74}" dt="2023-11-18T17:11:17.605" v="88" actId="164"/>
          <ac:grpSpMkLst>
            <pc:docMk/>
            <pc:sldMk cId="1754597406" sldId="258"/>
            <ac:grpSpMk id="24" creationId="{300550FC-233E-23A7-E342-90295493BF9A}"/>
          </ac:grpSpMkLst>
        </pc:grpChg>
        <pc:grpChg chg="add mod">
          <ac:chgData name="issei tanaka" userId="1f465ed088dabd7d" providerId="LiveId" clId="{BCFDF4CA-2F63-4D36-88F2-EF5993A2DB74}" dt="2023-11-19T09:49:48.435" v="140" actId="1076"/>
          <ac:grpSpMkLst>
            <pc:docMk/>
            <pc:sldMk cId="1754597406" sldId="258"/>
            <ac:grpSpMk id="25" creationId="{3DB32898-08BA-D7B1-7B05-1F358346A43F}"/>
          </ac:grpSpMkLst>
        </pc:grpChg>
        <pc:grpChg chg="add mod">
          <ac:chgData name="issei tanaka" userId="1f465ed088dabd7d" providerId="LiveId" clId="{BCFDF4CA-2F63-4D36-88F2-EF5993A2DB74}" dt="2023-11-19T09:51:37.870" v="249" actId="1076"/>
          <ac:grpSpMkLst>
            <pc:docMk/>
            <pc:sldMk cId="1754597406" sldId="258"/>
            <ac:grpSpMk id="26" creationId="{DBA1C125-A563-D8E9-3F9C-A8FF2765163A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28" creationId="{8DD316BD-5363-B89A-C5EB-C8AAEB0ACD0E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29" creationId="{3D526A19-08EC-6BAD-8FBE-823C49C79F7C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30" creationId="{D2A23A30-95CF-A6B8-DF4D-10455B7BCF12}"/>
          </ac:grpSpMkLst>
        </pc:grpChg>
        <pc:grpChg chg="mod">
          <ac:chgData name="issei tanaka" userId="1f465ed088dabd7d" providerId="LiveId" clId="{BCFDF4CA-2F63-4D36-88F2-EF5993A2DB74}" dt="2023-11-19T03:44:42.504" v="91" actId="571"/>
          <ac:grpSpMkLst>
            <pc:docMk/>
            <pc:sldMk cId="1754597406" sldId="258"/>
            <ac:grpSpMk id="31" creationId="{1D00345B-EA27-2D6F-A82D-502D645132BB}"/>
          </ac:grpSpMkLst>
        </pc:grpChg>
      </pc:sldChg>
      <pc:sldChg chg="new del">
        <pc:chgData name="issei tanaka" userId="1f465ed088dabd7d" providerId="LiveId" clId="{BCFDF4CA-2F63-4D36-88F2-EF5993A2DB74}" dt="2023-11-20T14:42:08.495" v="260" actId="47"/>
        <pc:sldMkLst>
          <pc:docMk/>
          <pc:sldMk cId="1337085896" sldId="259"/>
        </pc:sldMkLst>
      </pc:sldChg>
      <pc:sldChg chg="addSp delSp modSp new add del mod ord">
        <pc:chgData name="issei tanaka" userId="1f465ed088dabd7d" providerId="LiveId" clId="{BCFDF4CA-2F63-4D36-88F2-EF5993A2DB74}" dt="2023-11-20T15:22:59.025" v="1534" actId="1076"/>
        <pc:sldMkLst>
          <pc:docMk/>
          <pc:sldMk cId="1361074850" sldId="259"/>
        </pc:sldMkLst>
        <pc:spChg chg="mod">
          <ac:chgData name="issei tanaka" userId="1f465ed088dabd7d" providerId="LiveId" clId="{BCFDF4CA-2F63-4D36-88F2-EF5993A2DB74}" dt="2023-11-20T14:42:33.892" v="277" actId="20577"/>
          <ac:spMkLst>
            <pc:docMk/>
            <pc:sldMk cId="1361074850" sldId="259"/>
            <ac:spMk id="2" creationId="{2D2E8FDE-EBA8-00EC-F1EC-1D122627B715}"/>
          </ac:spMkLst>
        </pc:spChg>
        <pc:spChg chg="add mod">
          <ac:chgData name="issei tanaka" userId="1f465ed088dabd7d" providerId="LiveId" clId="{BCFDF4CA-2F63-4D36-88F2-EF5993A2DB74}" dt="2023-11-20T15:07:36.046" v="1195" actId="20577"/>
          <ac:spMkLst>
            <pc:docMk/>
            <pc:sldMk cId="1361074850" sldId="259"/>
            <ac:spMk id="3" creationId="{987453C5-D4CD-22D0-5D80-150618122944}"/>
          </ac:spMkLst>
        </pc:spChg>
        <pc:spChg chg="add del mod">
          <ac:chgData name="issei tanaka" userId="1f465ed088dabd7d" providerId="LiveId" clId="{BCFDF4CA-2F63-4D36-88F2-EF5993A2DB74}" dt="2023-11-20T14:44:29.085" v="507" actId="478"/>
          <ac:spMkLst>
            <pc:docMk/>
            <pc:sldMk cId="1361074850" sldId="259"/>
            <ac:spMk id="4" creationId="{6D941EF2-9B3B-AD57-3ABC-3A3EA553A072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5" creationId="{61925270-8D1C-50ED-C544-A2CCDB5D1333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6" creationId="{84BE8340-FA2B-F912-B831-D812A10C4C10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7" creationId="{8E1C1A84-5B63-4A06-1677-31349DC94EAC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8" creationId="{FD5627CC-2852-D1F0-E6DB-1DC95B6D0661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9" creationId="{54ECB628-8B62-C675-F1B6-C2672224C01C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0" creationId="{D5A1484B-C607-7884-037F-A528D5F615C7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1" creationId="{66521F27-0239-02C4-691C-C1B5FDF9CCC4}"/>
          </ac:spMkLst>
        </pc:spChg>
        <pc:spChg chg="add mod topLvl">
          <ac:chgData name="issei tanaka" userId="1f465ed088dabd7d" providerId="LiveId" clId="{BCFDF4CA-2F63-4D36-88F2-EF5993A2DB74}" dt="2023-11-20T15:04:59.139" v="1070"/>
          <ac:spMkLst>
            <pc:docMk/>
            <pc:sldMk cId="1361074850" sldId="259"/>
            <ac:spMk id="12" creationId="{B10DAE18-4367-474E-6865-460F942F7CF2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5" creationId="{A7D3B8A7-1AE1-44D2-7D06-B557DE29FD6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6" creationId="{1046C35A-0B75-0B39-60FB-1257BDFD9382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7" creationId="{B23A7724-0993-E18B-D0A5-E1492ABA824A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8" creationId="{F99B0090-040F-B7B3-BFEA-5BC6CC72278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19" creationId="{FDD861EA-813F-D4E4-5403-1045FFEEC18D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0" creationId="{1C4E8040-43FC-4320-FD2A-F4B27D914AB6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1" creationId="{816A9F30-FA73-6815-DD65-8D6A13AD3B7A}"/>
          </ac:spMkLst>
        </pc:spChg>
        <pc:spChg chg="mod">
          <ac:chgData name="issei tanaka" userId="1f465ed088dabd7d" providerId="LiveId" clId="{BCFDF4CA-2F63-4D36-88F2-EF5993A2DB74}" dt="2023-11-20T15:04:59.139" v="1072"/>
          <ac:spMkLst>
            <pc:docMk/>
            <pc:sldMk cId="1361074850" sldId="259"/>
            <ac:spMk id="22" creationId="{91A176EF-3A2D-6EA5-2E90-07E09AD3157D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4" creationId="{4010EECC-3B96-D01D-D729-D992420E8D81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5" creationId="{ADE124BF-FD09-A176-87D5-0E82A855083D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6" creationId="{80CBF561-8C0C-0270-6980-7F6D55267271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7" creationId="{801D1AAB-B04B-BE04-AD0C-BF467FF618B2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8" creationId="{F3ACF1E7-E699-C81A-243E-621A01F3E043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29" creationId="{D1FC3234-F4DA-87DF-FB63-6B1B4CDA3299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30" creationId="{2EC5555C-D3A2-9C69-E01C-399B735D66A4}"/>
          </ac:spMkLst>
        </pc:spChg>
        <pc:spChg chg="mod">
          <ac:chgData name="issei tanaka" userId="1f465ed088dabd7d" providerId="LiveId" clId="{BCFDF4CA-2F63-4D36-88F2-EF5993A2DB74}" dt="2023-11-20T15:04:59.140" v="1074"/>
          <ac:spMkLst>
            <pc:docMk/>
            <pc:sldMk cId="1361074850" sldId="259"/>
            <ac:spMk id="31" creationId="{5E6A6BBC-B2E3-57CA-367D-8538B848F567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3" creationId="{18FCEB27-D45F-506B-C97D-FF92B6B26B35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4" creationId="{08F1D6CC-0B21-E199-952D-F9F3939DD32E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5" creationId="{C75519D5-C448-B8AD-5CA3-B52DED929E72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6" creationId="{3A9EE867-44D7-85E8-AF24-25E4F71C522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7" creationId="{611D63C3-1782-3F9C-2AFA-A3B734F059CC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8" creationId="{05600E74-DF1A-C24C-1525-1FC96D60455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39" creationId="{94F3DF65-D88E-1E11-0CE3-4684660D537F}"/>
          </ac:spMkLst>
        </pc:spChg>
        <pc:spChg chg="mod">
          <ac:chgData name="issei tanaka" userId="1f465ed088dabd7d" providerId="LiveId" clId="{BCFDF4CA-2F63-4D36-88F2-EF5993A2DB74}" dt="2023-11-20T15:04:59.141" v="1076"/>
          <ac:spMkLst>
            <pc:docMk/>
            <pc:sldMk cId="1361074850" sldId="259"/>
            <ac:spMk id="40" creationId="{73A54F07-806A-A9CE-9DFB-F80C5546CC8D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2" creationId="{9C65E520-8C90-21D7-8162-E2D74FF1712E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3" creationId="{EF717058-0B14-D622-5C1B-AA54E50B24C4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4" creationId="{1343C5E5-601D-93C3-D6B7-1722C6014C91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5" creationId="{B05E5625-68F8-07AA-394D-796186D321DA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6" creationId="{5AB5ACA2-6097-08DB-67E6-629B8C668A22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7" creationId="{F740F4C5-67B2-649C-BE88-AA83623A7E36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48" creationId="{EF02BCE0-3333-5A88-5020-EB43B0F5804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58" creationId="{F5A3325C-6B3B-7F27-4480-19356D05C3A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59" creationId="{F90A3237-69AB-0145-1363-8979DBEE24EA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0" creationId="{B6DE91A1-1801-B9C1-CAEE-F76FAA7D434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1" creationId="{6FEF79CB-B98D-EE64-740B-6EEFC75B5E8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2" creationId="{BD03D7EB-5A93-439C-7280-E4B2C16183C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3" creationId="{C2757AE3-CE8B-5923-A32C-66215E5853C0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4" creationId="{07191C8A-DB2C-1D5A-A907-B8502A46922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5" creationId="{7E0CF526-9262-1075-6DAF-04DF5B1E37D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6" creationId="{76831614-6118-B26E-E42F-2B4D8CF8C4E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7" creationId="{7002E8CA-F097-12F7-F56E-3A9C3E2B9E7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8" creationId="{84EBF111-AF0D-C5AD-E228-EBBBED7CFD4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69" creationId="{DEF09464-3F74-7101-6AB2-6B019AD283FC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0" creationId="{EB6B9F90-8CFA-D96D-FB34-BFB0ABBF408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1" creationId="{AFCCB028-4813-ED66-314F-B4421554469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2" creationId="{E99807D3-A527-572D-2324-6863C57B431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3" creationId="{241D14F9-3392-9589-E852-AACAA8FFECE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4" creationId="{A6DB1715-DDE0-A40A-9708-D60E18B9A9E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5" creationId="{B7C53FFA-B79B-D701-65A8-157EE14FD8C1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6" creationId="{81C7B5B2-01E8-8E3E-53BD-AD67D9A1B91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7" creationId="{ADD3F60D-4E1F-8F4E-B1E5-A30F38FF4C35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8" creationId="{D3ABD005-7FD8-3F09-FBEF-0210F1521308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79" creationId="{110FFF33-91B9-7CC2-0095-21B961C1B0A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0" creationId="{BB5EB4A0-AA16-D644-7D27-3C13993FEBBA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1" creationId="{77E2AEF6-C277-40C5-DBE4-72BBC8F9053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2" creationId="{7FCE8F27-8C66-3FE3-CC7C-D66AFAF982D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3" creationId="{1C2FCF3E-785B-3F4F-0F9A-18B70CCBEC31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4" creationId="{081B792F-0B76-D287-E5E6-627E73C38D1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5" creationId="{6F671F03-95B6-100B-1509-C37EF5F36834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6" creationId="{FF4D8112-3F2B-903D-FAB7-B72C7759EAC7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7" creationId="{EFA148A3-2AFD-2B91-6B20-74065B214783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8" creationId="{2BBCCAD2-63B1-318B-7609-A4684C29EDCE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89" creationId="{408122E0-5FF0-D7BA-BF48-255E6719D5A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0" creationId="{05518349-A4C7-1223-4F6D-79BF213748E6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1" creationId="{CD64BA36-98EE-BA63-33A3-BAC55E572F9D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2" creationId="{18ECB3ED-4AEE-3E27-F844-6D5831A5A4F6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3" creationId="{6FDB68AA-649F-B614-0ABE-C594E28CE76F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4" creationId="{F8EA0798-8083-08B3-F154-9597896C0C6B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5" creationId="{8DD8C0F8-D206-A20C-BCFB-18EDFCA261F9}"/>
          </ac:spMkLst>
        </pc:spChg>
        <pc:spChg chg="mod">
          <ac:chgData name="issei tanaka" userId="1f465ed088dabd7d" providerId="LiveId" clId="{BCFDF4CA-2F63-4D36-88F2-EF5993A2DB74}" dt="2023-11-20T15:02:39.213" v="941" actId="571"/>
          <ac:spMkLst>
            <pc:docMk/>
            <pc:sldMk cId="1361074850" sldId="259"/>
            <ac:spMk id="96" creationId="{C547802B-1CDA-6423-67FE-E2673F115B67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03" creationId="{0CE9A4C8-4973-FE27-E9DF-8828A34E36F6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04" creationId="{26306FAE-855A-BA50-5AC9-7DCCDD46567B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05" creationId="{A82915E6-BA91-35FB-97DB-34E2790C9F94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06" creationId="{281BD234-2414-4936-128D-D5972A16107D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07" creationId="{27899BA9-DA9B-B996-9D41-BD6B930D62A4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08" creationId="{45C45633-391B-2270-DF90-1DE108F3C6D7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09" creationId="{85DDAF35-6457-FE76-6886-82CACB0111A6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0" creationId="{5ECB4705-4DDA-029C-7916-FE7845661ED6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11" creationId="{99DC5732-AE1D-2E66-8CD8-55B7A3C62A42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12" creationId="{90884146-08CF-0FDD-E772-4F3039785063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13" creationId="{00960927-6AC2-F854-E09B-C5FD11C1845C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14" creationId="{BE6A4ABF-A846-049D-82F8-EE07FFDFEAE1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5" creationId="{35AEB288-8BEF-C5E1-88F8-0F46E3087259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16" creationId="{11FD78AF-D761-960A-DF4E-B1CDF28C7B54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7" creationId="{8086ACCA-27E3-DE9F-2546-DD22E5534E40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18" creationId="{8F5E151A-7DD8-1EC0-1678-5D19937D1F74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19" creationId="{AD19A223-7000-9C2E-5567-A4674E7B0830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20" creationId="{0496BBB6-FB28-DD00-7138-BFE57CB908C3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1" creationId="{C2B25C0B-29B7-CA22-F3FE-5D406B5FFCEC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2" creationId="{E3F5EB61-61E2-B2AC-CCFD-385D0B1D8789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3" creationId="{42731B49-F238-DDBF-16A5-75787AB4BC3D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24" creationId="{05BD9410-2A6A-526D-B783-2BBF8B410B70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5" creationId="{EB72DBD9-CE56-2EBD-7B97-3C71FB1F02DF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26" creationId="{85AC27A7-D6E6-61F3-F9A6-D523CA996F63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27" creationId="{DE5DE97C-9AAE-4C49-098F-7935A6FF9679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8" creationId="{ADF8E7C9-67D6-5140-CD57-A5BFB11306A9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29" creationId="{F7FF3B9E-50C9-69AF-A17E-8AEE894FD56D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0" creationId="{6CC6F4A1-D723-06E1-624E-8188578E0B5E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31" creationId="{8EE0D9A0-14B3-DC5F-FA06-C1519FB6AFEB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2" creationId="{D39732E0-B806-234F-589F-47F0C81E0F25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3" creationId="{7ECC2316-C927-7AE8-F168-6FA21A435DA9}"/>
          </ac:spMkLst>
        </pc:spChg>
        <pc:spChg chg="mod topLvl">
          <ac:chgData name="issei tanaka" userId="1f465ed088dabd7d" providerId="LiveId" clId="{BCFDF4CA-2F63-4D36-88F2-EF5993A2DB74}" dt="2023-11-20T15:03:55.695" v="1007" actId="164"/>
          <ac:spMkLst>
            <pc:docMk/>
            <pc:sldMk cId="1361074850" sldId="259"/>
            <ac:spMk id="134" creationId="{67D2DD7B-893F-10DB-393A-6C7488E4B94F}"/>
          </ac:spMkLst>
        </pc:spChg>
        <pc:spChg chg="mod topLvl">
          <ac:chgData name="issei tanaka" userId="1f465ed088dabd7d" providerId="LiveId" clId="{BCFDF4CA-2F63-4D36-88F2-EF5993A2DB74}" dt="2023-11-20T15:13:12.747" v="1206"/>
          <ac:spMkLst>
            <pc:docMk/>
            <pc:sldMk cId="1361074850" sldId="259"/>
            <ac:spMk id="135" creationId="{8DB77C9F-68BD-849F-EEB0-6A72F2FF83E6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36" creationId="{3BF7E969-0FBB-86F5-0683-5D11368227E0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137" creationId="{0CA59CC5-EEA6-86A2-323C-D3B25775CFB1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38" creationId="{196EB2F0-AC13-4A8E-CA8E-263741FA83ED}"/>
          </ac:spMkLst>
        </pc:spChg>
        <pc:spChg chg="del mod topLvl">
          <ac:chgData name="issei tanaka" userId="1f465ed088dabd7d" providerId="LiveId" clId="{BCFDF4CA-2F63-4D36-88F2-EF5993A2DB74}" dt="2023-11-20T15:14:55.302" v="1268" actId="478"/>
          <ac:spMkLst>
            <pc:docMk/>
            <pc:sldMk cId="1361074850" sldId="259"/>
            <ac:spMk id="139" creationId="{AE101B39-1865-466B-8B66-8D068FA63EC5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40" creationId="{824F6882-5B26-37C6-ED8F-94DADBA95D1C}"/>
          </ac:spMkLst>
        </pc:spChg>
        <pc:spChg chg="del mod topLvl">
          <ac:chgData name="issei tanaka" userId="1f465ed088dabd7d" providerId="LiveId" clId="{BCFDF4CA-2F63-4D36-88F2-EF5993A2DB74}" dt="2023-11-20T15:14:52.933" v="1267" actId="478"/>
          <ac:spMkLst>
            <pc:docMk/>
            <pc:sldMk cId="1361074850" sldId="259"/>
            <ac:spMk id="141" creationId="{4FBEDE2A-D64D-9A12-2EF8-D2ECAA72D06F}"/>
          </ac:spMkLst>
        </pc:spChg>
        <pc:spChg chg="add del mod">
          <ac:chgData name="issei tanaka" userId="1f465ed088dabd7d" providerId="LiveId" clId="{BCFDF4CA-2F63-4D36-88F2-EF5993A2DB74}" dt="2023-11-20T15:03:14.887" v="965"/>
          <ac:spMkLst>
            <pc:docMk/>
            <pc:sldMk cId="1361074850" sldId="259"/>
            <ac:spMk id="142" creationId="{91F92D74-8887-DE67-D7AF-C27B143C86E2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3" creationId="{1899DD2B-266E-F3FF-15CF-504437CEAF06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4" creationId="{2A9C7421-C344-6994-C820-7C8A4F1CC9DD}"/>
          </ac:spMkLst>
        </pc:spChg>
        <pc:spChg chg="add del mod">
          <ac:chgData name="issei tanaka" userId="1f465ed088dabd7d" providerId="LiveId" clId="{BCFDF4CA-2F63-4D36-88F2-EF5993A2DB74}" dt="2023-11-20T15:03:42.751" v="996" actId="478"/>
          <ac:spMkLst>
            <pc:docMk/>
            <pc:sldMk cId="1361074850" sldId="259"/>
            <ac:spMk id="145" creationId="{01948DF0-6EEE-A032-A067-008B692B8196}"/>
          </ac:spMkLst>
        </pc:spChg>
        <pc:spChg chg="add del mod">
          <ac:chgData name="issei tanaka" userId="1f465ed088dabd7d" providerId="LiveId" clId="{BCFDF4CA-2F63-4D36-88F2-EF5993A2DB74}" dt="2023-11-20T15:03:42.751" v="996" actId="478"/>
          <ac:spMkLst>
            <pc:docMk/>
            <pc:sldMk cId="1361074850" sldId="259"/>
            <ac:spMk id="146" creationId="{632530D9-A26F-19C7-AAAF-22D9FF04450A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7" creationId="{BD9F8C7D-9E0B-DD4C-0904-26AF5FA42922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8" creationId="{5B764932-9A03-6257-5AB0-CC900B46C167}"/>
          </ac:spMkLst>
        </pc:spChg>
        <pc:spChg chg="add mod">
          <ac:chgData name="issei tanaka" userId="1f465ed088dabd7d" providerId="LiveId" clId="{BCFDF4CA-2F63-4D36-88F2-EF5993A2DB74}" dt="2023-11-20T15:13:16.438" v="1208"/>
          <ac:spMkLst>
            <pc:docMk/>
            <pc:sldMk cId="1361074850" sldId="259"/>
            <ac:spMk id="149" creationId="{4E9A3FB8-6D25-EABC-ECC4-BAF15B43147D}"/>
          </ac:spMkLst>
        </pc:spChg>
        <pc:spChg chg="add del mod">
          <ac:chgData name="issei tanaka" userId="1f465ed088dabd7d" providerId="LiveId" clId="{BCFDF4CA-2F63-4D36-88F2-EF5993A2DB74}" dt="2023-11-20T15:05:04.599" v="1079"/>
          <ac:spMkLst>
            <pc:docMk/>
            <pc:sldMk cId="1361074850" sldId="259"/>
            <ac:spMk id="152" creationId="{E1B084CD-5A87-E29A-3F5B-CFB9660142FC}"/>
          </ac:spMkLst>
        </pc:spChg>
        <pc:spChg chg="add mod topLvl">
          <ac:chgData name="issei tanaka" userId="1f465ed088dabd7d" providerId="LiveId" clId="{BCFDF4CA-2F63-4D36-88F2-EF5993A2DB74}" dt="2023-11-20T15:04:53.187" v="1067" actId="164"/>
          <ac:spMkLst>
            <pc:docMk/>
            <pc:sldMk cId="1361074850" sldId="259"/>
            <ac:spMk id="153" creationId="{8254D826-1582-1BE7-9913-FC60C9ECDAED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7" creationId="{30E318E8-2375-9C38-3A8B-4D6E7894EB6F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8" creationId="{F1F2A4C4-48BB-16EC-B97C-797D503BC483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59" creationId="{395EFD08-CF10-1759-52F8-38E8EAF635DB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0" creationId="{0DE993BA-4A3B-96D2-B965-2BCC7FD8A731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1" creationId="{113FA284-1835-21CD-094F-BAA4ABDA0859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2" creationId="{87D178A3-2417-E438-8D6E-25D8C7922769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3" creationId="{039D1656-BAB2-1718-7498-B2BE2A66B540}"/>
          </ac:spMkLst>
        </pc:spChg>
        <pc:spChg chg="mod">
          <ac:chgData name="issei tanaka" userId="1f465ed088dabd7d" providerId="LiveId" clId="{BCFDF4CA-2F63-4D36-88F2-EF5993A2DB74}" dt="2023-11-20T15:05:08.323" v="1082" actId="571"/>
          <ac:spMkLst>
            <pc:docMk/>
            <pc:sldMk cId="1361074850" sldId="259"/>
            <ac:spMk id="164" creationId="{59930091-8E04-1739-EAE0-50546E5790D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2" creationId="{30E705ED-6338-C385-9DC4-15B087C9EA4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3" creationId="{FFEFC178-6C1E-BF5D-08C2-680E102C401A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4" creationId="{D94A646A-B572-9456-FF81-36766338990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5" creationId="{1921B257-C97A-0BC7-68C4-0B05FDA3FA9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6" creationId="{E5FD1D7B-42EC-3F1B-8061-0B8CDB0B673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7" creationId="{22ADBD5E-1752-9995-F8A5-D2E8B7EFAE94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8" creationId="{5DFC2B29-C9B0-A875-7059-52A0A8B8CB7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79" creationId="{B45EF47D-F637-ED74-38B0-4BED44B1002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0" creationId="{D7BBE672-2452-1253-15AB-75B08E9C0CB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1" creationId="{8BD4FBE0-292C-1AD1-D626-ADF523289FA3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2" creationId="{673E723A-B119-396A-9BE9-242F81655E6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3" creationId="{72F618BB-9F71-66FD-8955-F2AAFB62978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4" creationId="{285D7F69-6C7A-35A3-5B65-D15115D2D73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5" creationId="{17E1A1BD-7F0E-A57A-6788-511D00B993E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6" creationId="{CB07F8CB-E2A3-1D15-2E1E-153C2E0FAB0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7" creationId="{8839F309-08C1-4683-EFE5-9605E869CBC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8" creationId="{B65D9B86-E17A-A110-97E1-4EFBC645FC0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89" creationId="{DDA849AF-477E-3838-F1B5-8C21008C816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0" creationId="{BBB0F9BF-3841-12DC-8945-5D696B899D5E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1" creationId="{037E4BCA-5A4E-9651-4B54-4B799A78ED7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2" creationId="{2A5ADE9B-9B3C-ED43-C680-3D8D3C12E6F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3" creationId="{26DE1E8B-7BB5-5CCA-2AC9-324512D4C2CF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4" creationId="{B0285121-1087-5D63-F586-68431D376123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5" creationId="{81D5DBD3-EA71-0D1A-9260-FE84FEEE93D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6" creationId="{9FD60B98-3AD3-BC56-AD4D-4231A7334746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7" creationId="{131DCAD1-5331-4744-E879-FF9AADDC5A3A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8" creationId="{1D887236-F9A9-4AEA-8B39-DAA8690CC89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199" creationId="{5EA836FD-D409-2F63-E0B7-CF86D79EFA55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0" creationId="{D3974431-E10B-67F7-9171-E1F5F7F4150C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1" creationId="{AEF2E65C-D21C-F6AD-A917-E8AB98771C4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2" creationId="{9748E478-D5D6-AD17-D902-74758CCF35C8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3" creationId="{C2C8CBDA-5830-3CF6-059A-936223172DA4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4" creationId="{3616A23B-3784-161B-F2C6-6671436E0696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5" creationId="{B8E0F207-D99C-F499-C8C6-04276CA1D83B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6" creationId="{8B0519AD-5984-27B4-F308-C196456BB069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7" creationId="{36341FD6-6E08-9BD1-61B2-AC827DC2F9E0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8" creationId="{ADD4F038-30D0-A601-F822-8339DB8586D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09" creationId="{8FDC6AA4-448A-FA8E-4B17-9241DFA8E347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10" creationId="{FDDC93AC-35EC-7D73-769A-F0E79A76DD9D}"/>
          </ac:spMkLst>
        </pc:spChg>
        <pc:spChg chg="mod">
          <ac:chgData name="issei tanaka" userId="1f465ed088dabd7d" providerId="LiveId" clId="{BCFDF4CA-2F63-4D36-88F2-EF5993A2DB74}" dt="2023-11-20T15:05:12.800" v="1084" actId="571"/>
          <ac:spMkLst>
            <pc:docMk/>
            <pc:sldMk cId="1361074850" sldId="259"/>
            <ac:spMk id="211" creationId="{632FF51F-F94E-5807-E900-0942AA4FB3E1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2" creationId="{02AD3F2D-1A22-2F10-35AD-8E12766BACDC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3" creationId="{A6D124A3-26B2-2BD8-3447-9CE2F9C5E11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6" creationId="{9333B461-A986-85CD-CD65-C8837B6920A1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7" creationId="{18487FB2-7B86-2F8A-CC9C-9C6C0DA5524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8" creationId="{3B041066-2401-827C-B374-6138C247CEE0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19" creationId="{A97DE39B-5A84-3EA6-7D66-2F0FA1FBD607}"/>
          </ac:spMkLst>
        </pc:spChg>
        <pc:spChg chg="mod topLvl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20" creationId="{C1F2ADA5-03E9-1976-A768-F1E551F99E56}"/>
          </ac:spMkLst>
        </pc:spChg>
        <pc:spChg chg="add mod">
          <ac:chgData name="issei tanaka" userId="1f465ed088dabd7d" providerId="LiveId" clId="{BCFDF4CA-2F63-4D36-88F2-EF5993A2DB74}" dt="2023-11-20T15:15:07.457" v="1279"/>
          <ac:spMkLst>
            <pc:docMk/>
            <pc:sldMk cId="1361074850" sldId="259"/>
            <ac:spMk id="223" creationId="{DE4B3FF8-FCBD-4E39-0612-85FD65525AEA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29" creationId="{C75023D4-6184-0B33-D60A-EFFADDC49819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0" creationId="{6806D953-88AD-F8B5-F1F5-FA8064BAD59B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1" creationId="{EDCCA293-0CC3-244E-B941-21A71248BDE7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2" creationId="{2C1D98A9-C720-EFD6-BF1F-9C67CA0EB7D9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3" creationId="{4D622A44-7DD1-6A0A-E710-78C57D9FB93D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4" creationId="{34EF02D2-6056-A2C0-B68D-4AF3B3DC414C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5" creationId="{BE43B19B-B791-A91B-9E13-A0E444F665CC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6" creationId="{98FD6682-4E8E-FE65-E12D-B2AD2BA1CCCF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7" creationId="{CC449712-D7F0-2121-BEAC-8D8E9021A66E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8" creationId="{717C491E-BE2E-3AF4-DEDF-501252556DA2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39" creationId="{58FCF47F-8193-FE95-E3FB-4191DB42F7E3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0" creationId="{D2FF169F-7047-6DD5-E9DF-D53E0F125B5B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1" creationId="{D1C9AB43-5C7E-4DD8-CE3A-DC584EF95736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2" creationId="{C1892FB3-0C91-4532-8E37-3F9944342AF7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3" creationId="{5CF3188D-F144-71F8-BB1F-383CF72DC521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4" creationId="{C3463230-BC7D-9753-3B9F-82C7EAADF2DA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5" creationId="{578A35DF-FC03-FD17-46FC-D3B1D3A1429D}"/>
          </ac:spMkLst>
        </pc:spChg>
        <pc:spChg chg="mod">
          <ac:chgData name="issei tanaka" userId="1f465ed088dabd7d" providerId="LiveId" clId="{BCFDF4CA-2F63-4D36-88F2-EF5993A2DB74}" dt="2023-11-20T15:15:08.649" v="1281"/>
          <ac:spMkLst>
            <pc:docMk/>
            <pc:sldMk cId="1361074850" sldId="259"/>
            <ac:spMk id="246" creationId="{B9F8E9FD-0B5C-1915-0B71-A3350B3CE39D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0" creationId="{DAB5CE45-69F9-4685-4205-22797AE8687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1" creationId="{3676B0CF-C03F-B028-F54B-BDAE9865AA4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2" creationId="{0E5F2FCF-A522-C8D1-A883-DC0877D47954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3" creationId="{C5A1148B-4374-311F-81C7-3536AC478D2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4" creationId="{A157A64D-3933-EEA2-D047-CADA433A0D0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5" creationId="{D502EE4A-67DA-9BB2-2D52-ECDFF5C11BE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6" creationId="{D245E1C2-EA96-4A58-C4B6-AC0473F33C6D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7" creationId="{2D377220-8590-7683-E701-1A8F7233973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8" creationId="{8C0CA01A-8094-89F7-91BD-082C6265423A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59" creationId="{C25D3AD6-585B-C192-EFFA-93E7346826D9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0" creationId="{92C9CF54-5C04-98F2-A4FF-E7B09ABCE067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1" creationId="{218A613A-9052-B005-B80A-25ED87CA71F2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2" creationId="{D8F2586E-85CC-28EB-3117-D5A1755B9460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3" creationId="{886D38AE-9603-E9D0-687E-93D6A16FF688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4" creationId="{44147AFC-403C-49E2-098F-6FB34046F2DC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5" creationId="{E486DD92-8E6C-1767-678D-97E7AC5C7D35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6" creationId="{EF6CC4EB-4E4E-6AA2-90A8-D1F26ECDC04B}"/>
          </ac:spMkLst>
        </pc:spChg>
        <pc:spChg chg="mod">
          <ac:chgData name="issei tanaka" userId="1f465ed088dabd7d" providerId="LiveId" clId="{BCFDF4CA-2F63-4D36-88F2-EF5993A2DB74}" dt="2023-11-20T15:15:08.650" v="1283"/>
          <ac:spMkLst>
            <pc:docMk/>
            <pc:sldMk cId="1361074850" sldId="259"/>
            <ac:spMk id="267" creationId="{A37136A1-9EE4-E8EE-157C-F5C987FA7AC3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69" creationId="{359F98CA-38A5-02A5-1188-8DE9FF09C71A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0" creationId="{06F42ADD-D3DF-58C9-8265-69A87C0C8F4F}"/>
          </ac:spMkLst>
        </pc:spChg>
        <pc:spChg chg="add del mod">
          <ac:chgData name="issei tanaka" userId="1f465ed088dabd7d" providerId="LiveId" clId="{BCFDF4CA-2F63-4D36-88F2-EF5993A2DB74}" dt="2023-11-20T15:21:06.210" v="1501" actId="478"/>
          <ac:spMkLst>
            <pc:docMk/>
            <pc:sldMk cId="1361074850" sldId="259"/>
            <ac:spMk id="271" creationId="{9C8FBB06-D22A-17CD-6B64-56F3C6E53721}"/>
          </ac:spMkLst>
        </pc:spChg>
        <pc:spChg chg="add mo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2" creationId="{E8C64D12-6153-B035-FFB6-33096EFAEFD3}"/>
          </ac:spMkLst>
        </pc:spChg>
        <pc:spChg chg="add mod ord">
          <ac:chgData name="issei tanaka" userId="1f465ed088dabd7d" providerId="LiveId" clId="{BCFDF4CA-2F63-4D36-88F2-EF5993A2DB74}" dt="2023-11-20T15:22:59.025" v="1534" actId="1076"/>
          <ac:spMkLst>
            <pc:docMk/>
            <pc:sldMk cId="1361074850" sldId="259"/>
            <ac:spMk id="273" creationId="{01FAFE5A-653B-5121-59DE-951E5657B8E7}"/>
          </ac:spMkLst>
        </pc:spChg>
        <pc:grpChg chg="add del mod topLvl">
          <ac:chgData name="issei tanaka" userId="1f465ed088dabd7d" providerId="LiveId" clId="{BCFDF4CA-2F63-4D36-88F2-EF5993A2DB74}" dt="2023-11-20T15:01:01.935" v="878" actId="165"/>
          <ac:grpSpMkLst>
            <pc:docMk/>
            <pc:sldMk cId="1361074850" sldId="259"/>
            <ac:grpSpMk id="13" creationId="{939C6529-9FFC-CB60-19AC-181C68ABE63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4" creationId="{24C12960-233D-530A-0FE6-712CC46B187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23" creationId="{D901E054-8091-BE59-7A46-B2BDF9BFBF79}"/>
          </ac:grpSpMkLst>
        </pc:grpChg>
        <pc:grpChg chg="add mod topLvl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32" creationId="{B90DB88C-BE72-0A35-0401-E4D7CD9E48FF}"/>
          </ac:grpSpMkLst>
        </pc:grpChg>
        <pc:grpChg chg="add del mod">
          <ac:chgData name="issei tanaka" userId="1f465ed088dabd7d" providerId="LiveId" clId="{BCFDF4CA-2F63-4D36-88F2-EF5993A2DB74}" dt="2023-11-20T15:01:00.388" v="877" actId="165"/>
          <ac:grpSpMkLst>
            <pc:docMk/>
            <pc:sldMk cId="1361074850" sldId="259"/>
            <ac:grpSpMk id="41" creationId="{EAC68F62-B6B5-701C-0138-6BADE32066A9}"/>
          </ac:grpSpMkLst>
        </pc:grpChg>
        <pc:grpChg chg="add del mod topLvl">
          <ac:chgData name="issei tanaka" userId="1f465ed088dabd7d" providerId="LiveId" clId="{BCFDF4CA-2F63-4D36-88F2-EF5993A2DB74}" dt="2023-11-20T15:04:48.564" v="1065" actId="165"/>
          <ac:grpSpMkLst>
            <pc:docMk/>
            <pc:sldMk cId="1361074850" sldId="259"/>
            <ac:grpSpMk id="49" creationId="{5AB9100B-5840-2CBC-9378-649DF0A5F747}"/>
          </ac:grpSpMkLst>
        </pc:grpChg>
        <pc:grpChg chg="add del mod topLvl">
          <ac:chgData name="issei tanaka" userId="1f465ed088dabd7d" providerId="LiveId" clId="{BCFDF4CA-2F63-4D36-88F2-EF5993A2DB74}" dt="2023-11-20T15:04:46.951" v="1064" actId="165"/>
          <ac:grpSpMkLst>
            <pc:docMk/>
            <pc:sldMk cId="1361074850" sldId="259"/>
            <ac:grpSpMk id="50" creationId="{A0AADC41-E978-362B-3F83-4666CAE18DAA}"/>
          </ac:grpSpMkLst>
        </pc:grpChg>
        <pc:grpChg chg="add del mod">
          <ac:chgData name="issei tanaka" userId="1f465ed088dabd7d" providerId="LiveId" clId="{BCFDF4CA-2F63-4D36-88F2-EF5993A2DB74}" dt="2023-11-20T15:04:44.067" v="1063" actId="165"/>
          <ac:grpSpMkLst>
            <pc:docMk/>
            <pc:sldMk cId="1361074850" sldId="259"/>
            <ac:grpSpMk id="51" creationId="{6135D31B-258F-6D92-E84E-1D48C54B43A6}"/>
          </ac:grpSpMkLst>
        </pc:grpChg>
        <pc:grpChg chg="add del mod">
          <ac:chgData name="issei tanaka" userId="1f465ed088dabd7d" providerId="LiveId" clId="{BCFDF4CA-2F63-4D36-88F2-EF5993A2DB74}" dt="2023-11-20T15:05:06.116" v="1080" actId="478"/>
          <ac:grpSpMkLst>
            <pc:docMk/>
            <pc:sldMk cId="1361074850" sldId="259"/>
            <ac:grpSpMk id="52" creationId="{82299383-74C2-29C8-4855-DC885B6A5A61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3" creationId="{51918667-57B0-B789-E241-8DC1D4AC9E97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4" creationId="{289DE869-CFE9-E801-91DA-210AEAA68EF6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5" creationId="{834F25F1-CA57-2803-512D-9CC8D793E209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6" creationId="{88135958-0840-1C8A-A8B7-2F750BE1F206}"/>
          </ac:grpSpMkLst>
        </pc:grpChg>
        <pc:grpChg chg="mod">
          <ac:chgData name="issei tanaka" userId="1f465ed088dabd7d" providerId="LiveId" clId="{BCFDF4CA-2F63-4D36-88F2-EF5993A2DB74}" dt="2023-11-20T15:02:39.213" v="941" actId="571"/>
          <ac:grpSpMkLst>
            <pc:docMk/>
            <pc:sldMk cId="1361074850" sldId="259"/>
            <ac:grpSpMk id="57" creationId="{AF39654D-E47B-6B5C-4446-2FF9EFBF52DE}"/>
          </ac:grpSpMkLst>
        </pc:grpChg>
        <pc:grpChg chg="add del mod">
          <ac:chgData name="issei tanaka" userId="1f465ed088dabd7d" providerId="LiveId" clId="{BCFDF4CA-2F63-4D36-88F2-EF5993A2DB74}" dt="2023-11-20T15:02:59.907" v="943" actId="165"/>
          <ac:grpSpMkLst>
            <pc:docMk/>
            <pc:sldMk cId="1361074850" sldId="259"/>
            <ac:grpSpMk id="97" creationId="{7FFB2EF7-F4B9-3875-9845-FE41FF5439EB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98" creationId="{F874994D-F925-3499-90BD-86CCA32C29D3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99" creationId="{2E7B8999-46CE-5A2D-FA77-56E50C80F51C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0" creationId="{DA125E03-79B9-9146-1731-14482B2DEC82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1" creationId="{4B571484-F1D9-F943-92E3-11FB1D86BE39}"/>
          </ac:grpSpMkLst>
        </pc:grpChg>
        <pc:grpChg chg="del mod topLvl">
          <ac:chgData name="issei tanaka" userId="1f465ed088dabd7d" providerId="LiveId" clId="{BCFDF4CA-2F63-4D36-88F2-EF5993A2DB74}" dt="2023-11-20T15:03:00.439" v="944" actId="165"/>
          <ac:grpSpMkLst>
            <pc:docMk/>
            <pc:sldMk cId="1361074850" sldId="259"/>
            <ac:grpSpMk id="102" creationId="{80D25A64-F425-099E-335F-A7440DAAA3EA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150" creationId="{203FB7A5-E954-BCEC-82A1-92EB3121C19F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151" creationId="{4FFFBBEA-60E1-EA28-376B-F91B55DC58F2}"/>
          </ac:grpSpMkLst>
        </pc:grpChg>
        <pc:grpChg chg="add mod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54" creationId="{DFEDC059-6B2B-817A-7C8C-753D97AD7FD4}"/>
          </ac:grpSpMkLst>
        </pc:grpChg>
        <pc:grpChg chg="add mod">
          <ac:chgData name="issei tanaka" userId="1f465ed088dabd7d" providerId="LiveId" clId="{BCFDF4CA-2F63-4D36-88F2-EF5993A2DB74}" dt="2023-11-20T15:05:11.659" v="1083" actId="164"/>
          <ac:grpSpMkLst>
            <pc:docMk/>
            <pc:sldMk cId="1361074850" sldId="259"/>
            <ac:grpSpMk id="155" creationId="{9B98DD02-4519-3D75-75F6-FF5AB8EFBDC0}"/>
          </ac:grpSpMkLst>
        </pc:grpChg>
        <pc:grpChg chg="add mod">
          <ac:chgData name="issei tanaka" userId="1f465ed088dabd7d" providerId="LiveId" clId="{BCFDF4CA-2F63-4D36-88F2-EF5993A2DB74}" dt="2023-11-20T15:05:08.323" v="1082" actId="571"/>
          <ac:grpSpMkLst>
            <pc:docMk/>
            <pc:sldMk cId="1361074850" sldId="259"/>
            <ac:grpSpMk id="156" creationId="{64169FF9-0E28-A5C3-E8C6-17923E44B194}"/>
          </ac:grpSpMkLst>
        </pc:grpChg>
        <pc:grpChg chg="add mod">
          <ac:chgData name="issei tanaka" userId="1f465ed088dabd7d" providerId="LiveId" clId="{BCFDF4CA-2F63-4D36-88F2-EF5993A2DB74}" dt="2023-11-20T15:15:18.274" v="1288" actId="1076"/>
          <ac:grpSpMkLst>
            <pc:docMk/>
            <pc:sldMk cId="1361074850" sldId="259"/>
            <ac:grpSpMk id="165" creationId="{55A09949-CD18-1035-31A0-7DFF8B72070B}"/>
          </ac:grpSpMkLst>
        </pc:grpChg>
        <pc:grpChg chg="add mod">
          <ac:chgData name="issei tanaka" userId="1f465ed088dabd7d" providerId="LiveId" clId="{BCFDF4CA-2F63-4D36-88F2-EF5993A2DB74}" dt="2023-11-20T15:15:18.274" v="1288" actId="1076"/>
          <ac:grpSpMkLst>
            <pc:docMk/>
            <pc:sldMk cId="1361074850" sldId="259"/>
            <ac:grpSpMk id="166" creationId="{0F4CDF95-C90A-D617-4B6D-3F9EFE01BC2C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7" creationId="{046A3D2C-7481-87EB-DD05-8EA7D8CF122C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8" creationId="{B9136885-0FA4-71FC-0D16-86E4EB29DFED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69" creationId="{46FDB5E9-EBAE-1EB2-22B2-AFDA04FD4843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70" creationId="{ECD7E197-746E-3787-4BB7-51A82FA10BE1}"/>
          </ac:grpSpMkLst>
        </pc:grpChg>
        <pc:grpChg chg="mod">
          <ac:chgData name="issei tanaka" userId="1f465ed088dabd7d" providerId="LiveId" clId="{BCFDF4CA-2F63-4D36-88F2-EF5993A2DB74}" dt="2023-11-20T15:05:12.800" v="1084" actId="571"/>
          <ac:grpSpMkLst>
            <pc:docMk/>
            <pc:sldMk cId="1361074850" sldId="259"/>
            <ac:grpSpMk id="171" creationId="{D7FD09B7-439D-92EC-4EEF-A268F623010F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14" creationId="{FC23347B-309A-0124-1075-8863199D9CE6}"/>
          </ac:grpSpMkLst>
        </pc:grpChg>
        <pc:grpChg chg="add del mod">
          <ac:chgData name="issei tanaka" userId="1f465ed088dabd7d" providerId="LiveId" clId="{BCFDF4CA-2F63-4D36-88F2-EF5993A2DB74}" dt="2023-11-20T15:13:56.908" v="1232" actId="165"/>
          <ac:grpSpMkLst>
            <pc:docMk/>
            <pc:sldMk cId="1361074850" sldId="259"/>
            <ac:grpSpMk id="215" creationId="{AAB85665-F385-8AE3-CBC2-F47E1078CAB2}"/>
          </ac:grpSpMkLst>
        </pc:grpChg>
        <pc:grpChg chg="add mod">
          <ac:chgData name="issei tanaka" userId="1f465ed088dabd7d" providerId="LiveId" clId="{BCFDF4CA-2F63-4D36-88F2-EF5993A2DB74}" dt="2023-11-20T15:15:07.457" v="1279"/>
          <ac:grpSpMkLst>
            <pc:docMk/>
            <pc:sldMk cId="1361074850" sldId="259"/>
            <ac:grpSpMk id="221" creationId="{C5334B4F-FA4A-420C-3435-54D2F7843953}"/>
          </ac:grpSpMkLst>
        </pc:grpChg>
        <pc:grpChg chg="add mod">
          <ac:chgData name="issei tanaka" userId="1f465ed088dabd7d" providerId="LiveId" clId="{BCFDF4CA-2F63-4D36-88F2-EF5993A2DB74}" dt="2023-11-20T15:15:07.457" v="1279"/>
          <ac:grpSpMkLst>
            <pc:docMk/>
            <pc:sldMk cId="1361074850" sldId="259"/>
            <ac:grpSpMk id="222" creationId="{506DA23D-2D6A-3948-9B34-F74ADFC268BF}"/>
          </ac:grpSpMkLst>
        </pc:grpChg>
        <pc:grpChg chg="add mod">
          <ac:chgData name="issei tanaka" userId="1f465ed088dabd7d" providerId="LiveId" clId="{BCFDF4CA-2F63-4D36-88F2-EF5993A2DB74}" dt="2023-11-20T15:14:16.526" v="1239" actId="164"/>
          <ac:grpSpMkLst>
            <pc:docMk/>
            <pc:sldMk cId="1361074850" sldId="259"/>
            <ac:grpSpMk id="224" creationId="{611F2337-B717-6AA6-19F2-61208DACC3AC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25" creationId="{D6F5746F-D913-5BAD-468B-1A90E1D83FB0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26" creationId="{D776B245-3ED2-E4ED-634C-49D58DFE9222}"/>
          </ac:grpSpMkLst>
        </pc:grpChg>
        <pc:grpChg chg="mod">
          <ac:chgData name="issei tanaka" userId="1f465ed088dabd7d" providerId="LiveId" clId="{BCFDF4CA-2F63-4D36-88F2-EF5993A2DB74}" dt="2023-11-20T15:15:08.649" v="1281"/>
          <ac:grpSpMkLst>
            <pc:docMk/>
            <pc:sldMk cId="1361074850" sldId="259"/>
            <ac:grpSpMk id="227" creationId="{ACBB702A-D0FC-C4E3-4796-5671BD3D926F}"/>
          </ac:grpSpMkLst>
        </pc:grpChg>
        <pc:grpChg chg="mod">
          <ac:chgData name="issei tanaka" userId="1f465ed088dabd7d" providerId="LiveId" clId="{BCFDF4CA-2F63-4D36-88F2-EF5993A2DB74}" dt="2023-11-20T15:15:08.649" v="1281"/>
          <ac:grpSpMkLst>
            <pc:docMk/>
            <pc:sldMk cId="1361074850" sldId="259"/>
            <ac:grpSpMk id="228" creationId="{C9CBF9FB-A8B6-B8B4-F156-124352A77B33}"/>
          </ac:grpSpMkLst>
        </pc:grpChg>
        <pc:grpChg chg="add mod">
          <ac:chgData name="issei tanaka" userId="1f465ed088dabd7d" providerId="LiveId" clId="{BCFDF4CA-2F63-4D36-88F2-EF5993A2DB74}" dt="2023-11-20T15:15:11.605" v="1284" actId="164"/>
          <ac:grpSpMkLst>
            <pc:docMk/>
            <pc:sldMk cId="1361074850" sldId="259"/>
            <ac:grpSpMk id="247" creationId="{2D89E830-CC44-25A8-2BE1-82D8B6CE5953}"/>
          </ac:grpSpMkLst>
        </pc:grpChg>
        <pc:grpChg chg="mod">
          <ac:chgData name="issei tanaka" userId="1f465ed088dabd7d" providerId="LiveId" clId="{BCFDF4CA-2F63-4D36-88F2-EF5993A2DB74}" dt="2023-11-20T15:15:08.650" v="1283"/>
          <ac:grpSpMkLst>
            <pc:docMk/>
            <pc:sldMk cId="1361074850" sldId="259"/>
            <ac:grpSpMk id="248" creationId="{9DB26788-C7BB-E869-0FB4-5E989A0A5767}"/>
          </ac:grpSpMkLst>
        </pc:grpChg>
        <pc:grpChg chg="mod">
          <ac:chgData name="issei tanaka" userId="1f465ed088dabd7d" providerId="LiveId" clId="{BCFDF4CA-2F63-4D36-88F2-EF5993A2DB74}" dt="2023-11-20T15:15:08.650" v="1283"/>
          <ac:grpSpMkLst>
            <pc:docMk/>
            <pc:sldMk cId="1361074850" sldId="259"/>
            <ac:grpSpMk id="249" creationId="{EA17D8FE-A084-8A35-0234-C02012A29359}"/>
          </ac:grpSpMkLst>
        </pc:grpChg>
        <pc:grpChg chg="add mod">
          <ac:chgData name="issei tanaka" userId="1f465ed088dabd7d" providerId="LiveId" clId="{BCFDF4CA-2F63-4D36-88F2-EF5993A2DB74}" dt="2023-11-20T15:15:16.609" v="1287" actId="1076"/>
          <ac:grpSpMkLst>
            <pc:docMk/>
            <pc:sldMk cId="1361074850" sldId="259"/>
            <ac:grpSpMk id="268" creationId="{C422797E-C109-E306-F103-EAE06D5A279C}"/>
          </ac:grpSpMkLst>
        </pc:grpChg>
      </pc:sldChg>
      <pc:sldChg chg="addSp delSp modSp new mod">
        <pc:chgData name="issei tanaka" userId="1f465ed088dabd7d" providerId="LiveId" clId="{BCFDF4CA-2F63-4D36-88F2-EF5993A2DB74}" dt="2023-11-21T14:16:20.149" v="2950" actId="1076"/>
        <pc:sldMkLst>
          <pc:docMk/>
          <pc:sldMk cId="984215086" sldId="260"/>
        </pc:sldMkLst>
        <pc:spChg chg="mod">
          <ac:chgData name="issei tanaka" userId="1f465ed088dabd7d" providerId="LiveId" clId="{BCFDF4CA-2F63-4D36-88F2-EF5993A2DB74}" dt="2023-11-20T15:17:33.501" v="1432" actId="20577"/>
          <ac:spMkLst>
            <pc:docMk/>
            <pc:sldMk cId="984215086" sldId="260"/>
            <ac:spMk id="2" creationId="{25B76695-32D8-1343-5A7B-B2DB6E0D89F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9" creationId="{F2EEE9A7-FD27-7D41-9C22-074DC55530C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0" creationId="{14398807-8637-27AA-A609-0C08B444C229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1" creationId="{E45DE86F-439D-5CA5-86F1-B80F7A0D59F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2" creationId="{01E0EB67-B1ED-1144-5664-46053723178A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3" creationId="{5DD4A2D9-88C6-1F38-003E-12332B7A045E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4" creationId="{480D5065-44E3-EBA9-7A7E-E38549CCA609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5" creationId="{7B36A883-F8E9-4FAB-2FED-205087FB26B6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6" creationId="{A6E7CD32-2010-5710-491B-4E048DBBE84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7" creationId="{91D75DCE-F536-621A-C5D8-5F0B46A6089D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8" creationId="{7B454837-D3D2-52F7-822B-2EC10E3CBBE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19" creationId="{5CA4C3A1-D633-0383-CEA2-B3DD58A6B19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0" creationId="{6B42997A-375E-7412-104E-259F3203DE0D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1" creationId="{AE0225CC-578D-A1EF-DCB1-3265CB4E884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2" creationId="{647858F3-CFBD-427B-D0AC-AAAE5F9AA606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3" creationId="{14228429-5759-A6F2-C94C-B489C3E83121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24" creationId="{F31A2F2A-D989-4F33-EF7C-64781C445D00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5" creationId="{20FA9E24-7080-AEAC-6B93-EAD70B5F33C0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6" creationId="{EB78791B-FE83-412F-0063-096CEFFF862D}"/>
          </ac:spMkLst>
        </pc:spChg>
        <pc:spChg chg="del mod">
          <ac:chgData name="issei tanaka" userId="1f465ed088dabd7d" providerId="LiveId" clId="{BCFDF4CA-2F63-4D36-88F2-EF5993A2DB74}" dt="2023-11-20T15:24:02.421" v="1546" actId="21"/>
          <ac:spMkLst>
            <pc:docMk/>
            <pc:sldMk cId="984215086" sldId="260"/>
            <ac:spMk id="27" creationId="{AD3280B6-5CE4-1382-26CF-84071B345C38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8" creationId="{103628BC-FBB1-D834-368F-B04687CCE1A3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29" creationId="{C2151EF2-FA4A-3764-0E1F-B7FE4E7E5D14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0" creationId="{786717DE-E74E-165F-6F56-A35E2328FA9A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1" creationId="{DA4A5C2E-864C-EBE9-6CE3-BCC6E48405B7}"/>
          </ac:spMkLst>
        </pc:spChg>
        <pc:spChg chg="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32" creationId="{A1DF9D67-1229-FE58-77E3-D79716E3365A}"/>
          </ac:spMkLst>
        </pc:spChg>
        <pc:spChg chg="del mod">
          <ac:chgData name="issei tanaka" userId="1f465ed088dabd7d" providerId="LiveId" clId="{BCFDF4CA-2F63-4D36-88F2-EF5993A2DB74}" dt="2023-11-20T15:23:36.266" v="1540" actId="21"/>
          <ac:spMkLst>
            <pc:docMk/>
            <pc:sldMk cId="984215086" sldId="260"/>
            <ac:spMk id="33" creationId="{08C5A381-50AF-5C04-0B3C-BF7FAB437F53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4" creationId="{91C802D3-9757-2D75-39B3-B1219365661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5" creationId="{7E94DFAF-C21F-AEF2-F3E7-9C1369A1D45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6" creationId="{AC32419B-7E83-7F35-F77F-57A1CFC59CB5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7" creationId="{02952E22-9F6C-880F-45A5-BEC0B66D78E1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8" creationId="{3D3A39D6-5C26-2DD9-B735-D1CD06BD2BDF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39" creationId="{201EAEDE-E1C4-6DBE-85C1-85B0C9FE7C2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0" creationId="{1F5789E2-1D6B-977D-3479-2A9E9707111C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1" creationId="{E0575C37-7E8A-1BCF-59D0-D889ECA83C45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2" creationId="{85B54120-E88B-4EE9-7234-764A92808C1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3" creationId="{4F971788-E19F-BB25-6A79-B5F1F06B6A48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4" creationId="{ECD16E54-5663-3293-DA93-665E69D7F9EB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5" creationId="{A727D062-B589-AC2E-58AE-A9387A3A36E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6" creationId="{9F31540F-BE84-1CCF-2837-7D4C8E0838E7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7" creationId="{2056065B-23F4-11CA-4624-B334D9C6C158}"/>
          </ac:spMkLst>
        </pc:spChg>
        <pc:spChg chg="mod">
          <ac:chgData name="issei tanaka" userId="1f465ed088dabd7d" providerId="LiveId" clId="{BCFDF4CA-2F63-4D36-88F2-EF5993A2DB74}" dt="2023-11-20T15:24:20.314" v="1548" actId="165"/>
          <ac:spMkLst>
            <pc:docMk/>
            <pc:sldMk cId="984215086" sldId="260"/>
            <ac:spMk id="48" creationId="{E2B7D8DD-42D1-9B39-0D58-5BDF487E215E}"/>
          </ac:spMkLst>
        </pc:spChg>
        <pc:spChg chg="add mod">
          <ac:chgData name="issei tanaka" userId="1f465ed088dabd7d" providerId="LiveId" clId="{BCFDF4CA-2F63-4D36-88F2-EF5993A2DB74}" dt="2023-11-20T15:24:36.324" v="1559" actId="1076"/>
          <ac:spMkLst>
            <pc:docMk/>
            <pc:sldMk cId="984215086" sldId="260"/>
            <ac:spMk id="49" creationId="{99A83224-5EFB-D24A-B830-E0585003B5BB}"/>
          </ac:spMkLst>
        </pc:spChg>
        <pc:spChg chg="add mod topLvl">
          <ac:chgData name="issei tanaka" userId="1f465ed088dabd7d" providerId="LiveId" clId="{BCFDF4CA-2F63-4D36-88F2-EF5993A2DB74}" dt="2023-11-20T15:24:34.122" v="1558" actId="1076"/>
          <ac:spMkLst>
            <pc:docMk/>
            <pc:sldMk cId="984215086" sldId="260"/>
            <ac:spMk id="50" creationId="{0F626219-0E26-9CB2-EF58-CE984B772615}"/>
          </ac:spMkLst>
        </pc:spChg>
        <pc:spChg chg="add del mod">
          <ac:chgData name="issei tanaka" userId="1f465ed088dabd7d" providerId="LiveId" clId="{BCFDF4CA-2F63-4D36-88F2-EF5993A2DB74}" dt="2023-11-20T15:24:41.676" v="1571"/>
          <ac:spMkLst>
            <pc:docMk/>
            <pc:sldMk cId="984215086" sldId="260"/>
            <ac:spMk id="51" creationId="{6E6ED3ED-718C-6BBD-4550-8345125719BA}"/>
          </ac:spMkLst>
        </pc:spChg>
        <pc:spChg chg="add mod">
          <ac:chgData name="issei tanaka" userId="1f465ed088dabd7d" providerId="LiveId" clId="{BCFDF4CA-2F63-4D36-88F2-EF5993A2DB74}" dt="2023-11-21T14:16:20.149" v="2950" actId="1076"/>
          <ac:spMkLst>
            <pc:docMk/>
            <pc:sldMk cId="984215086" sldId="260"/>
            <ac:spMk id="52" creationId="{3D80B583-8072-07F4-6B9D-2100B51CAB2D}"/>
          </ac:spMkLst>
        </pc:spChg>
        <pc:spChg chg="add del mod">
          <ac:chgData name="issei tanaka" userId="1f465ed088dabd7d" providerId="LiveId" clId="{BCFDF4CA-2F63-4D36-88F2-EF5993A2DB74}" dt="2023-11-20T15:26:36.985" v="1621" actId="478"/>
          <ac:spMkLst>
            <pc:docMk/>
            <pc:sldMk cId="984215086" sldId="260"/>
            <ac:spMk id="53" creationId="{58A42844-6B4F-8FD0-818C-F308E30A110B}"/>
          </ac:spMkLst>
        </pc:spChg>
        <pc:spChg chg="add mod ord">
          <ac:chgData name="issei tanaka" userId="1f465ed088dabd7d" providerId="LiveId" clId="{BCFDF4CA-2F63-4D36-88F2-EF5993A2DB74}" dt="2023-11-21T14:16:20.149" v="2950" actId="1076"/>
          <ac:spMkLst>
            <pc:docMk/>
            <pc:sldMk cId="984215086" sldId="260"/>
            <ac:spMk id="54" creationId="{C7780B57-C18D-A8B7-AE4A-DC2A9EDA5142}"/>
          </ac:spMkLst>
        </pc:spChg>
        <pc:spChg chg="add mod ord">
          <ac:chgData name="issei tanaka" userId="1f465ed088dabd7d" providerId="LiveId" clId="{BCFDF4CA-2F63-4D36-88F2-EF5993A2DB74}" dt="2023-11-20T15:51:25.217" v="2314" actId="208"/>
          <ac:spMkLst>
            <pc:docMk/>
            <pc:sldMk cId="984215086" sldId="260"/>
            <ac:spMk id="55" creationId="{0E9FFFD4-C514-873D-191C-B6DD16BA155A}"/>
          </ac:spMkLst>
        </pc:spChg>
        <pc:spChg chg="add mod ord">
          <ac:chgData name="issei tanaka" userId="1f465ed088dabd7d" providerId="LiveId" clId="{BCFDF4CA-2F63-4D36-88F2-EF5993A2DB74}" dt="2023-11-20T15:34:44.994" v="1816" actId="14861"/>
          <ac:spMkLst>
            <pc:docMk/>
            <pc:sldMk cId="984215086" sldId="260"/>
            <ac:spMk id="56" creationId="{7E799523-F484-17D8-28A9-B36C8D782E94}"/>
          </ac:spMkLst>
        </pc:spChg>
        <pc:spChg chg="add mod">
          <ac:chgData name="issei tanaka" userId="1f465ed088dabd7d" providerId="LiveId" clId="{BCFDF4CA-2F63-4D36-88F2-EF5993A2DB74}" dt="2023-11-20T15:32:04.793" v="1727" actId="571"/>
          <ac:spMkLst>
            <pc:docMk/>
            <pc:sldMk cId="984215086" sldId="260"/>
            <ac:spMk id="57" creationId="{A7F321E1-30FD-80F0-4D4A-19E261BD0D7B}"/>
          </ac:spMkLst>
        </pc:spChg>
        <pc:spChg chg="add mod ord">
          <ac:chgData name="issei tanaka" userId="1f465ed088dabd7d" providerId="LiveId" clId="{BCFDF4CA-2F63-4D36-88F2-EF5993A2DB74}" dt="2023-11-20T15:51:44.695" v="2333"/>
          <ac:spMkLst>
            <pc:docMk/>
            <pc:sldMk cId="984215086" sldId="260"/>
            <ac:spMk id="58" creationId="{C61445AB-A2D6-846A-F5E8-1149CF6E7980}"/>
          </ac:spMkLst>
        </pc:spChg>
        <pc:spChg chg="add mod ord">
          <ac:chgData name="issei tanaka" userId="1f465ed088dabd7d" providerId="LiveId" clId="{BCFDF4CA-2F63-4D36-88F2-EF5993A2DB74}" dt="2023-11-20T15:51:40.972" v="2332" actId="208"/>
          <ac:spMkLst>
            <pc:docMk/>
            <pc:sldMk cId="984215086" sldId="260"/>
            <ac:spMk id="59" creationId="{520279AA-98D8-DE5A-E6B2-EE706D696280}"/>
          </ac:spMkLst>
        </pc:spChg>
        <pc:spChg chg="add del">
          <ac:chgData name="issei tanaka" userId="1f465ed088dabd7d" providerId="LiveId" clId="{BCFDF4CA-2F63-4D36-88F2-EF5993A2DB74}" dt="2023-11-20T15:33:16.184" v="1752" actId="478"/>
          <ac:spMkLst>
            <pc:docMk/>
            <pc:sldMk cId="984215086" sldId="260"/>
            <ac:spMk id="60" creationId="{5ECD3162-8102-B2DB-FFAE-446A910B03BA}"/>
          </ac:spMkLst>
        </pc:spChg>
        <pc:spChg chg="add del">
          <ac:chgData name="issei tanaka" userId="1f465ed088dabd7d" providerId="LiveId" clId="{BCFDF4CA-2F63-4D36-88F2-EF5993A2DB74}" dt="2023-11-20T15:33:40.435" v="1767" actId="478"/>
          <ac:spMkLst>
            <pc:docMk/>
            <pc:sldMk cId="984215086" sldId="260"/>
            <ac:spMk id="64" creationId="{774921F0-9608-141D-2622-CB4204F42C4A}"/>
          </ac:spMkLst>
        </pc:spChg>
        <pc:spChg chg="add mod">
          <ac:chgData name="issei tanaka" userId="1f465ed088dabd7d" providerId="LiveId" clId="{BCFDF4CA-2F63-4D36-88F2-EF5993A2DB74}" dt="2023-11-20T15:51:40.967" v="2320" actId="208"/>
          <ac:spMkLst>
            <pc:docMk/>
            <pc:sldMk cId="984215086" sldId="260"/>
            <ac:spMk id="74" creationId="{D5B7E7DC-1A26-BD15-C9F8-7FD9D685D8D4}"/>
          </ac:spMkLst>
        </pc:spChg>
        <pc:spChg chg="add mod">
          <ac:chgData name="issei tanaka" userId="1f465ed088dabd7d" providerId="LiveId" clId="{BCFDF4CA-2F63-4D36-88F2-EF5993A2DB74}" dt="2023-11-20T15:51:40.969" v="2324" actId="208"/>
          <ac:spMkLst>
            <pc:docMk/>
            <pc:sldMk cId="984215086" sldId="260"/>
            <ac:spMk id="75" creationId="{42353269-AFD2-B630-E22C-AD09997506BB}"/>
          </ac:spMkLst>
        </pc:spChg>
        <pc:spChg chg="add mod">
          <ac:chgData name="issei tanaka" userId="1f465ed088dabd7d" providerId="LiveId" clId="{BCFDF4CA-2F63-4D36-88F2-EF5993A2DB74}" dt="2023-11-20T15:51:40.969" v="2326" actId="208"/>
          <ac:spMkLst>
            <pc:docMk/>
            <pc:sldMk cId="984215086" sldId="260"/>
            <ac:spMk id="76" creationId="{BBDB9BB8-60F5-4D6E-5999-DD76A97E3CE7}"/>
          </ac:spMkLst>
        </pc:spChg>
        <pc:spChg chg="add mod">
          <ac:chgData name="issei tanaka" userId="1f465ed088dabd7d" providerId="LiveId" clId="{BCFDF4CA-2F63-4D36-88F2-EF5993A2DB74}" dt="2023-11-20T15:51:40.970" v="2328" actId="208"/>
          <ac:spMkLst>
            <pc:docMk/>
            <pc:sldMk cId="984215086" sldId="260"/>
            <ac:spMk id="77" creationId="{BE5F1D12-A7EA-E5EB-B7B7-AD6CD23E2A68}"/>
          </ac:spMkLst>
        </pc:spChg>
        <pc:spChg chg="add mod">
          <ac:chgData name="issei tanaka" userId="1f465ed088dabd7d" providerId="LiveId" clId="{BCFDF4CA-2F63-4D36-88F2-EF5993A2DB74}" dt="2023-11-20T15:41:25.287" v="2104" actId="1076"/>
          <ac:spMkLst>
            <pc:docMk/>
            <pc:sldMk cId="984215086" sldId="260"/>
            <ac:spMk id="78" creationId="{9A382ACD-79DD-DA77-731C-CABCBCDA7C72}"/>
          </ac:spMkLst>
        </pc:spChg>
        <pc:spChg chg="add mod">
          <ac:chgData name="issei tanaka" userId="1f465ed088dabd7d" providerId="LiveId" clId="{BCFDF4CA-2F63-4D36-88F2-EF5993A2DB74}" dt="2023-11-20T15:46:55.260" v="2305" actId="1076"/>
          <ac:spMkLst>
            <pc:docMk/>
            <pc:sldMk cId="984215086" sldId="260"/>
            <ac:spMk id="79" creationId="{97915928-DEA3-2F00-4D05-CE8168980DBD}"/>
          </ac:spMkLst>
        </pc:spChg>
        <pc:spChg chg="add mod">
          <ac:chgData name="issei tanaka" userId="1f465ed088dabd7d" providerId="LiveId" clId="{BCFDF4CA-2F63-4D36-88F2-EF5993A2DB74}" dt="2023-11-20T15:46:52.208" v="2301" actId="1076"/>
          <ac:spMkLst>
            <pc:docMk/>
            <pc:sldMk cId="984215086" sldId="260"/>
            <ac:spMk id="80" creationId="{08D8A350-E1DF-2ADE-6F10-6B46FF4951E2}"/>
          </ac:spMkLst>
        </pc:spChg>
        <pc:spChg chg="add mod">
          <ac:chgData name="issei tanaka" userId="1f465ed088dabd7d" providerId="LiveId" clId="{BCFDF4CA-2F63-4D36-88F2-EF5993A2DB74}" dt="2023-11-20T15:47:01.394" v="2310" actId="14100"/>
          <ac:spMkLst>
            <pc:docMk/>
            <pc:sldMk cId="984215086" sldId="260"/>
            <ac:spMk id="81" creationId="{8C682711-7EA0-E974-2A46-B9F9E82D20AC}"/>
          </ac:spMkLst>
        </pc:spChg>
        <pc:spChg chg="add mod">
          <ac:chgData name="issei tanaka" userId="1f465ed088dabd7d" providerId="LiveId" clId="{BCFDF4CA-2F63-4D36-88F2-EF5993A2DB74}" dt="2023-11-20T15:51:28.979" v="2316" actId="208"/>
          <ac:spMkLst>
            <pc:docMk/>
            <pc:sldMk cId="984215086" sldId="260"/>
            <ac:spMk id="82" creationId="{FEFBA39C-566B-532B-822C-B5A2FAFA8EBD}"/>
          </ac:spMkLst>
        </pc:spChg>
        <pc:grpChg chg="add del mod">
          <ac:chgData name="issei tanaka" userId="1f465ed088dabd7d" providerId="LiveId" clId="{BCFDF4CA-2F63-4D36-88F2-EF5993A2DB74}" dt="2023-11-20T15:24:20.314" v="1548" actId="165"/>
          <ac:grpSpMkLst>
            <pc:docMk/>
            <pc:sldMk cId="984215086" sldId="260"/>
            <ac:grpSpMk id="3" creationId="{D33044D3-F8BB-A7D4-B206-6F8C861AB662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4" creationId="{EA6A9EEA-5A22-7284-F866-4E2957F408DE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5" creationId="{4D2022B2-DC32-E756-62F4-7E696B301A3B}"/>
          </ac:grpSpMkLst>
        </pc:grpChg>
        <pc:grpChg chg="del mod topLvl">
          <ac:chgData name="issei tanaka" userId="1f465ed088dabd7d" providerId="LiveId" clId="{BCFDF4CA-2F63-4D36-88F2-EF5993A2DB74}" dt="2023-11-20T15:24:21.408" v="1549" actId="165"/>
          <ac:grpSpMkLst>
            <pc:docMk/>
            <pc:sldMk cId="984215086" sldId="260"/>
            <ac:grpSpMk id="6" creationId="{EC76674F-7D83-A835-682E-A9510B48821C}"/>
          </ac:grpSpMkLst>
        </pc:grpChg>
        <pc:grpChg chg="mod topLvl">
          <ac:chgData name="issei tanaka" userId="1f465ed088dabd7d" providerId="LiveId" clId="{BCFDF4CA-2F63-4D36-88F2-EF5993A2DB74}" dt="2023-11-20T15:36:18.412" v="1969" actId="1076"/>
          <ac:grpSpMkLst>
            <pc:docMk/>
            <pc:sldMk cId="984215086" sldId="260"/>
            <ac:grpSpMk id="7" creationId="{AA8FBEFD-9D5B-A290-5760-6DA29C6F1C9C}"/>
          </ac:grpSpMkLst>
        </pc:grpChg>
        <pc:grpChg chg="mod topLvl">
          <ac:chgData name="issei tanaka" userId="1f465ed088dabd7d" providerId="LiveId" clId="{BCFDF4CA-2F63-4D36-88F2-EF5993A2DB74}" dt="2023-11-20T15:24:34.122" v="1558" actId="1076"/>
          <ac:grpSpMkLst>
            <pc:docMk/>
            <pc:sldMk cId="984215086" sldId="260"/>
            <ac:grpSpMk id="8" creationId="{48FB5C59-8E1A-B80B-15A8-FEDF5054B73F}"/>
          </ac:grpSpMkLst>
        </pc:grpChg>
        <pc:grpChg chg="add del mod">
          <ac:chgData name="issei tanaka" userId="1f465ed088dabd7d" providerId="LiveId" clId="{BCFDF4CA-2F63-4D36-88F2-EF5993A2DB74}" dt="2023-11-20T15:35:12.456" v="1827" actId="165"/>
          <ac:grpSpMkLst>
            <pc:docMk/>
            <pc:sldMk cId="984215086" sldId="260"/>
            <ac:grpSpMk id="72" creationId="{9D9F9446-FC0C-F124-4EE9-123B5D7A9E74}"/>
          </ac:grpSpMkLst>
        </pc:grpChg>
        <pc:grpChg chg="add del mod">
          <ac:chgData name="issei tanaka" userId="1f465ed088dabd7d" providerId="LiveId" clId="{BCFDF4CA-2F63-4D36-88F2-EF5993A2DB74}" dt="2023-11-20T15:35:12.456" v="1827" actId="165"/>
          <ac:grpSpMkLst>
            <pc:docMk/>
            <pc:sldMk cId="984215086" sldId="260"/>
            <ac:grpSpMk id="73" creationId="{98E80ED9-773A-00D5-1FF7-D9736018564D}"/>
          </ac:grpSpMkLst>
        </pc:grp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2" creationId="{0E484537-FC93-38FF-3FFE-FE13BB8B5B44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3" creationId="{FC42FA76-AF97-DE02-8982-27F0888F8873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66" creationId="{81C53963-C3AA-8F33-C8F1-4B0F13319EBB}"/>
          </ac:cxnSpMkLst>
        </pc:cxnChg>
        <pc:cxnChg chg="add mod">
          <ac:chgData name="issei tanaka" userId="1f465ed088dabd7d" providerId="LiveId" clId="{BCFDF4CA-2F63-4D36-88F2-EF5993A2DB74}" dt="2023-11-20T15:34:08.971" v="1776" actId="571"/>
          <ac:cxnSpMkLst>
            <pc:docMk/>
            <pc:sldMk cId="984215086" sldId="260"/>
            <ac:cxnSpMk id="67" creationId="{28C7AEE5-5713-538F-3E56-1BA1579F8403}"/>
          </ac:cxnSpMkLst>
        </pc:cxnChg>
        <pc:cxnChg chg="add del">
          <ac:chgData name="issei tanaka" userId="1f465ed088dabd7d" providerId="LiveId" clId="{BCFDF4CA-2F63-4D36-88F2-EF5993A2DB74}" dt="2023-11-20T15:34:03.916" v="1775" actId="11529"/>
          <ac:cxnSpMkLst>
            <pc:docMk/>
            <pc:sldMk cId="984215086" sldId="260"/>
            <ac:cxnSpMk id="68" creationId="{91A80BB0-2F77-22AD-7F25-A6CBDA680311}"/>
          </ac:cxnSpMkLst>
        </pc:cxnChg>
        <pc:cxnChg chg="add del">
          <ac:chgData name="issei tanaka" userId="1f465ed088dabd7d" providerId="LiveId" clId="{BCFDF4CA-2F63-4D36-88F2-EF5993A2DB74}" dt="2023-11-20T15:34:03.696" v="1774" actId="11529"/>
          <ac:cxnSpMkLst>
            <pc:docMk/>
            <pc:sldMk cId="984215086" sldId="260"/>
            <ac:cxnSpMk id="70" creationId="{A25AA086-350C-8014-D461-F5948D5B0EB4}"/>
          </ac:cxnSpMkLst>
        </pc:cxnChg>
        <pc:cxnChg chg="add mod topLvl">
          <ac:chgData name="issei tanaka" userId="1f465ed088dabd7d" providerId="LiveId" clId="{BCFDF4CA-2F63-4D36-88F2-EF5993A2DB74}" dt="2023-11-20T15:35:12.456" v="1827" actId="165"/>
          <ac:cxnSpMkLst>
            <pc:docMk/>
            <pc:sldMk cId="984215086" sldId="260"/>
            <ac:cxnSpMk id="71" creationId="{1F07DB73-3068-BEF0-E9C4-6D1202CF031D}"/>
          </ac:cxnSpMkLst>
        </pc:cxnChg>
      </pc:sldChg>
      <pc:sldChg chg="addSp delSp modSp new mod">
        <pc:chgData name="issei tanaka" userId="1f465ed088dabd7d" providerId="LiveId" clId="{BCFDF4CA-2F63-4D36-88F2-EF5993A2DB74}" dt="2023-11-22T17:45:49.012" v="3468" actId="571"/>
        <pc:sldMkLst>
          <pc:docMk/>
          <pc:sldMk cId="3364075962" sldId="261"/>
        </pc:sldMkLst>
        <pc:spChg chg="mod">
          <ac:chgData name="issei tanaka" userId="1f465ed088dabd7d" providerId="LiveId" clId="{BCFDF4CA-2F63-4D36-88F2-EF5993A2DB74}" dt="2023-11-21T14:16:59.536" v="2960" actId="20577"/>
          <ac:spMkLst>
            <pc:docMk/>
            <pc:sldMk cId="3364075962" sldId="261"/>
            <ac:spMk id="2" creationId="{46358C0D-3E1E-305D-FD90-CAABF421D05B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2" creationId="{B973864E-6540-AFC3-5796-57D0D3A01B2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3" creationId="{98FB269F-B352-1089-85C2-CA8708508BB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4" creationId="{6EC8690E-B768-B345-4A18-69894E8AB3A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5" creationId="{25EA45F5-4C51-370A-1E34-FB9822D8105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6" creationId="{D0C81FFB-E87E-E00F-E325-2EA8489D095D}"/>
          </ac:spMkLst>
        </pc:spChg>
        <pc:spChg chg="mod">
          <ac:chgData name="issei tanaka" userId="1f465ed088dabd7d" providerId="LiveId" clId="{BCFDF4CA-2F63-4D36-88F2-EF5993A2DB74}" dt="2023-11-20T15:54:25.781" v="2528" actId="20577"/>
          <ac:spMkLst>
            <pc:docMk/>
            <pc:sldMk cId="3364075962" sldId="261"/>
            <ac:spMk id="17" creationId="{E56658BD-6EEF-B1EC-275F-3058BFB711F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8" creationId="{A309D75B-0939-2516-37C4-07886E819B3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19" creationId="{99ABFF5B-36C8-8C4E-F9F7-60AF05F452C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0" creationId="{F55BB986-EBBF-5352-D4C3-257A2AC3028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1" creationId="{0EF4B5AF-A38B-6562-F3B5-C33D7108A9D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2" creationId="{66CD5B6E-2E54-8935-95D3-4DB3B3AA558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3" creationId="{874FF713-D585-D63E-9B8B-94F1D06F236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4" creationId="{98A1C1F4-0BB0-DD46-B169-5F05D22F40C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5" creationId="{E1DDA8A3-0D8A-D29A-186B-43B0567492F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6" creationId="{B831B273-CA94-BED1-5197-F0BE3BF64CB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7" creationId="{E4957160-6F18-4629-351F-D1D2D283277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8" creationId="{C0C1A356-487D-6625-3513-447DF89D3BC2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29" creationId="{1FBFCB08-E175-9086-CBDF-6385D732D1E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2" creationId="{D623308E-884C-FBAF-3C28-AFA932D5AD46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3" creationId="{B5B932BB-EC70-A55A-3139-3EF8B302718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4" creationId="{D137012B-1471-95FE-5E21-643901CAA71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5" creationId="{87F7C32E-9C04-DC39-F95C-14F7460EC8F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6" creationId="{6DDCA093-B98D-55BA-C66E-D5D5F8EB4003}"/>
          </ac:spMkLst>
        </pc:spChg>
        <pc:spChg chg="mod">
          <ac:chgData name="issei tanaka" userId="1f465ed088dabd7d" providerId="LiveId" clId="{BCFDF4CA-2F63-4D36-88F2-EF5993A2DB74}" dt="2023-11-20T15:54:20.624" v="2517" actId="20577"/>
          <ac:spMkLst>
            <pc:docMk/>
            <pc:sldMk cId="3364075962" sldId="261"/>
            <ac:spMk id="37" creationId="{7E9CBE88-B6BF-1E30-9B00-25F0A9DE32B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8" creationId="{A328CEDE-A331-8DF7-EDF9-783C229BF5D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39" creationId="{F210FE1A-AE03-1F35-3260-CB037E1C9D3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0" creationId="{AD855EBE-1960-45AF-B74F-74A2BE18444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1" creationId="{05A4A3B5-CDC6-53BA-9880-691C85AFB01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2" creationId="{49ED04C4-0649-5402-3A9F-F8D38FFC670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3" creationId="{34941617-3BD1-ABFA-4464-510ECAEE961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4" creationId="{BA2C14D5-ADA3-E508-DF84-A06F2F2AE88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5" creationId="{E4F1FC0E-49C8-8454-57EE-8FC43664BF0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6" creationId="{AA797395-1F5C-E4AB-0A53-AAA068F1669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7" creationId="{82515C75-5F67-23B4-10D7-4B6C0CF3741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8" creationId="{A2FD6237-2EB5-9D0E-B99C-E200BA40E48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49" creationId="{07DA9EB2-EAFD-F17A-F7A7-27F2A66D6CE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2" creationId="{53127E5D-3CC5-E2C8-3239-F35FE6CA311E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3" creationId="{416D407B-7FAA-D54F-F354-130E7213666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4" creationId="{150BD80D-1F7A-C43A-CCE1-C14F209B180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5" creationId="{BB8B380C-1149-0DAB-3799-375438823E2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6" creationId="{3A03E529-B102-DEBA-188B-A0D3682FF492}"/>
          </ac:spMkLst>
        </pc:spChg>
        <pc:spChg chg="mod">
          <ac:chgData name="issei tanaka" userId="1f465ed088dabd7d" providerId="LiveId" clId="{BCFDF4CA-2F63-4D36-88F2-EF5993A2DB74}" dt="2023-11-20T15:54:16.283" v="2510" actId="20577"/>
          <ac:spMkLst>
            <pc:docMk/>
            <pc:sldMk cId="3364075962" sldId="261"/>
            <ac:spMk id="57" creationId="{F473798A-0C56-2E7E-BC2B-898602730BF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58" creationId="{C5E5E720-CC72-83F3-DC03-A25E1C583890}"/>
          </ac:spMkLst>
        </pc:spChg>
        <pc:spChg chg="mod">
          <ac:chgData name="issei tanaka" userId="1f465ed088dabd7d" providerId="LiveId" clId="{BCFDF4CA-2F63-4D36-88F2-EF5993A2DB74}" dt="2023-11-20T15:53:30.329" v="2384" actId="20577"/>
          <ac:spMkLst>
            <pc:docMk/>
            <pc:sldMk cId="3364075962" sldId="261"/>
            <ac:spMk id="59" creationId="{86A179D6-FC52-2A28-3E1B-16C7C56390D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0" creationId="{D8FE4D72-4EB1-DADA-99F3-FA8CF25D686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1" creationId="{EF271B0C-4E7D-8FDD-58D3-A0B3EB02612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2" creationId="{0C8680CE-D05C-1F8D-6D19-A498570B959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3" creationId="{4F4FD469-F416-0E8A-28D8-FF7BA76D2C4D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4" creationId="{89095BFC-8B15-2DE2-1B68-B0727CAAFE25}"/>
          </ac:spMkLst>
        </pc:spChg>
        <pc:spChg chg="mod">
          <ac:chgData name="issei tanaka" userId="1f465ed088dabd7d" providerId="LiveId" clId="{BCFDF4CA-2F63-4D36-88F2-EF5993A2DB74}" dt="2023-11-20T15:53:18.585" v="2379" actId="20577"/>
          <ac:spMkLst>
            <pc:docMk/>
            <pc:sldMk cId="3364075962" sldId="261"/>
            <ac:spMk id="65" creationId="{E1B0AA3B-CA59-98A2-354C-4B5D4BE8877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6" creationId="{CB1F6019-3112-7F0B-EBC3-68DC305B39E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7" creationId="{C8254957-CC6A-5E0E-B733-0E4F47BF06B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8" creationId="{EE772E88-0EE7-995E-84DB-AF6E91AC972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69" creationId="{EB653372-5DC6-7AC3-4761-3EE8A64B62A4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0" creationId="{EC823C97-9100-25EB-04FE-556567F7857F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1" creationId="{BC55DA51-F8FF-8DD6-2E4B-6809300C630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2" creationId="{26A38366-6229-14FF-D954-5DA125B70015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3" creationId="{BF7C82AF-E2C3-CADA-20FC-2AC7C0AEFF5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4" creationId="{9A31D12F-D5DC-ADEF-2D49-39A7AB5C7520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5" creationId="{A35CE360-78F7-DFCF-81D5-819C075943BA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6" creationId="{3B11F960-F475-9E8F-BB34-CF40117E7DA2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7" creationId="{B8D5B5D7-9CB3-6BA1-1F7C-2307D532B161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8" creationId="{0B298926-C28B-E580-329B-3E399E3BC54C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79" creationId="{05C65E87-B9E3-80BF-50D2-C2E7563937A8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0" creationId="{442913E3-751F-C330-4E29-75BA572E15B9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1" creationId="{F0157815-4B84-D012-B1BC-6242475F7663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2" creationId="{1AF365D1-8612-ABE1-A0C5-9CE9A39D4957}"/>
          </ac:spMkLst>
        </pc:spChg>
        <pc:spChg chg="mod">
          <ac:chgData name="issei tanaka" userId="1f465ed088dabd7d" providerId="LiveId" clId="{BCFDF4CA-2F63-4D36-88F2-EF5993A2DB74}" dt="2023-11-20T15:52:18.582" v="2357"/>
          <ac:spMkLst>
            <pc:docMk/>
            <pc:sldMk cId="3364075962" sldId="261"/>
            <ac:spMk id="83" creationId="{21763DF1-9609-03A3-6BA8-BC86FEE92C35}"/>
          </ac:spMkLst>
        </pc:spChg>
        <pc:spChg chg="add mod">
          <ac:chgData name="issei tanaka" userId="1f465ed088dabd7d" providerId="LiveId" clId="{BCFDF4CA-2F63-4D36-88F2-EF5993A2DB74}" dt="2023-11-20T15:54:00.859" v="2503" actId="1076"/>
          <ac:spMkLst>
            <pc:docMk/>
            <pc:sldMk cId="3364075962" sldId="261"/>
            <ac:spMk id="84" creationId="{238330A6-8547-1FD5-167D-5D0BE60F4197}"/>
          </ac:spMkLst>
        </pc:spChg>
        <pc:spChg chg="add del mod">
          <ac:chgData name="issei tanaka" userId="1f465ed088dabd7d" providerId="LiveId" clId="{BCFDF4CA-2F63-4D36-88F2-EF5993A2DB74}" dt="2023-11-20T15:57:58.866" v="2789" actId="478"/>
          <ac:spMkLst>
            <pc:docMk/>
            <pc:sldMk cId="3364075962" sldId="261"/>
            <ac:spMk id="85" creationId="{E91582CD-EB8B-3379-2C55-DA8A306E4824}"/>
          </ac:spMkLst>
        </pc:spChg>
        <pc:spChg chg="add mod">
          <ac:chgData name="issei tanaka" userId="1f465ed088dabd7d" providerId="LiveId" clId="{BCFDF4CA-2F63-4D36-88F2-EF5993A2DB74}" dt="2023-11-21T14:16:43.505" v="2956" actId="1076"/>
          <ac:spMkLst>
            <pc:docMk/>
            <pc:sldMk cId="3364075962" sldId="261"/>
            <ac:spMk id="86" creationId="{682F2DF8-75DA-34D5-F7C6-4D79BBBA78DB}"/>
          </ac:spMkLst>
        </pc:spChg>
        <pc:spChg chg="add del mod">
          <ac:chgData name="issei tanaka" userId="1f465ed088dabd7d" providerId="LiveId" clId="{BCFDF4CA-2F63-4D36-88F2-EF5993A2DB74}" dt="2023-11-20T15:56:04.327" v="2751" actId="20577"/>
          <ac:spMkLst>
            <pc:docMk/>
            <pc:sldMk cId="3364075962" sldId="261"/>
            <ac:spMk id="87" creationId="{C59D9840-7107-730D-74EB-B86C8BE33284}"/>
          </ac:spMkLst>
        </pc:spChg>
        <pc:spChg chg="add mod">
          <ac:chgData name="issei tanaka" userId="1f465ed088dabd7d" providerId="LiveId" clId="{BCFDF4CA-2F63-4D36-88F2-EF5993A2DB74}" dt="2023-11-20T15:53:27.690" v="2382" actId="571"/>
          <ac:spMkLst>
            <pc:docMk/>
            <pc:sldMk cId="3364075962" sldId="261"/>
            <ac:spMk id="88" creationId="{A41148C3-D59A-B14E-6F37-0AEA1512C064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4" creationId="{BF9076A6-A993-4CCC-A681-0CF92CB38DF0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5" creationId="{49282A83-A6DD-AE2C-ED43-F127CA08A90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6" creationId="{88F22B41-ACA4-ECBB-07C1-0DB6130F04AB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97" creationId="{0BFA2041-F98C-4A28-8CF3-25BCE010146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98" creationId="{A4F276E9-42D1-0A01-ACF7-1854B8F39006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99" creationId="{4EEA873E-2C90-31A4-29C0-33BB6B6587F3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00" creationId="{90BA28B3-861E-9360-B3F9-D401FA962699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1" creationId="{33DDD702-68B4-CFD4-D91E-14D53192D87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2" creationId="{40DC23FE-3D14-7A25-76CD-AFC7A7652364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03" creationId="{1085BE05-0A65-B63C-56EB-517427862AC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4" creationId="{EA03391F-251C-9363-763E-53EAC4F73301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05" creationId="{7BDAD1D7-8EF9-9C16-F068-AD1F901CF08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6" creationId="{20102A7A-87F5-E312-E0A8-6616C957A51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7" creationId="{CC2AC711-5E84-E12C-CA81-1F06E0258006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08" creationId="{C1A4004B-D996-F9A9-531F-C6F605586440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09" creationId="{A2D68799-BCB6-5625-A37F-9122AED97E49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0" creationId="{4F180619-9B82-D772-8A2E-A0D2627D0FEF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11" creationId="{6E0AAF33-E18B-A73C-FB5B-78B29E728C8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2" creationId="{C1D82050-B34A-D17F-672B-4B5F1365470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3" creationId="{9C2701CF-DC85-C6CB-213F-F79CA67F7D9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4" creationId="{7C67520F-661E-5C19-AA64-FDCF34FED88F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15" creationId="{FFC8B2A9-B549-12E8-9D64-B3FFEDABF6C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16" creationId="{0BE88FA2-4E92-4ED2-E169-E2795CF1457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17" creationId="{B8F9715B-B540-EF7F-FACD-6E0BBD38C8D4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8" creationId="{382D2239-C94D-4146-689E-6D9B8DE29B3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19" creationId="{C4470A89-80B9-C986-191C-46D4A2CAABCF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20" creationId="{7721EF04-75D3-69FE-95D4-FB0F3C91BA11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1" creationId="{A25BFB5D-9B5C-BA1A-E003-25FCCACC548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2" creationId="{8D268198-6C4F-23E5-0C84-53ECD22A30D8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23" creationId="{FEB3B566-6300-7FB9-C27B-2FAC80A9A72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4" creationId="{D39672B1-AADF-FB63-09FC-5CC887EB75ED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25" creationId="{A89BDEC5-CC27-1CB9-F238-3D4F7F9E0034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6" creationId="{428FE992-AF98-F64A-B758-26E84A89CA1E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7" creationId="{F997F082-4582-2429-BC5E-6D92B6130AC5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28" creationId="{AEFE09B1-E57A-4F53-E0B6-FECD3A5FCF81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29" creationId="{34C282CB-E0E3-2A12-DFE5-F0899E9CB08D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0" creationId="{0272251C-A9EE-F2EF-3155-05359FEDCE51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31" creationId="{715EC4C2-56F4-F4BC-42E4-92CC3442F96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2" creationId="{8A050EEE-CB04-ECF2-8182-7D3F8EF3066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3" creationId="{220A8B6D-4555-4EF3-08A0-CE8F916BBFE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4" creationId="{25610FB6-734C-187B-14E5-DB008118CD99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35" creationId="{8C45A1E5-2036-C39F-A50C-8F6215043844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36" creationId="{9FE74520-2629-42A0-A8BF-9294F0B7B270}"/>
          </ac:spMkLst>
        </pc:spChg>
        <pc:spChg chg="mod">
          <ac:chgData name="issei tanaka" userId="1f465ed088dabd7d" providerId="LiveId" clId="{BCFDF4CA-2F63-4D36-88F2-EF5993A2DB74}" dt="2023-11-21T14:23:18.486" v="3236" actId="20577"/>
          <ac:spMkLst>
            <pc:docMk/>
            <pc:sldMk cId="3364075962" sldId="261"/>
            <ac:spMk id="137" creationId="{AFD4F81F-D0AE-3F5D-643D-D4785E5A755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8" creationId="{1597C8E6-8A2B-57B7-294F-13779B75C79D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39" creationId="{F2056A49-F0B8-2690-70BF-CFBD1D640EED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40" creationId="{0E93901E-D2BA-DD09-BD91-ABC2ECD1C29D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1" creationId="{B8EEAA51-1E38-8751-CC12-052576A1C332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2" creationId="{F1CE1D59-DDF3-714C-CAC2-7AEAA8F197EA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43" creationId="{ECDEC35E-6559-97C5-2998-B254FB367B2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4" creationId="{77443175-11D2-5F8B-1AFB-238499C760A8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45" creationId="{FE8BF442-A95B-1B77-9D21-2CBC144B637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6" creationId="{AEBA486A-9A7B-1539-8DDF-96291A05CC4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7" creationId="{82486048-8813-6A3A-DBB4-DE0CE20FE0D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48" creationId="{9F478FCB-5E55-40E4-0507-3A5051A5EE90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49" creationId="{70E824FB-A699-1CFD-7A79-D11A70C1FFD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0" creationId="{BC301651-DC78-4A3D-6154-6AB5A1151955}"/>
          </ac:spMkLst>
        </pc:spChg>
        <pc:spChg chg="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51" creationId="{537C1C77-E87E-8036-83B4-8B82BE6B39E0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2" creationId="{18B9BF9B-3DE0-9EF3-1004-5AE5B84FFDEA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3" creationId="{71364651-2A5A-05DC-41F2-8682C40826CE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4" creationId="{29536B89-93AF-7466-DC00-CD1F07E00674}"/>
          </ac:spMkLst>
        </pc:spChg>
        <pc:spChg chg="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55" creationId="{86C138EF-F3B5-107A-E4B8-D4E89402CBE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6" creationId="{86B3FD84-4A47-1BC2-5EFC-E1981A9E93C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7" creationId="{BF3A3F1E-9F26-E61B-DB81-30C24205ABCB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8" creationId="{8CEB3D2C-4E1B-E696-8918-08B6B4BE50B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59" creationId="{F490BDBD-A181-3064-8506-D7CA98170A66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0" creationId="{15FA07C1-E0DC-AD43-7BA1-AF9DB6E14671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1" creationId="{3DD798E4-903C-A948-0099-BD99DD635AAA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2" creationId="{A5C962F3-FD41-7995-4970-4CDDA46F2560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3" creationId="{5DF680D6-61F1-6135-E04D-A5CB1A00529A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4" creationId="{8EF6FBEF-D6FB-094F-D5CD-045FDBDDC9EF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5" creationId="{E87C6786-96F4-236D-1E9F-E8E8DAEB2FB7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6" creationId="{63237A5B-29EB-191A-8860-1D4D337E9323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7" creationId="{FC9D73B1-692C-1914-1744-52B5CA3CCBB8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8" creationId="{BFF79B53-3E43-22CD-8C0F-70D986EB53E1}"/>
          </ac:spMkLst>
        </pc:spChg>
        <pc:spChg chg="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69" creationId="{F2614BAD-D5B1-5505-AC31-77799CEC25E2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0" creationId="{A69AAC9F-28A3-5239-36CB-1C98F2E6ADAF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71" creationId="{5DD2B416-2450-9D63-B684-3E5CC460A31E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2" creationId="{2DD9889A-08DB-E7B9-E396-C6E29DA7723E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3" creationId="{12971194-4B60-A3E9-CA9C-2B447E6346A9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4" creationId="{5B78AD67-93BC-90B6-C77D-12447735A21E}"/>
          </ac:spMkLst>
        </pc:spChg>
        <pc:spChg chg="add 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75" creationId="{2632298C-A27C-8C2D-4B43-683C5C521D23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6" creationId="{BAA5AD5E-988A-B54D-8F59-DD7A28B3A15D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77" creationId="{C1BEF5E7-7C32-1D20-EE72-639735CEB99E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8" creationId="{72866595-CD72-ADC8-F9F5-0E37630355B1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79" creationId="{F1AB4062-CC03-4391-CAA8-22AF26F53872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0" creationId="{3589D218-95E4-1A63-6F44-2D1B201D3C5A}"/>
          </ac:spMkLst>
        </pc:spChg>
        <pc:spChg chg="add 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81" creationId="{208EA515-2ABB-AB46-9EA9-F66C4568B147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2" creationId="{5D8B4068-0820-3CB0-1B80-FFF90A83112B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3" creationId="{ACEFC9AD-AED0-AA1D-62F3-63F9B75E012C}"/>
          </ac:spMkLst>
        </pc:spChg>
        <pc:spChg chg="add mod topLvl">
          <ac:chgData name="issei tanaka" userId="1f465ed088dabd7d" providerId="LiveId" clId="{BCFDF4CA-2F63-4D36-88F2-EF5993A2DB74}" dt="2023-11-21T14:26:16.949" v="3259"/>
          <ac:spMkLst>
            <pc:docMk/>
            <pc:sldMk cId="3364075962" sldId="261"/>
            <ac:spMk id="184" creationId="{4B017060-1A46-9CC4-72FE-7E66417F9C0B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5" creationId="{8A1DB4BB-7964-E47C-C8F6-84F012A09040}"/>
          </ac:spMkLst>
        </pc:spChg>
        <pc:spChg chg="add mod topLvl">
          <ac:chgData name="issei tanaka" userId="1f465ed088dabd7d" providerId="LiveId" clId="{BCFDF4CA-2F63-4D36-88F2-EF5993A2DB74}" dt="2023-11-21T14:25:39.488" v="3248" actId="165"/>
          <ac:spMkLst>
            <pc:docMk/>
            <pc:sldMk cId="3364075962" sldId="261"/>
            <ac:spMk id="186" creationId="{52B4E53B-A119-96D3-6396-587A9E8B4796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87" creationId="{A258487A-1D3F-AC3D-4836-13AEA99E64A5}"/>
          </ac:spMkLst>
        </pc:spChg>
        <pc:spChg chg="add mod topLvl">
          <ac:chgData name="issei tanaka" userId="1f465ed088dabd7d" providerId="LiveId" clId="{BCFDF4CA-2F63-4D36-88F2-EF5993A2DB74}" dt="2023-11-21T14:25:49.660" v="3249" actId="164"/>
          <ac:spMkLst>
            <pc:docMk/>
            <pc:sldMk cId="3364075962" sldId="261"/>
            <ac:spMk id="188" creationId="{235C9816-89D3-72D6-966C-613108B37B27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89" creationId="{27116AAE-F01E-909F-4EC3-BB26F45F05B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0" creationId="{DCDBC86A-43F7-9BDD-5DE4-F889F9D1BF17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1" creationId="{72AA9BD0-733D-A8C4-FDE6-AD05C5F6883F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2" creationId="{D7270D3A-C124-FCF7-11C7-9C67CB92770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3" creationId="{5247F4CA-E9B9-1D55-1EDF-C95F88AE2DF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4" creationId="{654C1219-95DA-A7F4-0267-62B67C8EB005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5" creationId="{62469B79-244E-48AF-1A74-0DFED03FAD14}"/>
          </ac:spMkLst>
        </pc:spChg>
        <pc:spChg chg="mod">
          <ac:chgData name="issei tanaka" userId="1f465ed088dabd7d" providerId="LiveId" clId="{BCFDF4CA-2F63-4D36-88F2-EF5993A2DB74}" dt="2023-11-21T14:23:17.517" v="3235" actId="20577"/>
          <ac:spMkLst>
            <pc:docMk/>
            <pc:sldMk cId="3364075962" sldId="261"/>
            <ac:spMk id="196" creationId="{3349F527-AB72-DC67-47C8-BDF7EDE537EF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7" creationId="{326DE03C-D5C4-F139-9F33-3705693BA431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8" creationId="{D68DE443-F9F3-C3B3-40EE-5B5198F2777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199" creationId="{5FF12843-CA17-72B9-43B4-89CA9C5AD389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0" creationId="{767979E6-25A3-A9F0-E9BE-F4B1BE0E05BB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1" creationId="{88012CD9-4C25-3522-6A15-289FD670F164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2" creationId="{6B3C40E3-19BD-0FF7-FCEC-6930E0C9552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3" creationId="{5CC19B10-A473-930C-5E64-62957196E4CE}"/>
          </ac:spMkLst>
        </pc:spChg>
        <pc:spChg chg="mod">
          <ac:chgData name="issei tanaka" userId="1f465ed088dabd7d" providerId="LiveId" clId="{BCFDF4CA-2F63-4D36-88F2-EF5993A2DB74}" dt="2023-11-21T14:23:16.094" v="3234" actId="20577"/>
          <ac:spMkLst>
            <pc:docMk/>
            <pc:sldMk cId="3364075962" sldId="261"/>
            <ac:spMk id="204" creationId="{B1CD5DC5-E3DE-E9AC-3E11-BC522283AF3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5" creationId="{5B5D330E-CD65-651E-B9EF-CFA209494F8A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6" creationId="{90DEB508-3036-FE65-E8B7-85C2FDFB5B49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7" creationId="{A2D0B321-DA26-AE23-7BD1-4C99D830093A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8" creationId="{042FCED8-9A2D-119B-4D8B-910ED7F4727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09" creationId="{9099A460-F214-258E-CFFF-00B501C9B7B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0" creationId="{7C28A8C6-9E48-8AFD-44A7-AFA856E4230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1" creationId="{0C03C751-62CC-7545-8CD0-9F7C9B826A9D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2" creationId="{10DF3D20-F967-3466-E224-411F3F77C036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3" creationId="{81FFF6AD-2E2D-0185-679E-A1379849D690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4" creationId="{BB131F56-021C-AB5E-4DD9-84A45563EB33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5" creationId="{46C4AA4D-C3CB-BDE0-39B4-4F7A734D7CCE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6" creationId="{6D539F64-3DEB-C2A0-846D-96B752898942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7" creationId="{EF0921B2-6D28-C451-78C6-0F768BD6352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8" creationId="{1135F031-D292-CDC0-785C-EF1AF5450C28}"/>
          </ac:spMkLst>
        </pc:spChg>
        <pc:spChg chg="mod">
          <ac:chgData name="issei tanaka" userId="1f465ed088dabd7d" providerId="LiveId" clId="{BCFDF4CA-2F63-4D36-88F2-EF5993A2DB74}" dt="2023-11-21T14:22:39.531" v="3185"/>
          <ac:spMkLst>
            <pc:docMk/>
            <pc:sldMk cId="3364075962" sldId="261"/>
            <ac:spMk id="219" creationId="{22C3E339-B8FA-F635-7979-6A153C324D34}"/>
          </ac:spMkLst>
        </pc:spChg>
        <pc:spChg chg="mod">
          <ac:chgData name="issei tanaka" userId="1f465ed088dabd7d" providerId="LiveId" clId="{BCFDF4CA-2F63-4D36-88F2-EF5993A2DB74}" dt="2023-11-21T14:23:14.423" v="3233" actId="20577"/>
          <ac:spMkLst>
            <pc:docMk/>
            <pc:sldMk cId="3364075962" sldId="261"/>
            <ac:spMk id="220" creationId="{0C87ACB8-7319-67B9-00FF-70B26CB1784A}"/>
          </ac:spMkLst>
        </pc:spChg>
        <pc:spChg chg="add mod">
          <ac:chgData name="issei tanaka" userId="1f465ed088dabd7d" providerId="LiveId" clId="{BCFDF4CA-2F63-4D36-88F2-EF5993A2DB74}" dt="2023-11-21T14:23:02.240" v="3222" actId="1076"/>
          <ac:spMkLst>
            <pc:docMk/>
            <pc:sldMk cId="3364075962" sldId="261"/>
            <ac:spMk id="221" creationId="{86F50DDC-D8D3-9E4B-37A7-2BF83BEA1B41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5" creationId="{2A24ED90-4CD0-5432-F0D7-5768BB2484DA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6" creationId="{8E180767-4E34-24F7-739D-044EBCCB9D07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7" creationId="{3291B22C-0E01-C1F4-4394-9087C23AB20F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8" creationId="{186597E4-11DD-83F4-BC34-A189E26385EE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29" creationId="{574EF0BA-474C-8B14-8B99-E73C509C9071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0" creationId="{0D73B5C3-827B-600C-03B4-25628A805448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1" creationId="{BC62F5A5-E39C-EABF-DCB0-5A7C2873FD7B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2" creationId="{12D725A8-032B-58B8-1D9E-49FF0780A480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3" creationId="{CB8B308E-AFE4-A218-6D0B-940A1F13CDF6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4" creationId="{1C73D6E1-8C16-AF5B-F798-F723AFEB22FD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5" creationId="{D8FBD31D-D14D-19BF-1D44-07A64CA21152}"/>
          </ac:spMkLst>
        </pc:spChg>
        <pc:spChg chg="mod">
          <ac:chgData name="issei tanaka" userId="1f465ed088dabd7d" providerId="LiveId" clId="{BCFDF4CA-2F63-4D36-88F2-EF5993A2DB74}" dt="2023-11-22T17:45:49.012" v="3468" actId="571"/>
          <ac:spMkLst>
            <pc:docMk/>
            <pc:sldMk cId="3364075962" sldId="261"/>
            <ac:spMk id="236" creationId="{BC1C93B8-49C5-2043-14BA-4742585BE5EA}"/>
          </ac:spMkLst>
        </pc:spChg>
        <pc:grpChg chg="add mod">
          <ac:chgData name="issei tanaka" userId="1f465ed088dabd7d" providerId="LiveId" clId="{BCFDF4CA-2F63-4D36-88F2-EF5993A2DB74}" dt="2023-11-20T15:52:42.394" v="2370" actId="1076"/>
          <ac:grpSpMkLst>
            <pc:docMk/>
            <pc:sldMk cId="3364075962" sldId="261"/>
            <ac:grpSpMk id="3" creationId="{B88C26F5-EB6C-1724-B985-442C534A86ED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4" creationId="{174E8333-87B3-4F6B-15FC-44CBF24CB20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" creationId="{C87F0EFC-0B4A-08F8-B310-ADABCD39D34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6" creationId="{8C42D82E-C2CC-2C46-AF12-475BD84A79A0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7" creationId="{A65A084C-2F7B-AAA3-BC9C-28FC0434F1FF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8" creationId="{2303271F-EA05-8BC4-7D71-86B90E5A9597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9" creationId="{A2A9F801-AB78-EEE6-64D9-37242DEFAF42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10" creationId="{D5F0C508-BA1B-73ED-D318-2A0087BBE27C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11" creationId="{A0117561-46B2-8936-8F15-074E03BE7931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30" creationId="{0A2DD6F3-3901-E04A-2683-E9CB41D6C0F0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31" creationId="{26A91612-41CA-C571-9CE3-23DAB62C0BA7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0" creationId="{D85316A9-3875-A088-F62E-CE84F1C850A6}"/>
          </ac:grpSpMkLst>
        </pc:grpChg>
        <pc:grpChg chg="mod">
          <ac:chgData name="issei tanaka" userId="1f465ed088dabd7d" providerId="LiveId" clId="{BCFDF4CA-2F63-4D36-88F2-EF5993A2DB74}" dt="2023-11-20T15:52:18.582" v="2357"/>
          <ac:grpSpMkLst>
            <pc:docMk/>
            <pc:sldMk cId="3364075962" sldId="261"/>
            <ac:grpSpMk id="51" creationId="{09C648FA-5734-E914-CBDF-740CAF8D9639}"/>
          </ac:grpSpMkLst>
        </pc:grpChg>
        <pc:grpChg chg="add del mod">
          <ac:chgData name="issei tanaka" userId="1f465ed088dabd7d" providerId="LiveId" clId="{BCFDF4CA-2F63-4D36-88F2-EF5993A2DB74}" dt="2023-11-21T14:25:39.488" v="3248" actId="165"/>
          <ac:grpSpMkLst>
            <pc:docMk/>
            <pc:sldMk cId="3364075962" sldId="261"/>
            <ac:grpSpMk id="85" creationId="{8D7DB417-6454-C5C6-B522-1D29DCA61BA6}"/>
          </ac:grpSpMkLst>
        </pc:grpChg>
        <pc:grpChg chg="add mod">
          <ac:chgData name="issei tanaka" userId="1f465ed088dabd7d" providerId="LiveId" clId="{BCFDF4CA-2F63-4D36-88F2-EF5993A2DB74}" dt="2023-11-21T14:22:45.358" v="3187" actId="1076"/>
          <ac:grpSpMkLst>
            <pc:docMk/>
            <pc:sldMk cId="3364075962" sldId="261"/>
            <ac:grpSpMk id="88" creationId="{A559196A-9E9C-3C8F-6A56-759DCEF069AB}"/>
          </ac:grpSpMkLst>
        </pc:grpChg>
        <pc:grpChg chg="add del mod">
          <ac:chgData name="issei tanaka" userId="1f465ed088dabd7d" providerId="LiveId" clId="{BCFDF4CA-2F63-4D36-88F2-EF5993A2DB74}" dt="2023-11-20T15:58:20.400" v="2809" actId="165"/>
          <ac:grpSpMkLst>
            <pc:docMk/>
            <pc:sldMk cId="3364075962" sldId="261"/>
            <ac:grpSpMk id="89" creationId="{342C8375-83C6-A2F9-BB51-5B90A8C8EF09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89" creationId="{7B985F32-4EED-3939-81B2-EB0C4CDCBF8B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0" creationId="{399E7654-98E4-7152-0FB5-877804A3A1B0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0" creationId="{ED4BA5C2-607F-D43B-ED9B-301C4A0EF798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1" creationId="{44A17BEF-10C0-7D24-6BAE-41FCD5EA8A5A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1" creationId="{8FCD622C-4C29-CD40-6284-A54A2636901B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2" creationId="{083DF4FA-7913-B069-CB52-F7BC9815F4AE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2" creationId="{7F03BAB6-9DE5-1766-4034-F31DE3509B87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3" creationId="{27D9E8A5-24F0-CBEB-19BB-AFA339623E7A}"/>
          </ac:grpSpMkLst>
        </pc:grpChg>
        <pc:grpChg chg="mod">
          <ac:chgData name="issei tanaka" userId="1f465ed088dabd7d" providerId="LiveId" clId="{BCFDF4CA-2F63-4D36-88F2-EF5993A2DB74}" dt="2023-11-21T14:22:39.531" v="3185"/>
          <ac:grpSpMkLst>
            <pc:docMk/>
            <pc:sldMk cId="3364075962" sldId="261"/>
            <ac:grpSpMk id="93" creationId="{419AC531-0FD0-6E01-683D-0866282766EA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4" creationId="{2656EA4A-65F2-2DD2-6619-729AFB1A7DAE}"/>
          </ac:grpSpMkLst>
        </pc:grpChg>
        <pc:grpChg chg="del mod topLvl">
          <ac:chgData name="issei tanaka" userId="1f465ed088dabd7d" providerId="LiveId" clId="{BCFDF4CA-2F63-4D36-88F2-EF5993A2DB74}" dt="2023-11-20T15:58:24.860" v="2811" actId="165"/>
          <ac:grpSpMkLst>
            <pc:docMk/>
            <pc:sldMk cId="3364075962" sldId="261"/>
            <ac:grpSpMk id="95" creationId="{E6C29A2A-DD67-D6E7-6715-DE253FE1D978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96" creationId="{9DB2B5B9-8A78-48C2-A616-CEEE9AE50464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97" creationId="{A629F3EF-8F0E-0FA3-82E8-798C0B4596F5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16" creationId="{D877EC35-6D43-C294-54AC-273645D0C412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17" creationId="{04E916B1-F531-0F81-BD87-EEA78B7841D4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36" creationId="{EE238D1D-F575-919B-D584-0A988C546008}"/>
          </ac:grpSpMkLst>
        </pc:grpChg>
        <pc:grpChg chg="del mod topLvl">
          <ac:chgData name="issei tanaka" userId="1f465ed088dabd7d" providerId="LiveId" clId="{BCFDF4CA-2F63-4D36-88F2-EF5993A2DB74}" dt="2023-11-20T15:58:26.447" v="2812" actId="165"/>
          <ac:grpSpMkLst>
            <pc:docMk/>
            <pc:sldMk cId="3364075962" sldId="261"/>
            <ac:grpSpMk id="137" creationId="{B92BB836-F38F-D8C6-DB8D-23AD2880158E}"/>
          </ac:grpSpMkLst>
        </pc:grpChg>
        <pc:grpChg chg="add mod ord">
          <ac:chgData name="issei tanaka" userId="1f465ed088dabd7d" providerId="LiveId" clId="{BCFDF4CA-2F63-4D36-88F2-EF5993A2DB74}" dt="2023-11-21T14:26:22.996" v="3260" actId="1076"/>
          <ac:grpSpMkLst>
            <pc:docMk/>
            <pc:sldMk cId="3364075962" sldId="261"/>
            <ac:grpSpMk id="222" creationId="{2AE9754B-C832-2ED3-7319-B6B1C7663288}"/>
          </ac:grpSpMkLst>
        </pc:grpChg>
        <pc:grpChg chg="add mod">
          <ac:chgData name="issei tanaka" userId="1f465ed088dabd7d" providerId="LiveId" clId="{BCFDF4CA-2F63-4D36-88F2-EF5993A2DB74}" dt="2023-11-21T14:26:22.996" v="3260" actId="1076"/>
          <ac:grpSpMkLst>
            <pc:docMk/>
            <pc:sldMk cId="3364075962" sldId="261"/>
            <ac:grpSpMk id="223" creationId="{6CC644A0-38FE-1D5D-908F-2CDC45626435}"/>
          </ac:grpSpMkLst>
        </pc:grpChg>
        <pc:grpChg chg="add mod">
          <ac:chgData name="issei tanaka" userId="1f465ed088dabd7d" providerId="LiveId" clId="{BCFDF4CA-2F63-4D36-88F2-EF5993A2DB74}" dt="2023-11-22T17:45:49.012" v="3468" actId="571"/>
          <ac:grpSpMkLst>
            <pc:docMk/>
            <pc:sldMk cId="3364075962" sldId="261"/>
            <ac:grpSpMk id="224" creationId="{5FB6FAFD-ECD3-4AE7-1064-36A254EE1E74}"/>
          </ac:grpSpMkLst>
        </pc:grpChg>
      </pc:sldChg>
      <pc:sldChg chg="addSp delSp modSp new mod">
        <pc:chgData name="issei tanaka" userId="1f465ed088dabd7d" providerId="LiveId" clId="{BCFDF4CA-2F63-4D36-88F2-EF5993A2DB74}" dt="2023-11-21T14:26:43.242" v="3269" actId="165"/>
        <pc:sldMkLst>
          <pc:docMk/>
          <pc:sldMk cId="1877256794" sldId="262"/>
        </pc:sldMkLst>
        <pc:spChg chg="mod">
          <ac:chgData name="issei tanaka" userId="1f465ed088dabd7d" providerId="LiveId" clId="{BCFDF4CA-2F63-4D36-88F2-EF5993A2DB74}" dt="2023-11-21T14:17:13.663" v="2998" actId="20577"/>
          <ac:spMkLst>
            <pc:docMk/>
            <pc:sldMk cId="1877256794" sldId="262"/>
            <ac:spMk id="2" creationId="{8108F23B-F67C-7551-66FA-77056381FE5C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4" creationId="{7C40DDE6-4411-DA08-5964-B162977EED05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5" creationId="{738C8307-CD4A-56F6-9386-5B7F55FFF8F2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6" creationId="{769956B3-4C33-D925-6365-9C5E12F8B7E3}"/>
          </ac:spMkLst>
        </pc:spChg>
        <pc:spChg chg="mod topLvl">
          <ac:chgData name="issei tanaka" userId="1f465ed088dabd7d" providerId="LiveId" clId="{BCFDF4CA-2F63-4D36-88F2-EF5993A2DB74}" dt="2023-11-21T14:20:32.214" v="3175" actId="165"/>
          <ac:spMkLst>
            <pc:docMk/>
            <pc:sldMk cId="1877256794" sldId="262"/>
            <ac:spMk id="7" creationId="{48ED48CF-FEE1-53B0-AA7B-306E7DBE4F76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" creationId="{E3BB2717-EBF4-0CE8-6952-E77218EE448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9" creationId="{B182C83E-E934-2644-9B45-F900729F104C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0" creationId="{0E9EFD3C-5876-6CBF-3074-BFE7A0306CBD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1" creationId="{4223395F-F49A-2120-C727-9A5A2A740D9C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2" creationId="{F73E01BE-C408-4AD8-F076-BA9A6E63D8FB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3" creationId="{EF24FF0A-B0A7-E579-A746-CED27C887C4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4" creationId="{DF894FAD-377F-4084-7D68-DD1A28ECBE8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5" creationId="{9E2007AF-933C-DABC-76D2-34FCB0BF475F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6" creationId="{BBF8FDEA-7AE1-BE52-BD8D-99BB9ADE5A4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7" creationId="{46D80CD6-CEE1-D643-A422-3A12B8A74E85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8" creationId="{AF0E480C-989A-F860-ECEB-93D23B03078A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19" creationId="{275A1147-317B-DE4B-EDD1-0EDCC4A8070F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0" creationId="{3A6D32C2-30B5-1587-BC3B-FAE139F1B654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1" creationId="{34D9E75F-EB8F-B2EE-4955-DA7B09C49061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2" creationId="{92673EB4-DC5D-B758-8F60-F9747CF7BC0A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3" creationId="{FBA6B8F3-FB0D-5738-6953-F712286EE70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4" creationId="{BAE9E815-F064-423D-CDBC-258CFF22A629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5" creationId="{A32213BE-7EF8-CE3E-C4E4-C4999C830CEB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6" creationId="{C97BB790-2761-AE39-43C2-78DE1B4AC4C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7" creationId="{E0E71009-1841-B307-8239-DFDD1C61978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8" creationId="{475285E1-13A7-E211-6498-2943746A920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29" creationId="{F7BFD550-D529-FB05-EE15-B44E8D7609AE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0" creationId="{F5E4ACAB-0329-8237-A562-B9871838449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1" creationId="{A718923A-8C1F-F36C-F25A-69B4637B72A8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2" creationId="{0C4BA2AF-6908-E0FE-DA3F-534C4D80076E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3" creationId="{102EFA5A-D1E8-B2A7-B555-74D58A10683A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4" creationId="{88626F34-F5BB-FFEB-ECCB-BE408155EC05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5" creationId="{B0650EDF-48C6-259C-67E5-59F516590B8E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6" creationId="{D2B643B4-A544-75F7-8FA1-CD8BED56274F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7" creationId="{D7EC393F-F917-9D26-ADCF-F4D2BC94AF6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8" creationId="{2A692E46-E185-A271-89A5-661B309C6DE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39" creationId="{1295B9F5-9797-20B7-76C6-5E05EE0AC42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0" creationId="{DF33EC70-1182-D236-77FD-0BE22EBD28F4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1" creationId="{0B9F333F-28EA-F1A4-6B86-6AC5E6B22124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2" creationId="{84F06910-6F4D-0AE1-0F8A-EAD75A93F9F2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3" creationId="{1BB71B12-5BED-1BD6-D037-972BECB99964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4" creationId="{332A3031-ED1A-0482-5981-AD0E7E622194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5" creationId="{6C7D8610-33B7-C259-7BA0-03C3D631F271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6" creationId="{48F25FB2-83E8-48BE-23BC-FB4EEA0DE62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7" creationId="{3668343F-6F86-6322-A512-FA8B027132A2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8" creationId="{B3AE9017-8963-931C-655C-09E71ED8D48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49" creationId="{252AA7F5-BF57-3E2B-952F-C668BE31D372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0" creationId="{0B2E3F9A-4BC5-592B-6586-732DF33EE9CB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1" creationId="{08E04F75-B378-3F6A-D4D5-04767CC700BD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2" creationId="{86978645-2490-FCA5-4C75-FA28E8CA6948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3" creationId="{4DF4E4F1-55FD-652C-B04A-46A7D5EAB6BD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4" creationId="{C3B28E8D-20DE-16A0-3D3C-03117097B8CD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5" creationId="{0C7E8690-F8FB-DA02-E24F-68662C860F5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6" creationId="{2EC5C23D-D6FD-2B71-EA92-78BC76271956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7" creationId="{BB93C3E0-1EA9-02A8-9093-5F03932EC87B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8" creationId="{24FC99C3-56F5-6E06-C58A-4930D3B591AC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59" creationId="{786F8AC7-766D-0CD9-C0C4-52880F5F24AF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0" creationId="{CFC175C0-26CE-BF5A-A482-EFE2CCE0AA78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1" creationId="{F99FEA90-37F3-AA16-3691-BBB136012F78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2" creationId="{5A2CD48E-CEE3-3B6C-2C40-8A771691EEE1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3" creationId="{5E844141-69A4-2985-B9C2-F46A6F308CF2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4" creationId="{B371A81F-C3BD-2C06-CA87-E8BF427CC79A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5" creationId="{BC4D4B28-5606-0FDD-9F07-058DE82691F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6" creationId="{FB44D2AB-02E4-6790-E06A-65DB1309FB66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7" creationId="{6D218223-46CC-75BC-7E20-5F6AB605363F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8" creationId="{446DADA6-ED8E-8F0D-EAA2-A9470708A558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69" creationId="{D95AD823-127C-870B-DF18-140138B5E79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0" creationId="{1D022A9F-143D-B6CE-6EFC-00109A1BEADC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1" creationId="{B144DBB8-959A-1640-4BC2-F87D07AC32D6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2" creationId="{E261A227-EB31-2816-18F7-9D83129808F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3" creationId="{23F77473-50BA-32AE-1C33-0225AE1C06DF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4" creationId="{AC80B649-F3F3-DFF0-A813-C72B49F9D7CA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5" creationId="{8BF381C4-F865-F8F3-454B-86AA1BC71766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6" creationId="{CF3CB8CC-9147-39AF-E39C-BE36A5053CB3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7" creationId="{98FDE12B-E555-C3DC-FAF8-0E4B75B0C8E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8" creationId="{FB2DE36A-F6F8-C73A-20E1-62002DAEDA01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79" creationId="{9A066122-ACBC-9FB2-EC80-F4A9E4429E9B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0" creationId="{23785CA1-95D7-7645-513D-51BFFD5DBE7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1" creationId="{215957AB-E1B0-FEAC-E130-6E7BC57334DB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2" creationId="{94C099D9-C674-8016-B83A-6CCD426B575D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3" creationId="{2D6564AF-29C1-E8B7-D746-8B07AE6A7E19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4" creationId="{90844661-65D6-1EBC-82DA-DD81B251E475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5" creationId="{7B117F07-0D7F-EC77-C47D-C9EE137C04A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6" creationId="{1C49E6FD-CB4A-C4C0-B3F7-59973845FE57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7" creationId="{55870184-29C2-3DBB-5CB9-52AD19F389E0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8" creationId="{AEAC9E3B-7DA5-5DDC-B978-A87C3E1340F1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89" creationId="{EBB89F2E-D942-E75A-A768-6916895234E6}"/>
          </ac:spMkLst>
        </pc:spChg>
        <pc:spChg chg="mod topLvl">
          <ac:chgData name="issei tanaka" userId="1f465ed088dabd7d" providerId="LiveId" clId="{BCFDF4CA-2F63-4D36-88F2-EF5993A2DB74}" dt="2023-11-21T14:20:51.802" v="3178" actId="164"/>
          <ac:spMkLst>
            <pc:docMk/>
            <pc:sldMk cId="1877256794" sldId="262"/>
            <ac:spMk id="90" creationId="{CD07EB1E-69E4-4F39-E174-C7A291AEA0E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97" creationId="{CCAD9D7B-7D1A-CB03-EAEF-70B20BEC525C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98" creationId="{0F2AE391-DA4C-2436-6E35-F5DEE3519470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99" creationId="{AEBD2940-1C95-7FD6-3C6C-6EBA90DC4CE2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0" creationId="{EF2DC589-5A3E-46F7-F8BC-6DDF071D3875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1" creationId="{60D56D1D-F3B9-FBB7-F8DD-8A4F19CB4016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2" creationId="{E8C2F867-90E5-F311-BBA2-94C686067460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3" creationId="{C670DA74-F475-A19A-EDFF-509FF5B4C25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4" creationId="{2C87C449-E7F5-71D6-42CA-8E8E9D52B74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5" creationId="{D77227D8-B581-07C4-1C11-AB77D85550EA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6" creationId="{CE940261-07C0-F232-ED31-EB3FB24B6ED1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7" creationId="{54BD17AA-7C6E-769C-EB0B-927518607C4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8" creationId="{BD46EEC8-4513-B84B-784F-3632AFCB1591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09" creationId="{40AFED0D-2416-4C35-3F71-B8B60E5E78E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0" creationId="{1910739A-760E-62E7-2E66-CCDE7B7BDCEE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1" creationId="{9448AE63-9C05-3402-8BD5-EB514F60DEB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2" creationId="{63FA364B-80C0-3664-A8D6-115658D1FA11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3" creationId="{42953AF2-B573-0FCF-40B4-85E1836EAD5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4" creationId="{74B4FD8E-DB13-89BC-2DA4-BDE0B25D017E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5" creationId="{04F8CC9A-4E68-E1B9-4FC6-6C34C16D3DC9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6" creationId="{2C6B5D5C-BAA4-4F2D-8426-F12AFBB70632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7" creationId="{F1254A9E-AB5F-68F1-E35B-A707AE9825DE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8" creationId="{5AAD8B0C-CCF7-E2F9-276B-5FB9E1D6D987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19" creationId="{3F218F10-5DA7-9399-1392-E7824418B554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0" creationId="{2514C38F-05E5-7C82-D177-1C0D210AC73C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1" creationId="{4BA47137-E05C-1111-9A9B-60615C01712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2" creationId="{92E1CAFD-A063-AEB7-452D-2754A7B88BDD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3" creationId="{B461BC99-AF9F-8E1D-33A9-9C00F40015B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4" creationId="{8611AB72-264C-4BE6-13A9-0879B2866DD0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5" creationId="{7E5EE2B5-9301-A3B9-4B86-D14BFFCFA226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6" creationId="{7F4115B6-E771-9634-4B2B-61B6E63BE90A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7" creationId="{7C040CD8-4D83-95E6-4DC2-E9A2C408C31B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8" creationId="{5A55F8D9-E404-96B7-50F7-9A743F57E1C5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29" creationId="{209FD5CB-E9B0-5F27-5FBD-5CA265CDC548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0" creationId="{50BAFD2C-D2B9-392F-6FD6-B7AF8651BE6F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1" creationId="{22310E8E-1D1F-D4EC-A075-FAFD7D563822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2" creationId="{C670BA56-5655-4C24-3DF4-74B7A6EB1E16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3" creationId="{F5E19914-8B59-CABC-8B05-F2B4CE56904C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4" creationId="{A6F6DFBC-5075-BDF9-E3E0-BBDB023840A3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5" creationId="{A1066924-A3ED-7796-86C8-D56A27E591D5}"/>
          </ac:spMkLst>
        </pc:spChg>
        <pc:spChg chg="mod topLvl">
          <ac:chgData name="issei tanaka" userId="1f465ed088dabd7d" providerId="LiveId" clId="{BCFDF4CA-2F63-4D36-88F2-EF5993A2DB74}" dt="2023-11-21T14:20:27.332" v="3172" actId="164"/>
          <ac:spMkLst>
            <pc:docMk/>
            <pc:sldMk cId="1877256794" sldId="262"/>
            <ac:spMk id="136" creationId="{2FA63766-5F12-317C-1068-0EA9D781ACA8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37" creationId="{19AE9551-43B5-8F90-27D1-B05DDFB8AF35}"/>
          </ac:spMkLst>
        </pc:spChg>
        <pc:spChg chg="add mod">
          <ac:chgData name="issei tanaka" userId="1f465ed088dabd7d" providerId="LiveId" clId="{BCFDF4CA-2F63-4D36-88F2-EF5993A2DB74}" dt="2023-11-21T14:17:53.388" v="3020" actId="571"/>
          <ac:spMkLst>
            <pc:docMk/>
            <pc:sldMk cId="1877256794" sldId="262"/>
            <ac:spMk id="138" creationId="{C1635CFE-E165-DB26-8A20-4462E235647A}"/>
          </ac:spMkLst>
        </pc:spChg>
        <pc:spChg chg="add mod">
          <ac:chgData name="issei tanaka" userId="1f465ed088dabd7d" providerId="LiveId" clId="{BCFDF4CA-2F63-4D36-88F2-EF5993A2DB74}" dt="2023-11-21T14:17:53.388" v="3020" actId="571"/>
          <ac:spMkLst>
            <pc:docMk/>
            <pc:sldMk cId="1877256794" sldId="262"/>
            <ac:spMk id="139" creationId="{6CFEC779-E477-23A4-46CA-628CFD691010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0" creationId="{94E9F3D3-114D-9151-57A6-F0BFF40ECAC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1" creationId="{0AE53DCA-088D-B581-D10C-EC98BD771A79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2" creationId="{5C605741-F86B-5AD9-A3FF-8D1CFC6A3AD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3" creationId="{00D166AA-F5F4-351C-A858-07E1BFF21B1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4" creationId="{5286EBA5-59BC-A636-7EFB-FE4EA2FEAC63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5" creationId="{652594D4-ACE5-F388-7A11-B53A5C2B50A2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6" creationId="{0A43A8D4-5CB4-91B5-A77F-AB3D466E5017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7" creationId="{7BEB12A7-88AD-5B49-91E7-29284371DC08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8" creationId="{F7B812AC-1436-D892-8A96-96FD124EA2E6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49" creationId="{95CE382F-2AB7-FF64-F9EE-A90314C118FC}"/>
          </ac:spMkLst>
        </pc:spChg>
        <pc:spChg chg="add mod topLvl">
          <ac:chgData name="issei tanaka" userId="1f465ed088dabd7d" providerId="LiveId" clId="{BCFDF4CA-2F63-4D36-88F2-EF5993A2DB74}" dt="2023-11-21T14:24:43.432" v="3247" actId="554"/>
          <ac:spMkLst>
            <pc:docMk/>
            <pc:sldMk cId="1877256794" sldId="262"/>
            <ac:spMk id="151" creationId="{20EAF337-7CFC-F0E4-629E-2CBA0C24B9B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2" creationId="{B6C9DCA8-C773-7B04-96E9-F229F1AEA76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3" creationId="{FB4889BD-D7BE-BB1E-5331-4985A4F2FBF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4" creationId="{926615FE-915D-51B2-392C-5CC56D8CCC2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5" creationId="{5627DA1C-0EA2-805D-4A3E-65B8622EA04E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56" creationId="{9756BB6B-494F-EDD4-0113-43A2EAF8C60A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58" creationId="{366D0FA9-F68C-5F82-DBC1-737617ACCED1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59" creationId="{736B86A9-85AE-3FE6-F1AF-E1AC06CBB7D6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0" creationId="{5E31701C-7F29-0934-2E76-E63A71C9FA70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1" creationId="{924ACC94-6E90-9B15-9344-DD35C0B0825E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2" creationId="{DD1AAB71-011B-F3E4-A282-5FA1EE10AE0A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3" creationId="{D0602882-ECA4-1B0F-430E-E038C9BD9BC5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4" creationId="{D37264FA-0DCA-3745-F6A9-E2D41FD8D4ED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5" creationId="{87B86EF9-55F2-9488-D5D2-AF76A178EA98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6" creationId="{9FDCC825-9487-D1A0-D00B-63A546AD6426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7" creationId="{133B83F6-5E64-706C-E28C-E3AE178B0D3C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8" creationId="{17D7FAC8-C876-B7E4-A85B-3B24A62D4C8A}"/>
          </ac:spMkLst>
        </pc:spChg>
        <pc:spChg chg="add mod">
          <ac:chgData name="issei tanaka" userId="1f465ed088dabd7d" providerId="LiveId" clId="{BCFDF4CA-2F63-4D36-88F2-EF5993A2DB74}" dt="2023-11-21T14:18:40.643" v="3102" actId="571"/>
          <ac:spMkLst>
            <pc:docMk/>
            <pc:sldMk cId="1877256794" sldId="262"/>
            <ac:spMk id="169" creationId="{67A1D8A9-1A09-751D-E21B-BC6B4B1B86D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0" creationId="{CEC7E4B1-D341-A675-1541-B9B69453232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1" creationId="{9C596249-8C3D-254D-298B-980CF2B5003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2" creationId="{CED19A89-B452-BAEE-B228-1E1730390FA8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3" creationId="{026A165B-CB05-14F5-F145-50237EC9B926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4" creationId="{DB7AA36D-743E-2CB9-B40E-E4F2D5F66934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5" creationId="{95137E95-4E3C-DA02-A1A6-22B404A19331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6" creationId="{812F2F8E-B0A7-0466-4923-C3EEF1D1D09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7" creationId="{2490A1AA-5F38-5074-412D-23BA86C6BC8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8" creationId="{D857B976-578B-0109-101D-ED7C7CAFC46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79" creationId="{DA427832-7375-9245-CFD4-68B0628DAB0D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0" creationId="{26BB8EC8-46AD-2010-F3C3-CC11E0B9193B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1" creationId="{5D2662D4-C543-0D2C-14F2-3AA18310E6E5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2" creationId="{DD9A2EDF-195F-72FC-2EDC-C33BCFB945C3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3" creationId="{F5C9E405-DCA3-4E8F-C861-B8D8AA890126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4" creationId="{D14559CC-05CB-BC73-0951-D964338CDA1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5" creationId="{CA330FDA-5712-02A5-EBED-1EF0A0F505CC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6" creationId="{153DF60A-C155-A0F7-59AA-85D927C486CF}"/>
          </ac:spMkLst>
        </pc:spChg>
        <pc:spChg chg="add mod topLvl">
          <ac:chgData name="issei tanaka" userId="1f465ed088dabd7d" providerId="LiveId" clId="{BCFDF4CA-2F63-4D36-88F2-EF5993A2DB74}" dt="2023-11-21T14:20:10.716" v="3170" actId="165"/>
          <ac:spMkLst>
            <pc:docMk/>
            <pc:sldMk cId="1877256794" sldId="262"/>
            <ac:spMk id="187" creationId="{14B2DD7D-4B28-D1A5-B177-3A017E2E5C1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3" creationId="{395BF9F5-FE7A-87F7-F844-30C0CFEEC8F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4" creationId="{BDD471C7-9FB9-8AB8-B1E3-45447154846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5" creationId="{5B1E24B3-70B0-4A32-BFB6-CB6976383A3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6" creationId="{EE87CD8A-829D-37B6-017D-3F96D480CD7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7" creationId="{49188756-83FF-06CF-6760-A9888F93290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8" creationId="{ED2A8EFF-ACA2-61B3-0183-28FABDC4BF1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199" creationId="{9B736D43-97F5-42AA-278E-2DBEBEC4FCF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0" creationId="{D06E051A-5F29-90F6-099E-70ADBBE45DA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1" creationId="{56B56C8F-26F2-497C-D739-BBC8B54766D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2" creationId="{489B1D8F-B20B-3FE8-687F-B286DFE98824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3" creationId="{D5A34189-A96E-A436-AEE0-25BA9220F82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4" creationId="{F8380E26-237E-929A-A206-9E3035EA91B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5" creationId="{BC541308-1EE5-6E9B-EFB4-D75B96A6F42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6" creationId="{524D8B8D-87CA-796C-5304-416C4257D5F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7" creationId="{502C4162-E769-90B6-B6E6-7150AC62A89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8" creationId="{68D244C6-C1E2-B656-66E3-46581F5C6E0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09" creationId="{0DA9D038-43A0-FF0C-8331-0ABBA6A4F4FB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0" creationId="{671A7846-3B01-25E3-D355-B20D01DF8EE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1" creationId="{C21843C3-4BEF-7397-8911-9C23668DF6C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2" creationId="{8173A1F4-D9F7-6375-2B1E-E562F0DA6CDB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3" creationId="{299FB949-18D0-4572-7B28-878277239F2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4" creationId="{48F2BC96-81DA-0BD4-4BED-9C8908EF335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5" creationId="{D10ADBF0-9D73-289D-4A4F-6D84D7F2715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6" creationId="{2EA7487C-81F5-D836-E31E-9EA26CE6706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7" creationId="{ABC37A5B-8D3B-286E-EEE7-1116189BD52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8" creationId="{12FA9A8F-4C90-43B1-99A0-65499FE93CD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19" creationId="{087AB860-B216-0FF7-44DB-A762A01F393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0" creationId="{489497E8-EB9A-1062-FFA6-BF480B9FD65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1" creationId="{8ABAE659-5A92-DCA9-4CD6-38053BDF28A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2" creationId="{8780AF01-4C77-3A41-82CA-CDD1C8A53C9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3" creationId="{636C1435-607B-352C-1F47-EF76D38F4AD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4" creationId="{E5F38F09-6D91-C6E0-E37D-32C7531D38A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5" creationId="{94FCEB9B-B832-78D3-A50A-3786FAAED32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6" creationId="{81108279-35F5-FDFC-58F8-302A658A007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7" creationId="{592E30CD-F2A9-0966-3073-44119A3D7DE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8" creationId="{D48F39CD-74D6-B246-D3D3-3C775DE1523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29" creationId="{160A86BF-C9C8-FF35-FE13-DD82E2EC782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0" creationId="{E57417A9-7AD4-4472-2C4B-61D57425704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1" creationId="{CC15DDC7-CC26-417E-4BE6-BFE9751F91C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2" creationId="{A7FCBC14-36D8-2612-9630-B0638A145F9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3" creationId="{FFEF3A94-B4E4-BAD9-B68F-12C91E810895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4" creationId="{32184EAF-0287-5D4E-55D9-05F35F66423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5" creationId="{2594ECA7-8836-3A5F-42D2-914C6326210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6" creationId="{B319241B-F4FC-AC4A-64D5-93D6A3F8D3E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7" creationId="{339A1506-4CE3-A638-9757-AAC848FF78F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8" creationId="{77549C89-2819-9B58-84FC-5BC97E18576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39" creationId="{080F47F2-84D9-75F5-DFC1-16901243138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0" creationId="{01D05499-2798-3DCE-6F65-2C8EA9293B47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1" creationId="{1C9C55C5-6A19-FBE7-C0D1-BA77EFF2B89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2" creationId="{06361EE6-2B68-95DA-5ACE-D3100ABEFA2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3" creationId="{6B9E4654-653A-A43D-7D5D-BF656FDFB25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4" creationId="{3E49A6F3-FB58-C461-922E-C0A7DBAEA69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5" creationId="{8F4B36E4-377C-723A-F999-0E131DA17A0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6" creationId="{9FF841C8-D9CE-572B-F4FE-566B2F033FF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7" creationId="{EC33DF40-3CA0-D26F-1D2A-722A0262B05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8" creationId="{44FE861C-98E7-AA3E-7A05-ABFAE4B8AAD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49" creationId="{207B35C2-14AB-11E9-1406-DE755D308D14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0" creationId="{E4C2A037-BE2C-CDE3-1942-48153CADB451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1" creationId="{D9C9063B-C091-21B1-0005-9674423E876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2" creationId="{189507B9-0DC5-59A6-7319-DAA8F9478ED2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3" creationId="{92353E3E-7559-784B-069C-C6123C73BB1B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4" creationId="{0D5C67CA-03FB-4F0D-F22D-55119ED6D44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5" creationId="{7CA15163-9D76-E07B-2F67-276F889A54FC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6" creationId="{8D3056DF-FC09-EBE8-308F-87773D88F4E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7" creationId="{E29AD42E-D076-6119-297E-263B045CF37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8" creationId="{E82E4245-4A39-3C28-2499-6E035A9AC2A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59" creationId="{AEB3E5E8-6174-10B5-11AF-2BA073651DA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0" creationId="{DD08511C-E8E7-B155-6C4F-8E83BF1387E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1" creationId="{F0963320-E98C-2684-5E8A-FCA4D4FACFB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2" creationId="{FDCCFD2E-BF08-BF65-085C-837B5E2BF2FA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3" creationId="{6EAF329F-0C10-72E4-BAC9-68000DA4EAD7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4" creationId="{582BCBA4-BA04-4206-BD41-958FBBCAB4CF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5" creationId="{1537BA2A-B2CC-1398-3226-48FBA5080AB3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6" creationId="{832CBCCF-D9B8-D8FF-3BEA-7C7BFCAF2E38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7" creationId="{16C61C56-97EF-EF77-CFE2-EACCF9FD509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8" creationId="{D9ACC664-C95F-CF6B-286A-68862E200F7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69" creationId="{AD64F405-D9B9-3423-4FA4-177BE2528BDE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0" creationId="{46FEBFE0-61C2-0D55-C7CA-1994772DDBAD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1" creationId="{F768C88F-2EB1-530D-B3D1-6B00060196E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2" creationId="{64D939A3-1665-4123-35AD-B8CD6E6D2F79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3" creationId="{E09A13BA-280B-CE5E-BD64-AA99CBFAC1F6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4" creationId="{00D0801C-D40C-3C8C-F890-2E4A51969040}"/>
          </ac:spMkLst>
        </pc:spChg>
        <pc:spChg chg="add del mod">
          <ac:chgData name="issei tanaka" userId="1f465ed088dabd7d" providerId="LiveId" clId="{BCFDF4CA-2F63-4D36-88F2-EF5993A2DB74}" dt="2023-11-21T14:20:49.390" v="3177"/>
          <ac:spMkLst>
            <pc:docMk/>
            <pc:sldMk cId="1877256794" sldId="262"/>
            <ac:spMk id="275" creationId="{E261EEC6-BC07-2AFA-C0EE-1DC2268A66B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78" creationId="{C8F3F976-FFB2-668B-C787-4E5F6775FAA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79" creationId="{7190466E-A0FB-7DF3-F754-4E958C730AA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0" creationId="{D15B6C41-A29D-9FEC-3917-A575B548A98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1" creationId="{E3C76D27-E676-554E-B31E-807254C7284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2" creationId="{B19AC5DF-C800-8D4E-1795-CDED554C966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3" creationId="{A53C7673-BEA3-98DD-3323-FFDBC64A61D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4" creationId="{1D2A813F-76F2-CF35-DBE2-5E9AF06C3B9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5" creationId="{FDE3B6FD-213B-C46B-FF50-08EF13469006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6" creationId="{FBF380A6-7F67-9667-C153-E8B6252F8AC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7" creationId="{66C94640-C472-C1E0-A38C-499869B5C7D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88" creationId="{8E102613-CFEF-3C8D-5D76-0A275EC6ECFC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89" creationId="{85C92957-1E10-0795-352B-735CE0748D0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0" creationId="{3D9F44B8-C244-CBC2-F6FB-C0DFB360E43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1" creationId="{7BB2F915-D8AF-F843-5A99-D128902FEB0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2" creationId="{41A13BB8-EA22-B758-A387-D77A1273E5C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93" creationId="{BD2A9F8E-E676-13A8-5AA6-AA5EEDCA134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4" creationId="{DCFB4B8C-D22C-B278-9809-F9394A030EC2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95" creationId="{C303A6F2-5382-F596-4139-0FBE8C8C220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6" creationId="{FFC92BB8-DF5A-4EC8-DA19-48A04A6C5F6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7" creationId="{FDB3CF9E-FF96-4302-2741-D9F1EDDA289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298" creationId="{7EB589A8-33AA-3CC9-8843-D674422201CE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299" creationId="{77DEDE4C-F392-E5C9-9EB2-0CA54D0D968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0" creationId="{58E19566-5412-A095-8093-01EE8E05847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1" creationId="{CA448D55-B309-8BC0-6B14-A3352E338FF7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02" creationId="{1F09F329-D41C-B6FF-0A31-92D2F2DC4E3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3" creationId="{AA101B2A-BCAE-CABB-51CF-CC662AC9AAA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4" creationId="{13376D4A-68D3-565B-8825-2223EE012247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05" creationId="{7F50FB84-0314-E2AC-C100-D1A2FAB6ED4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6" creationId="{5FAC0DC7-2EA4-73C6-D7BE-6B2463F70C8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07" creationId="{AA2909E5-FFD5-A496-E1D1-8CD588DCD69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8" creationId="{4711E306-9186-4AAE-E9D5-F3162E3CD383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09" creationId="{C17508E8-6164-FEDA-6B32-7A4CD84AEEA7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0" creationId="{DA4AD515-9351-F08C-761C-9011CF77F11A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11" creationId="{12AA353D-BDA1-9509-B9E3-960748E83B7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2" creationId="{B6AE7DA6-50A1-E6E2-D4E3-6059CE879CF1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13" creationId="{B6C39327-5046-07CD-FE6C-FD3707073AE7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4" creationId="{0005DEA9-853D-1E1F-C333-48676EC5CF2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5" creationId="{8B33E70F-851C-B5B7-83E6-110C53EFD95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6" creationId="{D82D1D32-A181-8357-2BCE-BDF05118DEB2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17" creationId="{8F407C54-0C5B-3F60-DDE3-13EA866662E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8" creationId="{68C37AED-F287-85F0-C755-A43EEEB88D5C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19" creationId="{93B16587-3554-3EFC-6B66-C5E6C01EEF7C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0" creationId="{B80B1082-115D-8003-9DC9-C49EC9989EB3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1" creationId="{D49293BC-2C55-1B9D-F6A4-F476C7A501D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2" creationId="{45AB2308-85BA-2BFF-2024-DE2276ABFB88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3" creationId="{1FB4409A-E99A-3A63-1197-39236EF9088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4" creationId="{D1942744-1C4E-038C-4E28-41659623F861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5" creationId="{66EBB339-F8D3-6A09-1D2F-0DA32035C861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6" creationId="{211E3885-938E-F1B5-B7C0-018EE3CE72A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7" creationId="{22E32529-06FE-E184-A672-C4BAD45A5476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28" creationId="{98110234-3DFF-8437-3DB4-F1EFAE5D3CD6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29" creationId="{D46287D6-301A-6EAC-C6BE-CCFFE1ACC1F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0" creationId="{283E4ACB-CA3D-EADE-C94F-C64DE47701A5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31" creationId="{F3E38331-2ED3-FE05-D818-A6875B278B79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2" creationId="{DD7D15C7-F6D3-453B-4BF1-435851D89D8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3" creationId="{F24A9209-68F5-96C3-EFE1-0E9B3E7F139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4" creationId="{B0E22532-CD5C-FA2C-C56D-D213FFDD607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35" creationId="{C84A8D75-50C4-A87A-092A-FF51361EA61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6" creationId="{07A0A753-3E6A-2558-9678-806285A04A3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7" creationId="{FD1B4BAE-A7D4-1E93-C048-2AFE7DBD9E2C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38" creationId="{C2966B85-44B6-31E8-9BC9-1906ED116FC4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39" creationId="{F2CB22EB-CDFF-0ADA-C671-0407D3B5C2F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0" creationId="{9B81C125-155A-3D27-4D06-BF3BE8DEABE2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1" creationId="{E7B45E1E-41B4-D8B8-5A19-450EA524C188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2" creationId="{7F2BF660-2768-1C98-4D4B-859FCBD313A5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3" creationId="{C7D30B61-F8B6-A2DE-FF73-73EE2B4CD34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4" creationId="{33593E18-AB52-8623-E024-BDF2765083C5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5" creationId="{790E09C3-6D54-8554-F4BF-BE9CE87DDE5B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6" creationId="{6CB673DB-31F6-600E-6983-03A90D87F991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7" creationId="{1A893AA6-8A7D-8D06-3743-C3F650828DE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48" creationId="{79952AE7-FC48-6DDA-9AF0-3BA0F7CF0039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49" creationId="{8A344B5E-7AC7-10AB-DA1A-200A3DBEA5B0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0" creationId="{728D5B3A-AA1D-98A9-B15F-CDDBE2504C2E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1" creationId="{52C254A7-AF1C-9D25-D845-35B5B8C9304D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2" creationId="{6FFB6BB9-3DB5-4448-C204-CDA322B6314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53" creationId="{28B8BF68-CACB-B3DF-69BF-A4D6916EC04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4" creationId="{046BBE55-AA53-FA62-557B-032175756AB6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5" creationId="{A568F641-3E28-268C-1EDF-DE2E500F3773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56" creationId="{52EAEE1F-F4B7-978F-095F-20326F5E8762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7" creationId="{90ED34CE-350B-4EE6-6DA8-52C740CFDBAF}"/>
          </ac:spMkLst>
        </pc:spChg>
        <pc:spChg chg="mod topLvl">
          <ac:chgData name="issei tanaka" userId="1f465ed088dabd7d" providerId="LiveId" clId="{BCFDF4CA-2F63-4D36-88F2-EF5993A2DB74}" dt="2023-11-21T14:26:30.131" v="3261" actId="165"/>
          <ac:spMkLst>
            <pc:docMk/>
            <pc:sldMk cId="1877256794" sldId="262"/>
            <ac:spMk id="358" creationId="{95BF7118-012F-93CD-5563-4C425AAAD8BE}"/>
          </ac:spMkLst>
        </pc:spChg>
        <pc:spChg chg="mod topLvl">
          <ac:chgData name="issei tanaka" userId="1f465ed088dabd7d" providerId="LiveId" clId="{BCFDF4CA-2F63-4D36-88F2-EF5993A2DB74}" dt="2023-11-21T14:26:43.242" v="3269" actId="165"/>
          <ac:spMkLst>
            <pc:docMk/>
            <pc:sldMk cId="1877256794" sldId="262"/>
            <ac:spMk id="359" creationId="{97FB66A7-95D4-BA8A-B484-0E8E707EE6CA}"/>
          </ac:spMkLst>
        </pc:spChg>
        <pc:spChg chg="del mod">
          <ac:chgData name="issei tanaka" userId="1f465ed088dabd7d" providerId="LiveId" clId="{BCFDF4CA-2F63-4D36-88F2-EF5993A2DB74}" dt="2023-11-21T14:24:31.340" v="3243" actId="478"/>
          <ac:spMkLst>
            <pc:docMk/>
            <pc:sldMk cId="1877256794" sldId="262"/>
            <ac:spMk id="360" creationId="{EB35409E-F78C-BBAC-BA4D-488382599428}"/>
          </ac:spMkLst>
        </pc:spChg>
        <pc:spChg chg="add mod">
          <ac:chgData name="issei tanaka" userId="1f465ed088dabd7d" providerId="LiveId" clId="{BCFDF4CA-2F63-4D36-88F2-EF5993A2DB74}" dt="2023-11-21T14:24:39.470" v="3245" actId="571"/>
          <ac:spMkLst>
            <pc:docMk/>
            <pc:sldMk cId="1877256794" sldId="262"/>
            <ac:spMk id="361" creationId="{A23B0FC6-34D5-6D45-4059-31BD1265EE2B}"/>
          </ac:spMkLst>
        </pc:spChg>
        <pc:spChg chg="add mod">
          <ac:chgData name="issei tanaka" userId="1f465ed088dabd7d" providerId="LiveId" clId="{BCFDF4CA-2F63-4D36-88F2-EF5993A2DB74}" dt="2023-11-21T14:24:39.470" v="3245" actId="571"/>
          <ac:spMkLst>
            <pc:docMk/>
            <pc:sldMk cId="1877256794" sldId="262"/>
            <ac:spMk id="362" creationId="{A5D09447-3079-6AD7-A3AB-1060073554D1}"/>
          </ac:spMkLst>
        </pc:spChg>
        <pc:spChg chg="add mod">
          <ac:chgData name="issei tanaka" userId="1f465ed088dabd7d" providerId="LiveId" clId="{BCFDF4CA-2F63-4D36-88F2-EF5993A2DB74}" dt="2023-11-21T14:24:43.432" v="3247" actId="554"/>
          <ac:spMkLst>
            <pc:docMk/>
            <pc:sldMk cId="1877256794" sldId="262"/>
            <ac:spMk id="363" creationId="{7635BF04-B6F0-8FFD-94AA-72AFAB8CB7A3}"/>
          </ac:spMkLst>
        </pc:spChg>
        <pc:spChg chg="add mod">
          <ac:chgData name="issei tanaka" userId="1f465ed088dabd7d" providerId="LiveId" clId="{BCFDF4CA-2F63-4D36-88F2-EF5993A2DB74}" dt="2023-11-21T14:24:43.432" v="3247" actId="554"/>
          <ac:spMkLst>
            <pc:docMk/>
            <pc:sldMk cId="1877256794" sldId="262"/>
            <ac:spMk id="364" creationId="{8F2E0A32-034A-3473-32AF-6C83878629F4}"/>
          </ac:spMkLst>
        </pc:spChg>
        <pc:grpChg chg="add del mod">
          <ac:chgData name="issei tanaka" userId="1f465ed088dabd7d" providerId="LiveId" clId="{BCFDF4CA-2F63-4D36-88F2-EF5993A2DB74}" dt="2023-11-21T14:20:32.214" v="3175" actId="165"/>
          <ac:grpSpMkLst>
            <pc:docMk/>
            <pc:sldMk cId="1877256794" sldId="262"/>
            <ac:grpSpMk id="3" creationId="{E1300C36-78C3-3BC0-9A23-83A067B61B18}"/>
          </ac:grpSpMkLst>
        </pc:grpChg>
        <pc:grpChg chg="add del mod">
          <ac:chgData name="issei tanaka" userId="1f465ed088dabd7d" providerId="LiveId" clId="{BCFDF4CA-2F63-4D36-88F2-EF5993A2DB74}" dt="2023-11-21T14:17:41.848" v="3004" actId="165"/>
          <ac:grpSpMkLst>
            <pc:docMk/>
            <pc:sldMk cId="1877256794" sldId="262"/>
            <ac:grpSpMk id="91" creationId="{13D8DD8D-96DE-0F36-14DD-055E062BBB95}"/>
          </ac:grpSpMkLst>
        </pc:grpChg>
        <pc:grpChg chg="del mod topLvl">
          <ac:chgData name="issei tanaka" userId="1f465ed088dabd7d" providerId="LiveId" clId="{BCFDF4CA-2F63-4D36-88F2-EF5993A2DB74}" dt="2023-11-21T14:17:44.649" v="3006" actId="165"/>
          <ac:grpSpMkLst>
            <pc:docMk/>
            <pc:sldMk cId="1877256794" sldId="262"/>
            <ac:grpSpMk id="92" creationId="{FA3C3B4A-B152-0B0C-4C74-6F34D7991481}"/>
          </ac:grpSpMkLst>
        </pc:grpChg>
        <pc:grpChg chg="del mod topLvl">
          <ac:chgData name="issei tanaka" userId="1f465ed088dabd7d" providerId="LiveId" clId="{BCFDF4CA-2F63-4D36-88F2-EF5993A2DB74}" dt="2023-11-21T14:17:43.577" v="3005" actId="165"/>
          <ac:grpSpMkLst>
            <pc:docMk/>
            <pc:sldMk cId="1877256794" sldId="262"/>
            <ac:grpSpMk id="93" creationId="{270211F5-9CBE-772B-247C-537ED113989A}"/>
          </ac:grpSpMkLst>
        </pc:grpChg>
        <pc:grpChg chg="del mod topLvl">
          <ac:chgData name="issei tanaka" userId="1f465ed088dabd7d" providerId="LiveId" clId="{BCFDF4CA-2F63-4D36-88F2-EF5993A2DB74}" dt="2023-11-21T14:17:45.116" v="3007" actId="165"/>
          <ac:grpSpMkLst>
            <pc:docMk/>
            <pc:sldMk cId="1877256794" sldId="262"/>
            <ac:grpSpMk id="94" creationId="{8B5E27F3-87F7-AC96-B1EF-5993E50BCDBC}"/>
          </ac:grpSpMkLst>
        </pc:grpChg>
        <pc:grpChg chg="del mod topLvl">
          <ac:chgData name="issei tanaka" userId="1f465ed088dabd7d" providerId="LiveId" clId="{BCFDF4CA-2F63-4D36-88F2-EF5993A2DB74}" dt="2023-11-21T14:17:45.526" v="3008" actId="165"/>
          <ac:grpSpMkLst>
            <pc:docMk/>
            <pc:sldMk cId="1877256794" sldId="262"/>
            <ac:grpSpMk id="95" creationId="{B459294C-CFB0-1714-CBF9-90A06DDF0469}"/>
          </ac:grpSpMkLst>
        </pc:grpChg>
        <pc:grpChg chg="del mod topLvl">
          <ac:chgData name="issei tanaka" userId="1f465ed088dabd7d" providerId="LiveId" clId="{BCFDF4CA-2F63-4D36-88F2-EF5993A2DB74}" dt="2023-11-21T14:17:45.999" v="3009" actId="165"/>
          <ac:grpSpMkLst>
            <pc:docMk/>
            <pc:sldMk cId="1877256794" sldId="262"/>
            <ac:grpSpMk id="96" creationId="{03020EEE-3044-56E4-FF80-66FA08B5333C}"/>
          </ac:grpSpMkLst>
        </pc:grpChg>
        <pc:grpChg chg="add del mod">
          <ac:chgData name="issei tanaka" userId="1f465ed088dabd7d" providerId="LiveId" clId="{BCFDF4CA-2F63-4D36-88F2-EF5993A2DB74}" dt="2023-11-21T14:18:14.706" v="3080" actId="165"/>
          <ac:grpSpMkLst>
            <pc:docMk/>
            <pc:sldMk cId="1877256794" sldId="262"/>
            <ac:grpSpMk id="150" creationId="{62D9DFB3-9EE1-999B-3622-E19704A35784}"/>
          </ac:grpSpMkLst>
        </pc:grpChg>
        <pc:grpChg chg="add del mod topLvl">
          <ac:chgData name="issei tanaka" userId="1f465ed088dabd7d" providerId="LiveId" clId="{BCFDF4CA-2F63-4D36-88F2-EF5993A2DB74}" dt="2023-11-21T14:20:19.048" v="3171" actId="165"/>
          <ac:grpSpMkLst>
            <pc:docMk/>
            <pc:sldMk cId="1877256794" sldId="262"/>
            <ac:grpSpMk id="157" creationId="{C646CF3F-D723-946D-F19A-805DBC64B3B3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88" creationId="{B8A3EE27-70EA-4D01-5253-EECA4926C579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89" creationId="{75C4541C-3FC7-8066-C6D1-9336D9DCE9A5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90" creationId="{C3B892BF-75BF-F77A-A260-FD87C67227A9}"/>
          </ac:grpSpMkLst>
        </pc:grpChg>
        <pc:grpChg chg="add del mod">
          <ac:chgData name="issei tanaka" userId="1f465ed088dabd7d" providerId="LiveId" clId="{BCFDF4CA-2F63-4D36-88F2-EF5993A2DB74}" dt="2023-11-21T14:20:10.716" v="3170" actId="165"/>
          <ac:grpSpMkLst>
            <pc:docMk/>
            <pc:sldMk cId="1877256794" sldId="262"/>
            <ac:grpSpMk id="191" creationId="{79F55DB2-4C9D-7C42-3915-51FDE812387D}"/>
          </ac:grpSpMkLst>
        </pc:grpChg>
        <pc:grpChg chg="add del mod">
          <ac:chgData name="issei tanaka" userId="1f465ed088dabd7d" providerId="LiveId" clId="{BCFDF4CA-2F63-4D36-88F2-EF5993A2DB74}" dt="2023-11-21T14:20:29.797" v="3174" actId="478"/>
          <ac:grpSpMkLst>
            <pc:docMk/>
            <pc:sldMk cId="1877256794" sldId="262"/>
            <ac:grpSpMk id="192" creationId="{41A85373-071E-2050-C830-22468E5D9634}"/>
          </ac:grpSpMkLst>
        </pc:grpChg>
        <pc:grpChg chg="add mod">
          <ac:chgData name="issei tanaka" userId="1f465ed088dabd7d" providerId="LiveId" clId="{BCFDF4CA-2F63-4D36-88F2-EF5993A2DB74}" dt="2023-11-21T14:20:51.802" v="3178" actId="164"/>
          <ac:grpSpMkLst>
            <pc:docMk/>
            <pc:sldMk cId="1877256794" sldId="262"/>
            <ac:grpSpMk id="276" creationId="{BA5083F9-54A6-9CE0-E131-AA6893991247}"/>
          </ac:grpSpMkLst>
        </pc:grpChg>
        <pc:grpChg chg="add del mod">
          <ac:chgData name="issei tanaka" userId="1f465ed088dabd7d" providerId="LiveId" clId="{BCFDF4CA-2F63-4D36-88F2-EF5993A2DB74}" dt="2023-11-21T14:26:30.131" v="3261" actId="165"/>
          <ac:grpSpMkLst>
            <pc:docMk/>
            <pc:sldMk cId="1877256794" sldId="262"/>
            <ac:grpSpMk id="277" creationId="{D366B326-A281-9E84-1372-83AC96C9E6D5}"/>
          </ac:grpSpMkLst>
        </pc:grpChg>
        <pc:grpChg chg="add del mod">
          <ac:chgData name="issei tanaka" userId="1f465ed088dabd7d" providerId="LiveId" clId="{BCFDF4CA-2F63-4D36-88F2-EF5993A2DB74}" dt="2023-11-21T14:26:43.242" v="3269" actId="165"/>
          <ac:grpSpMkLst>
            <pc:docMk/>
            <pc:sldMk cId="1877256794" sldId="262"/>
            <ac:grpSpMk id="365" creationId="{537D4BE3-BC53-95FF-1269-204C0EC60CC4}"/>
          </ac:grpSpMkLst>
        </pc:grpChg>
        <pc:grpChg chg="add del mod">
          <ac:chgData name="issei tanaka" userId="1f465ed088dabd7d" providerId="LiveId" clId="{BCFDF4CA-2F63-4D36-88F2-EF5993A2DB74}" dt="2023-11-21T14:26:43.242" v="3269" actId="165"/>
          <ac:grpSpMkLst>
            <pc:docMk/>
            <pc:sldMk cId="1877256794" sldId="262"/>
            <ac:grpSpMk id="366" creationId="{5605D0FF-2BC2-3DCA-741F-A484CB7B4B1E}"/>
          </ac:grpSpMkLst>
        </pc:grpChg>
      </pc:sldChg>
      <pc:sldChg chg="addSp modSp new mod">
        <pc:chgData name="issei tanaka" userId="1f465ed088dabd7d" providerId="LiveId" clId="{BCFDF4CA-2F63-4D36-88F2-EF5993A2DB74}" dt="2023-11-21T14:35:54.669" v="3466" actId="1076"/>
        <pc:sldMkLst>
          <pc:docMk/>
          <pc:sldMk cId="567708782" sldId="263"/>
        </pc:sldMkLst>
        <pc:spChg chg="mod">
          <ac:chgData name="issei tanaka" userId="1f465ed088dabd7d" providerId="LiveId" clId="{BCFDF4CA-2F63-4D36-88F2-EF5993A2DB74}" dt="2023-11-21T14:27:53.408" v="3286" actId="20577"/>
          <ac:spMkLst>
            <pc:docMk/>
            <pc:sldMk cId="567708782" sldId="263"/>
            <ac:spMk id="2" creationId="{AB1DA68F-E788-081C-6943-562DBC0FF0D9}"/>
          </ac:spMkLst>
        </pc:spChg>
        <pc:spChg chg="add mod">
          <ac:chgData name="issei tanaka" userId="1f465ed088dabd7d" providerId="LiveId" clId="{BCFDF4CA-2F63-4D36-88F2-EF5993A2DB74}" dt="2023-11-21T14:31:22.878" v="3406" actId="20577"/>
          <ac:spMkLst>
            <pc:docMk/>
            <pc:sldMk cId="567708782" sldId="263"/>
            <ac:spMk id="3" creationId="{F183766E-0895-2361-57D0-7D5E25C74C3E}"/>
          </ac:spMkLst>
        </pc:spChg>
        <pc:spChg chg="add mod">
          <ac:chgData name="issei tanaka" userId="1f465ed088dabd7d" providerId="LiveId" clId="{BCFDF4CA-2F63-4D36-88F2-EF5993A2DB74}" dt="2023-11-21T14:33:50.539" v="3465" actId="1076"/>
          <ac:spMkLst>
            <pc:docMk/>
            <pc:sldMk cId="567708782" sldId="263"/>
            <ac:spMk id="4" creationId="{86A783CD-293C-14CD-A27A-CFC29FD8D613}"/>
          </ac:spMkLst>
        </pc:spChg>
        <pc:spChg chg="add mod">
          <ac:chgData name="issei tanaka" userId="1f465ed088dabd7d" providerId="LiveId" clId="{BCFDF4CA-2F63-4D36-88F2-EF5993A2DB74}" dt="2023-11-21T14:33:22.945" v="3444" actId="1076"/>
          <ac:spMkLst>
            <pc:docMk/>
            <pc:sldMk cId="567708782" sldId="263"/>
            <ac:spMk id="5" creationId="{38996CAD-929E-D3D3-5516-0E3E335087FE}"/>
          </ac:spMkLst>
        </pc:spChg>
        <pc:spChg chg="add mod">
          <ac:chgData name="issei tanaka" userId="1f465ed088dabd7d" providerId="LiveId" clId="{BCFDF4CA-2F63-4D36-88F2-EF5993A2DB74}" dt="2023-11-21T14:33:46.971" v="3464" actId="20577"/>
          <ac:spMkLst>
            <pc:docMk/>
            <pc:sldMk cId="567708782" sldId="263"/>
            <ac:spMk id="6" creationId="{9A7AC007-3487-2A27-3514-ECEE15FCE405}"/>
          </ac:spMkLst>
        </pc:spChg>
        <pc:spChg chg="add mod">
          <ac:chgData name="issei tanaka" userId="1f465ed088dabd7d" providerId="LiveId" clId="{BCFDF4CA-2F63-4D36-88F2-EF5993A2DB74}" dt="2023-11-21T14:35:54.669" v="3466" actId="1076"/>
          <ac:spMkLst>
            <pc:docMk/>
            <pc:sldMk cId="567708782" sldId="263"/>
            <ac:spMk id="7" creationId="{3B2C8DFC-FF25-D4CB-A5D8-C31812EA2493}"/>
          </ac:spMkLst>
        </pc:spChg>
        <pc:spChg chg="add mod">
          <ac:chgData name="issei tanaka" userId="1f465ed088dabd7d" providerId="LiveId" clId="{BCFDF4CA-2F63-4D36-88F2-EF5993A2DB74}" dt="2023-11-21T14:33:38.929" v="3454" actId="1076"/>
          <ac:spMkLst>
            <pc:docMk/>
            <pc:sldMk cId="567708782" sldId="263"/>
            <ac:spMk id="8" creationId="{530235B3-FFEB-42DC-0B69-22F4B21A363F}"/>
          </ac:spMkLst>
        </pc:spChg>
      </pc:sldChg>
      <pc:sldMasterChg chg="delSp modSp mod modSldLayout">
        <pc:chgData name="issei tanaka" userId="1f465ed088dabd7d" providerId="LiveId" clId="{BCFDF4CA-2F63-4D36-88F2-EF5993A2DB74}" dt="2023-11-21T14:29:19.565" v="3299" actId="478"/>
        <pc:sldMasterMkLst>
          <pc:docMk/>
          <pc:sldMasterMk cId="3059418977" sldId="2147483660"/>
        </pc:sldMasterMkLst>
        <pc:spChg chg="del mod">
          <ac:chgData name="issei tanaka" userId="1f465ed088dabd7d" providerId="LiveId" clId="{BCFDF4CA-2F63-4D36-88F2-EF5993A2DB74}" dt="2023-11-21T14:28:36.491" v="3288" actId="478"/>
          <ac:spMkLst>
            <pc:docMk/>
            <pc:sldMasterMk cId="3059418977" sldId="2147483660"/>
            <ac:spMk id="13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5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6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8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19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20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21" creationId="{00000000-0000-0000-0000-000000000000}"/>
          </ac:spMkLst>
        </pc:spChg>
        <pc:spChg chg="mod">
          <ac:chgData name="issei tanaka" userId="1f465ed088dabd7d" providerId="LiveId" clId="{BCFDF4CA-2F63-4D36-88F2-EF5993A2DB74}" dt="2023-11-21T14:28:35.653" v="3287" actId="1076"/>
          <ac:spMkLst>
            <pc:docMk/>
            <pc:sldMasterMk cId="3059418977" sldId="2147483660"/>
            <ac:spMk id="22" creationId="{00000000-0000-0000-0000-000000000000}"/>
          </ac:spMkLst>
        </pc:spChg>
        <pc:spChg chg="del mod">
          <ac:chgData name="issei tanaka" userId="1f465ed088dabd7d" providerId="LiveId" clId="{BCFDF4CA-2F63-4D36-88F2-EF5993A2DB74}" dt="2023-11-21T14:28:39.595" v="3290" actId="478"/>
          <ac:spMkLst>
            <pc:docMk/>
            <pc:sldMasterMk cId="3059418977" sldId="2147483660"/>
            <ac:spMk id="24" creationId="{8C203067-B9C3-486D-8AEB-8F37BFB12DEC}"/>
          </ac:spMkLst>
        </pc:spChg>
        <pc:spChg chg="del mod">
          <ac:chgData name="issei tanaka" userId="1f465ed088dabd7d" providerId="LiveId" clId="{BCFDF4CA-2F63-4D36-88F2-EF5993A2DB74}" dt="2023-11-21T14:28:39.595" v="3290" actId="478"/>
          <ac:spMkLst>
            <pc:docMk/>
            <pc:sldMasterMk cId="3059418977" sldId="2147483660"/>
            <ac:spMk id="25" creationId="{55451BAF-2D96-40D5-9692-67241FAF9B41}"/>
          </ac:spMkLst>
        </pc:spChg>
        <pc:grpChg chg="del">
          <ac:chgData name="issei tanaka" userId="1f465ed088dabd7d" providerId="LiveId" clId="{BCFDF4CA-2F63-4D36-88F2-EF5993A2DB74}" dt="2023-11-21T14:29:02.145" v="3293" actId="165"/>
          <ac:grpSpMkLst>
            <pc:docMk/>
            <pc:sldMasterMk cId="3059418977" sldId="2147483660"/>
            <ac:grpSpMk id="5" creationId="{FE252E23-0159-4FA2-8AA5-689CD8E3A2F2}"/>
          </ac:grpSpMkLst>
        </pc:grpChg>
        <pc:grpChg chg="del mod">
          <ac:chgData name="issei tanaka" userId="1f465ed088dabd7d" providerId="LiveId" clId="{BCFDF4CA-2F63-4D36-88F2-EF5993A2DB74}" dt="2023-11-21T14:28:36.491" v="3288" actId="478"/>
          <ac:grpSpMkLst>
            <pc:docMk/>
            <pc:sldMasterMk cId="3059418977" sldId="2147483660"/>
            <ac:grpSpMk id="14" creationId="{00000000-0000-0000-0000-000000000000}"/>
          </ac:grpSpMkLst>
        </pc:grpChg>
        <pc:grpChg chg="mod">
          <ac:chgData name="issei tanaka" userId="1f465ed088dabd7d" providerId="LiveId" clId="{BCFDF4CA-2F63-4D36-88F2-EF5993A2DB74}" dt="2023-11-21T14:28:35.653" v="3287" actId="1076"/>
          <ac:grpSpMkLst>
            <pc:docMk/>
            <pc:sldMasterMk cId="3059418977" sldId="2147483660"/>
            <ac:grpSpMk id="17" creationId="{00000000-0000-0000-0000-000000000000}"/>
          </ac:grpSpMkLst>
        </pc:grpChg>
        <pc:cxnChg chg="mod topLvl">
          <ac:chgData name="issei tanaka" userId="1f465ed088dabd7d" providerId="LiveId" clId="{BCFDF4CA-2F63-4D36-88F2-EF5993A2DB74}" dt="2023-11-21T14:29:07.578" v="3294" actId="14100"/>
          <ac:cxnSpMkLst>
            <pc:docMk/>
            <pc:sldMasterMk cId="3059418977" sldId="2147483660"/>
            <ac:cxnSpMk id="8" creationId="{00000000-0000-0000-0000-000000000000}"/>
          </ac:cxnSpMkLst>
        </pc:cxnChg>
        <pc:cxnChg chg="del mod topLvl">
          <ac:chgData name="issei tanaka" userId="1f465ed088dabd7d" providerId="LiveId" clId="{BCFDF4CA-2F63-4D36-88F2-EF5993A2DB74}" dt="2023-11-21T14:29:09.217" v="3296" actId="478"/>
          <ac:cxnSpMkLst>
            <pc:docMk/>
            <pc:sldMasterMk cId="3059418977" sldId="2147483660"/>
            <ac:cxnSpMk id="9" creationId="{00000000-0000-0000-0000-000000000000}"/>
          </ac:cxnSpMkLst>
        </pc:cxnChg>
        <pc:cxnChg chg="del mod topLvl">
          <ac:chgData name="issei tanaka" userId="1f465ed088dabd7d" providerId="LiveId" clId="{BCFDF4CA-2F63-4D36-88F2-EF5993A2DB74}" dt="2023-11-21T14:29:09.217" v="3296" actId="478"/>
          <ac:cxnSpMkLst>
            <pc:docMk/>
            <pc:sldMasterMk cId="3059418977" sldId="2147483660"/>
            <ac:cxnSpMk id="11" creationId="{00000000-0000-0000-0000-000000000000}"/>
          </ac:cxnSpMkLst>
        </pc:cxnChg>
        <pc:sldLayoutChg chg="delSp mod">
          <pc:chgData name="issei tanaka" userId="1f465ed088dabd7d" providerId="LiveId" clId="{BCFDF4CA-2F63-4D36-88F2-EF5993A2DB74}" dt="2023-11-21T14:28:44.613" v="3291" actId="478"/>
          <pc:sldLayoutMkLst>
            <pc:docMk/>
            <pc:sldMasterMk cId="3059418977" sldId="2147483660"/>
            <pc:sldLayoutMk cId="4182182054" sldId="2147483661"/>
          </pc:sldLayoutMkLst>
          <pc:spChg chg="del">
            <ac:chgData name="issei tanaka" userId="1f465ed088dabd7d" providerId="LiveId" clId="{BCFDF4CA-2F63-4D36-88F2-EF5993A2DB74}" dt="2023-11-21T14:28:44.613" v="3291" actId="478"/>
            <ac:spMkLst>
              <pc:docMk/>
              <pc:sldMasterMk cId="3059418977" sldId="2147483660"/>
              <pc:sldLayoutMk cId="4182182054" sldId="2147483661"/>
              <ac:spMk id="10" creationId="{00000000-0000-0000-0000-000000000000}"/>
            </ac:spMkLst>
          </pc:spChg>
          <pc:graphicFrameChg chg="del">
            <ac:chgData name="issei tanaka" userId="1f465ed088dabd7d" providerId="LiveId" clId="{BCFDF4CA-2F63-4D36-88F2-EF5993A2DB74}" dt="2023-11-21T14:28:44.613" v="3291" actId="478"/>
            <ac:graphicFrameMkLst>
              <pc:docMk/>
              <pc:sldMasterMk cId="3059418977" sldId="2147483660"/>
              <pc:sldLayoutMk cId="4182182054" sldId="2147483661"/>
              <ac:graphicFrameMk id="2" creationId="{00000000-0000-0000-0000-000000000000}"/>
            </ac:graphicFrameMkLst>
          </pc:graphicFrameChg>
        </pc:sldLayoutChg>
        <pc:sldLayoutChg chg="delSp modSp mod">
          <pc:chgData name="issei tanaka" userId="1f465ed088dabd7d" providerId="LiveId" clId="{BCFDF4CA-2F63-4D36-88F2-EF5993A2DB74}" dt="2023-11-21T14:29:19.565" v="3299" actId="478"/>
          <pc:sldLayoutMkLst>
            <pc:docMk/>
            <pc:sldMasterMk cId="3059418977" sldId="2147483660"/>
            <pc:sldLayoutMk cId="1395653898" sldId="2147483670"/>
          </pc:sldLayoutMkLst>
          <pc:spChg chg="del">
            <ac:chgData name="issei tanaka" userId="1f465ed088dabd7d" providerId="LiveId" clId="{BCFDF4CA-2F63-4D36-88F2-EF5993A2DB74}" dt="2023-11-21T14:28:51.989" v="3292" actId="478"/>
            <ac:spMkLst>
              <pc:docMk/>
              <pc:sldMasterMk cId="3059418977" sldId="2147483660"/>
              <pc:sldLayoutMk cId="1395653898" sldId="2147483670"/>
              <ac:spMk id="26" creationId="{268B1904-84FB-4E22-9E9E-828C4637BA3B}"/>
            </ac:spMkLst>
          </pc:spChg>
          <pc:spChg chg="del">
            <ac:chgData name="issei tanaka" userId="1f465ed088dabd7d" providerId="LiveId" clId="{BCFDF4CA-2F63-4D36-88F2-EF5993A2DB74}" dt="2023-11-21T14:28:51.989" v="3292" actId="478"/>
            <ac:spMkLst>
              <pc:docMk/>
              <pc:sldMasterMk cId="3059418977" sldId="2147483660"/>
              <pc:sldLayoutMk cId="1395653898" sldId="2147483670"/>
              <ac:spMk id="36" creationId="{1B1B4A58-005C-4C7F-A462-BFCD0072A2AD}"/>
            </ac:spMkLst>
          </pc:spChg>
          <pc:spChg chg="del">
            <ac:chgData name="issei tanaka" userId="1f465ed088dabd7d" providerId="LiveId" clId="{BCFDF4CA-2F63-4D36-88F2-EF5993A2DB74}" dt="2023-11-21T14:28:51.989" v="3292" actId="478"/>
            <ac:spMkLst>
              <pc:docMk/>
              <pc:sldMasterMk cId="3059418977" sldId="2147483660"/>
              <pc:sldLayoutMk cId="1395653898" sldId="2147483670"/>
              <ac:spMk id="37" creationId="{BB35365A-7D97-4AF4-925D-6744297524D0}"/>
            </ac:spMkLst>
          </pc:spChg>
          <pc:grpChg chg="del">
            <ac:chgData name="issei tanaka" userId="1f465ed088dabd7d" providerId="LiveId" clId="{BCFDF4CA-2F63-4D36-88F2-EF5993A2DB74}" dt="2023-11-21T14:29:14.377" v="3297" actId="165"/>
            <ac:grpSpMkLst>
              <pc:docMk/>
              <pc:sldMasterMk cId="3059418977" sldId="2147483660"/>
              <pc:sldLayoutMk cId="1395653898" sldId="2147483670"/>
              <ac:grpSpMk id="22" creationId="{67E0A909-56ED-417F-BBB9-3D2D34A930BA}"/>
            </ac:grpSpMkLst>
          </pc:grpChg>
          <pc:grpChg chg="del">
            <ac:chgData name="issei tanaka" userId="1f465ed088dabd7d" providerId="LiveId" clId="{BCFDF4CA-2F63-4D36-88F2-EF5993A2DB74}" dt="2023-11-21T14:28:51.989" v="3292" actId="478"/>
            <ac:grpSpMkLst>
              <pc:docMk/>
              <pc:sldMasterMk cId="3059418977" sldId="2147483660"/>
              <pc:sldLayoutMk cId="1395653898" sldId="2147483670"/>
              <ac:grpSpMk id="27" creationId="{B46E088B-A257-4D29-888F-0DDB34468EA3}"/>
            </ac:grpSpMkLst>
          </pc:grpChg>
          <pc:cxnChg chg="mod topLvl">
            <ac:chgData name="issei tanaka" userId="1f465ed088dabd7d" providerId="LiveId" clId="{BCFDF4CA-2F63-4D36-88F2-EF5993A2DB74}" dt="2023-11-21T14:29:17.983" v="3298" actId="14100"/>
            <ac:cxnSpMkLst>
              <pc:docMk/>
              <pc:sldMasterMk cId="3059418977" sldId="2147483660"/>
              <pc:sldLayoutMk cId="1395653898" sldId="2147483670"/>
              <ac:cxnSpMk id="23" creationId="{A4205EDD-BA3D-451B-AFB1-DEE9A4358FDE}"/>
            </ac:cxnSpMkLst>
          </pc:cxnChg>
          <pc:cxnChg chg="del mod topLvl">
            <ac:chgData name="issei tanaka" userId="1f465ed088dabd7d" providerId="LiveId" clId="{BCFDF4CA-2F63-4D36-88F2-EF5993A2DB74}" dt="2023-11-21T14:29:19.565" v="3299" actId="478"/>
            <ac:cxnSpMkLst>
              <pc:docMk/>
              <pc:sldMasterMk cId="3059418977" sldId="2147483660"/>
              <pc:sldLayoutMk cId="1395653898" sldId="2147483670"/>
              <ac:cxnSpMk id="24" creationId="{A0AD5542-6CB8-4658-AB3D-CF02DEF89612}"/>
            </ac:cxnSpMkLst>
          </pc:cxnChg>
          <pc:cxnChg chg="del mod topLvl">
            <ac:chgData name="issei tanaka" userId="1f465ed088dabd7d" providerId="LiveId" clId="{BCFDF4CA-2F63-4D36-88F2-EF5993A2DB74}" dt="2023-11-21T14:29:19.565" v="3299" actId="478"/>
            <ac:cxnSpMkLst>
              <pc:docMk/>
              <pc:sldMasterMk cId="3059418977" sldId="2147483660"/>
              <pc:sldLayoutMk cId="1395653898" sldId="2147483670"/>
              <ac:cxnSpMk id="25" creationId="{20B43D9D-6B5F-4C23-BAA8-DC8D4EFAAEDA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1A97E0C-E5BF-49E7-9F69-1DA9A8F8FE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929E6D-74ED-4F4B-ABB0-FA8408950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C5506-9ED4-402B-ACAF-F143C2A77ABB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701243-4DDC-44B2-A9C0-F0C6E45679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4DA650-6CF6-4572-A7CF-460B20906C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825B2-B859-41A6-8702-1118A1CB38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41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E8E0-EC77-470F-8443-E2970BE2310C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8294-C35D-4D3A-BDCB-3F09194EA8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5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036322-EE7A-413C-9CA3-C387D3CBF9D8}"/>
              </a:ext>
            </a:extLst>
          </p:cNvPr>
          <p:cNvSpPr/>
          <p:nvPr userDrawn="1"/>
        </p:nvSpPr>
        <p:spPr>
          <a:xfrm>
            <a:off x="11325726" y="0"/>
            <a:ext cx="866274" cy="3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5778500" y="1190170"/>
            <a:ext cx="6413500" cy="31931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6541408" y="2533144"/>
            <a:ext cx="5397500" cy="921323"/>
          </a:xfrm>
          <a:prstGeom prst="rect">
            <a:avLst/>
          </a:prstGeom>
        </p:spPr>
        <p:txBody>
          <a:bodyPr/>
          <a:lstStyle>
            <a:lvl1pPr marL="0" indent="0" algn="l" defTabSz="913924" rtl="0" eaLnBrk="1" latinLnBrk="0" hangingPunct="1">
              <a:lnSpc>
                <a:spcPct val="90000"/>
              </a:lnSpc>
              <a:spcBef>
                <a:spcPts val="600"/>
              </a:spcBef>
              <a:buNone/>
              <a:defRPr kumimoji="1" lang="ja-JP" altLang="en-US" sz="2400" b="1" kern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821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9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B743C4-276C-46C8-85CF-27DE5C775665}"/>
              </a:ext>
            </a:extLst>
          </p:cNvPr>
          <p:cNvSpPr/>
          <p:nvPr userDrawn="1"/>
        </p:nvSpPr>
        <p:spPr>
          <a:xfrm>
            <a:off x="11325726" y="0"/>
            <a:ext cx="866274" cy="32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51367957-3D51-451C-898F-FF8BC2141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3999" y="1122363"/>
            <a:ext cx="9143999" cy="238759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1" name="テキスト プレースホルダー 30">
            <a:extLst>
              <a:ext uri="{FF2B5EF4-FFF2-40B4-BE49-F238E27FC236}">
                <a16:creationId xmlns:a16="http://schemas.microsoft.com/office/drawing/2014/main" id="{FF6043A3-6681-4E1C-9F3C-094D6F089D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602039"/>
            <a:ext cx="9143998" cy="16557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0445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0001" y="900000"/>
            <a:ext cx="11292000" cy="5688000"/>
          </a:xfrm>
          <a:prstGeom prst="rect">
            <a:avLst/>
          </a:prstGeom>
        </p:spPr>
        <p:txBody>
          <a:bodyPr lIns="360000" tIns="46800" rIns="360000" numCol="2"/>
          <a:lstStyle>
            <a:lvl1pPr marL="457200" indent="-457200">
              <a:buFont typeface="+mj-lt"/>
              <a:buAutoNum type="arabicPeriod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42724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99191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bg>
      <p:bgPr>
        <a:solidFill>
          <a:srgbClr val="A2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4205EDD-BA3D-451B-AFB1-DEE9A4358FDE}"/>
              </a:ext>
            </a:extLst>
          </p:cNvPr>
          <p:cNvCxnSpPr>
            <a:cxnSpLocks/>
          </p:cNvCxnSpPr>
          <p:nvPr/>
        </p:nvCxnSpPr>
        <p:spPr>
          <a:xfrm>
            <a:off x="203559" y="548680"/>
            <a:ext cx="1165195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0ECD62-497A-4612-833D-79912129CD8F}"/>
              </a:ext>
            </a:extLst>
          </p:cNvPr>
          <p:cNvSpPr txBox="1"/>
          <p:nvPr userDrawn="1"/>
        </p:nvSpPr>
        <p:spPr>
          <a:xfrm>
            <a:off x="11462083" y="4217"/>
            <a:ext cx="726338" cy="257369"/>
          </a:xfrm>
          <a:prstGeom prst="rect">
            <a:avLst/>
          </a:prstGeom>
        </p:spPr>
        <p:txBody>
          <a:bodyPr lIns="91398" tIns="45718" rIns="91398" bIns="45718"/>
          <a:lstStyle>
            <a:defPPr>
              <a:defRPr lang="ja-JP"/>
            </a:defPPr>
            <a:lvl1pPr algn="r" defTabSz="913924">
              <a:defRPr sz="12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fld id="{9DB5165C-5084-4422-BFA9-FE84E163767D}" type="slidenum"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/>
              <a:t>‹#›</a:t>
            </a:fld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テキスト プレースホルダー 2">
            <a:extLst>
              <a:ext uri="{FF2B5EF4-FFF2-40B4-BE49-F238E27FC236}">
                <a16:creationId xmlns:a16="http://schemas.microsoft.com/office/drawing/2014/main" id="{999D76AB-5EB6-4CE6-8381-C33829C8DAFD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900001" y="900000"/>
            <a:ext cx="11292000" cy="5688000"/>
          </a:xfrm>
          <a:prstGeom prst="rect">
            <a:avLst/>
          </a:prstGeom>
        </p:spPr>
        <p:txBody>
          <a:bodyPr lIns="360000" tIns="46800" rIns="360000" numCol="2"/>
          <a:lstStyle>
            <a:lvl1pPr marL="0" indent="0">
              <a:buFont typeface="Arial" panose="020B0604020202020204" pitchFamily="34" charset="0"/>
              <a:buNone/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6974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56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20000"/>
            <a:ext cx="12191999" cy="5868000"/>
          </a:xfrm>
          <a:prstGeom prst="rect">
            <a:avLst/>
          </a:prstGeom>
        </p:spPr>
        <p:txBody>
          <a:bodyPr lIns="360000" tIns="46800" rIns="360000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6974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576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本文と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0088-6620-489B-930D-05D22D5041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720000"/>
            <a:ext cx="12191999" cy="5556621"/>
          </a:xfrm>
          <a:prstGeom prst="rect">
            <a:avLst/>
          </a:prstGeom>
        </p:spPr>
        <p:txBody>
          <a:bodyPr lIns="360000" tIns="46800" rIns="360000"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456974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91392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1370872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4pPr>
            <a:lvl5pPr marL="1827823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4460F862-B8F8-4B8E-ADE8-5C1D38B5F4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276621"/>
            <a:ext cx="12192000" cy="330685"/>
          </a:xfrm>
          <a:prstGeom prst="rect">
            <a:avLst/>
          </a:prstGeom>
          <a:solidFill>
            <a:srgbClr val="FFFF99"/>
          </a:solidFill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216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>
            <a:cxnSpLocks/>
          </p:cNvCxnSpPr>
          <p:nvPr/>
        </p:nvCxnSpPr>
        <p:spPr>
          <a:xfrm>
            <a:off x="203559" y="548680"/>
            <a:ext cx="1165195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E58DB3-2C8E-429E-98DC-B7983B32E19F}"/>
              </a:ext>
            </a:extLst>
          </p:cNvPr>
          <p:cNvSpPr txBox="1"/>
          <p:nvPr userDrawn="1"/>
        </p:nvSpPr>
        <p:spPr>
          <a:xfrm>
            <a:off x="11462083" y="4217"/>
            <a:ext cx="726338" cy="257369"/>
          </a:xfrm>
          <a:prstGeom prst="rect">
            <a:avLst/>
          </a:prstGeom>
        </p:spPr>
        <p:txBody>
          <a:bodyPr lIns="91398" tIns="45718" rIns="91398" bIns="45718"/>
          <a:lstStyle>
            <a:defPPr>
              <a:defRPr lang="ja-JP"/>
            </a:defPPr>
            <a:lvl1pPr algn="r" defTabSz="913924">
              <a:defRPr sz="120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fld id="{9DB5165C-5084-4422-BFA9-FE84E163767D}" type="slidenum">
              <a:rPr lang="ja-JP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/>
              <a:t>‹#›</a:t>
            </a:fld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 userDrawn="1">
            <p:ph type="title"/>
          </p:nvPr>
        </p:nvSpPr>
        <p:spPr>
          <a:xfrm>
            <a:off x="1765266" y="2"/>
            <a:ext cx="8661468" cy="548756"/>
          </a:xfrm>
          <a:prstGeom prst="rect">
            <a:avLst/>
          </a:prstGeom>
        </p:spPr>
        <p:txBody>
          <a:bodyPr vert="horz" lIns="91398" tIns="45718" rIns="91398" bIns="45718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5941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9" r:id="rId4"/>
    <p:sldLayoutId id="2147483670" r:id="rId5"/>
    <p:sldLayoutId id="2147483665" r:id="rId6"/>
    <p:sldLayoutId id="2147483666" r:id="rId7"/>
  </p:sldLayoutIdLst>
  <p:hf hdr="0" ftr="0" dt="0"/>
  <p:txStyles>
    <p:titleStyle>
      <a:lvl1pPr algn="ctr" defTabSz="913924" rtl="0" eaLnBrk="1" latinLnBrk="0" hangingPunct="1">
        <a:lnSpc>
          <a:spcPct val="90000"/>
        </a:lnSpc>
        <a:spcBef>
          <a:spcPct val="0"/>
        </a:spcBef>
        <a:buNone/>
        <a:defRPr kumimoji="1" sz="2400" b="1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488" indent="-228488" algn="l" defTabSz="91392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62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10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360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311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284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46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08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182" indent="-228488" algn="l" defTabSz="9139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51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4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6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48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22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20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71" algn="l" defTabSz="913924" rtl="0" eaLnBrk="1" latinLnBrk="0" hangingPunct="1"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47F518BB-4B46-5D38-1593-C0D00024C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四角形: 角を丸くする 272">
            <a:extLst>
              <a:ext uri="{FF2B5EF4-FFF2-40B4-BE49-F238E27FC236}">
                <a16:creationId xmlns:a16="http://schemas.microsoft.com/office/drawing/2014/main" id="{01FAFE5A-653B-5121-59DE-951E5657B8E7}"/>
              </a:ext>
            </a:extLst>
          </p:cNvPr>
          <p:cNvSpPr/>
          <p:nvPr/>
        </p:nvSpPr>
        <p:spPr>
          <a:xfrm>
            <a:off x="5979318" y="1201194"/>
            <a:ext cx="6129338" cy="1546164"/>
          </a:xfrm>
          <a:prstGeom prst="roundRect">
            <a:avLst>
              <a:gd name="adj" fmla="val 4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E8FDE-EBA8-00EC-F1EC-1D12262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やりたいこと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7453C5-D4CD-22D0-5D80-150618122944}"/>
              </a:ext>
            </a:extLst>
          </p:cNvPr>
          <p:cNvSpPr txBox="1"/>
          <p:nvPr/>
        </p:nvSpPr>
        <p:spPr>
          <a:xfrm>
            <a:off x="480291" y="722745"/>
            <a:ext cx="6253122" cy="147732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いくつかの</a:t>
            </a:r>
            <a:r>
              <a:rPr lang="en-US" altLang="ja-JP" sz="1600" dirty="0"/>
              <a:t>excel</a:t>
            </a:r>
            <a:r>
              <a:rPr lang="ja-JP" altLang="en-US" sz="1600" dirty="0"/>
              <a:t>（他のツールでもいいが）に並んでいるレコードの差分を取る。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レコードの集まりをテーブルと呼ぶ。</a:t>
            </a:r>
            <a:endParaRPr lang="en-US" altLang="ja-JP" sz="1600" dirty="0"/>
          </a:p>
          <a:p>
            <a:r>
              <a:rPr lang="ja-JP" altLang="en-US" sz="1600" dirty="0"/>
              <a:t>レコードは属性を持つ。</a:t>
            </a:r>
            <a:endParaRPr lang="en-US" altLang="ja-JP" sz="1600" dirty="0"/>
          </a:p>
          <a:p>
            <a:pPr algn="l"/>
            <a:r>
              <a:rPr lang="ja-JP" altLang="en-US" sz="1600" dirty="0"/>
              <a:t>レコードは主キーを持つ。主キーとレコードは</a:t>
            </a:r>
            <a:r>
              <a:rPr lang="en-US" altLang="ja-JP" sz="1600" dirty="0"/>
              <a:t>1</a:t>
            </a:r>
            <a:r>
              <a:rPr lang="ja-JP" altLang="en-US" sz="1600" dirty="0"/>
              <a:t>対</a:t>
            </a:r>
            <a:r>
              <a:rPr lang="en-US" altLang="ja-JP" sz="1600" dirty="0"/>
              <a:t>1</a:t>
            </a:r>
            <a:r>
              <a:rPr lang="ja-JP" altLang="en-US" sz="1600" dirty="0"/>
              <a:t>対応をする。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属性は名前を持つが、表記が異なる場合がある。</a:t>
            </a:r>
            <a:endParaRPr lang="en-US" altLang="ja-JP" sz="1600" dirty="0"/>
          </a:p>
          <a:p>
            <a:pPr algn="l"/>
            <a:r>
              <a:rPr lang="ja-JP" altLang="en-US" sz="1600" dirty="0"/>
              <a:t>差分とは、追加、削除、変更のいずれか。</a:t>
            </a:r>
            <a:endParaRPr lang="en-US" altLang="ja-JP" sz="1600" dirty="0"/>
          </a:p>
        </p:txBody>
      </p: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55A09949-CD18-1035-31A0-7DFF8B72070B}"/>
              </a:ext>
            </a:extLst>
          </p:cNvPr>
          <p:cNvGrpSpPr/>
          <p:nvPr/>
        </p:nvGrpSpPr>
        <p:grpSpPr>
          <a:xfrm>
            <a:off x="163658" y="2620820"/>
            <a:ext cx="4701310" cy="1616360"/>
            <a:chOff x="386195" y="2620820"/>
            <a:chExt cx="4701310" cy="1616360"/>
          </a:xfrm>
        </p:grpSpPr>
        <p:grpSp>
          <p:nvGrpSpPr>
            <p:cNvPr id="155" name="グループ化 154">
              <a:extLst>
                <a:ext uri="{FF2B5EF4-FFF2-40B4-BE49-F238E27FC236}">
                  <a16:creationId xmlns:a16="http://schemas.microsoft.com/office/drawing/2014/main" id="{9B98DD02-4519-3D75-75F6-FF5AB8EFBDC0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1925270-8D1C-50ED-C544-A2CCDB5D1333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4BE8340-FA2B-F912-B831-D812A10C4C10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8E1C1A84-5B63-4A06-1677-31349DC94EAC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D5627CC-2852-D1F0-E6DB-1DC95B6D0661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4ECB628-8B62-C675-F1B6-C2672224C01C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5A1484B-C607-7884-037F-A528D5F615C7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66521F27-0239-02C4-691C-C1B5FDF9CCC4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10DAE18-4367-474E-6865-460F942F7CF2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54" name="グループ化 153">
              <a:extLst>
                <a:ext uri="{FF2B5EF4-FFF2-40B4-BE49-F238E27FC236}">
                  <a16:creationId xmlns:a16="http://schemas.microsoft.com/office/drawing/2014/main" id="{DFEDC059-6B2B-817A-7C8C-753D97AD7FD4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153" name="正方形/長方形 152">
                <a:extLst>
                  <a:ext uri="{FF2B5EF4-FFF2-40B4-BE49-F238E27FC236}">
                    <a16:creationId xmlns:a16="http://schemas.microsoft.com/office/drawing/2014/main" id="{8254D826-1582-1BE7-9913-FC60C9ECDAED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9C65E520-8C90-21D7-8162-E2D74FF1712E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EF717058-0B14-D622-5C1B-AA54E50B24C4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1343C5E5-601D-93C3-D6B7-1722C6014C91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B05E5625-68F8-07AA-394D-796186D321DA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5AB5ACA2-6097-08DB-67E6-629B8C668A22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740F4C5-67B2-649C-BE88-AA83623A7E36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F02BCE0-3333-5A88-5020-EB43B0F58049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4C12960-233D-530A-0FE6-712CC46B1879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7D3B8A7-1AE1-44D2-7D06-B557DE29FD66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046C35A-0B75-0B39-60FB-1257BDFD9382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23A7724-0993-E18B-D0A5-E1492ABA824A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F99B0090-040F-B7B3-BFEA-5BC6CC722786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FDD861EA-813F-D4E4-5403-1045FFEEC18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1C4E8040-43FC-4320-FD2A-F4B27D914AB6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16A9F30-FA73-6815-DD65-8D6A13AD3B7A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91A176EF-3A2D-6EA5-2E90-07E09AD3157D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D901E054-8091-BE59-7A46-B2BDF9BFBF79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010EECC-3B96-D01D-D729-D992420E8D81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DE124BF-FD09-A176-87D5-0E82A855083D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80CBF561-8C0C-0270-6980-7F6D55267271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801D1AAB-B04B-BE04-AD0C-BF467FF618B2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F3ACF1E7-E699-C81A-243E-621A01F3E043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D1FC3234-F4DA-87DF-FB63-6B1B4CDA3299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EC5555C-D3A2-9C69-E01C-399B735D66A4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E6A6BBC-B2E3-57CA-367D-8538B848F567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90DB88C-BE72-0A35-0401-E4D7CD9E48FF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8FCEB27-D45F-506B-C97D-FF92B6B26B35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08F1D6CC-0B21-E199-952D-F9F3939DD32E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C75519D5-C448-B8AD-5CA3-B52DED929E72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3A9EE867-44D7-85E8-AF24-25E4F71C522F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611D63C3-1782-3F9C-2AFA-A3B734F059CC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05600E74-DF1A-C24C-1525-1FC96D60455F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94F3DF65-D88E-1E11-0CE3-4684660D537F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3A54F07-806A-A9CE-9DFB-F80C5546CC8D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0F4CDF95-C90A-D617-4B6D-3F9EFE01BC2C}"/>
              </a:ext>
            </a:extLst>
          </p:cNvPr>
          <p:cNvGrpSpPr/>
          <p:nvPr/>
        </p:nvGrpSpPr>
        <p:grpSpPr>
          <a:xfrm>
            <a:off x="163658" y="4560452"/>
            <a:ext cx="4701310" cy="1616360"/>
            <a:chOff x="386195" y="2620820"/>
            <a:chExt cx="4701310" cy="1616360"/>
          </a:xfrm>
        </p:grpSpPr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046A3D2C-7481-87EB-DD05-8EA7D8CF122C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3616A23B-3784-161B-F2C6-6671436E0696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B8E0F207-D99C-F499-C8C6-04276CA1D83B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8B0519AD-5984-27B4-F308-C196456BB069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36341FD6-6E08-9BD1-61B2-AC827DC2F9E0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ADD4F038-30D0-A601-F822-8339DB8586DD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8FDC6AA4-448A-FA8E-4B17-9241DFA8E347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FDDC93AC-35EC-7D73-769A-F0E79A76DD9D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632FF51F-F94E-5807-E900-0942AA4FB3E1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B9136885-0FA4-71FC-0D16-86E4EB29DFED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9FD60B98-3AD3-BC56-AD4D-4231A7334746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131DCAD1-5331-4744-E879-FF9AADDC5A3A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1D887236-F9A9-4AEA-8B39-DAA8690CC890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5EA836FD-D409-2F63-E0B7-CF86D79EFA55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D3974431-E10B-67F7-9171-E1F5F7F4150C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AEF2E65C-D21C-F6AD-A917-E8AB98771C49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9748E478-D5D6-AD17-D902-74758CCF35C8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C2C8CBDA-5830-3CF6-059A-936223172DA4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46FDB5E9-EBAE-1EB2-22B2-AFDA04FD4843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88" name="正方形/長方形 187">
                <a:extLst>
                  <a:ext uri="{FF2B5EF4-FFF2-40B4-BE49-F238E27FC236}">
                    <a16:creationId xmlns:a16="http://schemas.microsoft.com/office/drawing/2014/main" id="{B65D9B86-E17A-A110-97E1-4EFBC645FC07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DDA849AF-477E-3838-F1B5-8C21008C8160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BBB0F9BF-3841-12DC-8945-5D696B899D5E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037E4BCA-5A4E-9651-4B54-4B799A78ED75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2A5ADE9B-9B3C-ED43-C680-3D8D3C12E6FC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26DE1E8B-7BB5-5CCA-2AC9-324512D4C2CF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B0285121-1087-5D63-F586-68431D376123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81D5DBD3-EA71-0D1A-9260-FE84FEEE93D5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ECD7E197-746E-3787-4BB7-51A82FA10BE1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180" name="正方形/長方形 179">
                <a:extLst>
                  <a:ext uri="{FF2B5EF4-FFF2-40B4-BE49-F238E27FC236}">
                    <a16:creationId xmlns:a16="http://schemas.microsoft.com/office/drawing/2014/main" id="{D7BBE672-2452-1253-15AB-75B08E9C0CBE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81" name="正方形/長方形 180">
                <a:extLst>
                  <a:ext uri="{FF2B5EF4-FFF2-40B4-BE49-F238E27FC236}">
                    <a16:creationId xmlns:a16="http://schemas.microsoft.com/office/drawing/2014/main" id="{8BD4FBE0-292C-1AD1-D626-ADF523289FA3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673E723A-B119-396A-9BE9-242F81655E6D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3" name="正方形/長方形 182">
                <a:extLst>
                  <a:ext uri="{FF2B5EF4-FFF2-40B4-BE49-F238E27FC236}">
                    <a16:creationId xmlns:a16="http://schemas.microsoft.com/office/drawing/2014/main" id="{72F618BB-9F71-66FD-8955-F2AAFB629787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4" name="正方形/長方形 183">
                <a:extLst>
                  <a:ext uri="{FF2B5EF4-FFF2-40B4-BE49-F238E27FC236}">
                    <a16:creationId xmlns:a16="http://schemas.microsoft.com/office/drawing/2014/main" id="{285D7F69-6C7A-35A3-5B65-D15115D2D73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5" name="正方形/長方形 184">
                <a:extLst>
                  <a:ext uri="{FF2B5EF4-FFF2-40B4-BE49-F238E27FC236}">
                    <a16:creationId xmlns:a16="http://schemas.microsoft.com/office/drawing/2014/main" id="{17E1A1BD-7F0E-A57A-6788-511D00B993E9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6" name="正方形/長方形 185">
                <a:extLst>
                  <a:ext uri="{FF2B5EF4-FFF2-40B4-BE49-F238E27FC236}">
                    <a16:creationId xmlns:a16="http://schemas.microsoft.com/office/drawing/2014/main" id="{CB07F8CB-E2A3-1D15-2E1E-153C2E0FAB05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839F309-08C1-4683-EFE5-9605E869CBCE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D7FD09B7-439D-92EC-4EEF-A268F623010F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172" name="正方形/長方形 171">
                <a:extLst>
                  <a:ext uri="{FF2B5EF4-FFF2-40B4-BE49-F238E27FC236}">
                    <a16:creationId xmlns:a16="http://schemas.microsoft.com/office/drawing/2014/main" id="{30E705ED-6338-C385-9DC4-15B087C9EA4C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FFEFC178-6C1E-BF5D-08C2-680E102C401A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74" name="正方形/長方形 173">
                <a:extLst>
                  <a:ext uri="{FF2B5EF4-FFF2-40B4-BE49-F238E27FC236}">
                    <a16:creationId xmlns:a16="http://schemas.microsoft.com/office/drawing/2014/main" id="{D94A646A-B572-9456-FF81-36766338990B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5" name="正方形/長方形 174">
                <a:extLst>
                  <a:ext uri="{FF2B5EF4-FFF2-40B4-BE49-F238E27FC236}">
                    <a16:creationId xmlns:a16="http://schemas.microsoft.com/office/drawing/2014/main" id="{1921B257-C97A-0BC7-68C4-0B05FDA3FA9B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6" name="正方形/長方形 175">
                <a:extLst>
                  <a:ext uri="{FF2B5EF4-FFF2-40B4-BE49-F238E27FC236}">
                    <a16:creationId xmlns:a16="http://schemas.microsoft.com/office/drawing/2014/main" id="{E5FD1D7B-42EC-3F1B-8061-0B8CDB0B673D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7" name="正方形/長方形 176">
                <a:extLst>
                  <a:ext uri="{FF2B5EF4-FFF2-40B4-BE49-F238E27FC236}">
                    <a16:creationId xmlns:a16="http://schemas.microsoft.com/office/drawing/2014/main" id="{22ADBD5E-1752-9995-F8A5-D2E8B7EFAE94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8" name="正方形/長方形 177">
                <a:extLst>
                  <a:ext uri="{FF2B5EF4-FFF2-40B4-BE49-F238E27FC236}">
                    <a16:creationId xmlns:a16="http://schemas.microsoft.com/office/drawing/2014/main" id="{5DFC2B29-C9B0-A875-7059-52A0A8B8CB75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79" name="正方形/長方形 178">
                <a:extLst>
                  <a:ext uri="{FF2B5EF4-FFF2-40B4-BE49-F238E27FC236}">
                    <a16:creationId xmlns:a16="http://schemas.microsoft.com/office/drawing/2014/main" id="{B45EF47D-F637-ED74-38B0-4BED44B1002C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</p:grp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C422797E-C109-E306-F103-EAE06D5A279C}"/>
              </a:ext>
            </a:extLst>
          </p:cNvPr>
          <p:cNvGrpSpPr/>
          <p:nvPr/>
        </p:nvGrpSpPr>
        <p:grpSpPr>
          <a:xfrm>
            <a:off x="4944335" y="2944092"/>
            <a:ext cx="7051970" cy="1939632"/>
            <a:chOff x="5493904" y="2944092"/>
            <a:chExt cx="7051970" cy="1939632"/>
          </a:xfrm>
        </p:grpSpPr>
        <p:grpSp>
          <p:nvGrpSpPr>
            <p:cNvPr id="151" name="グループ化 150">
              <a:extLst>
                <a:ext uri="{FF2B5EF4-FFF2-40B4-BE49-F238E27FC236}">
                  <a16:creationId xmlns:a16="http://schemas.microsoft.com/office/drawing/2014/main" id="{4FFFBBEA-60E1-EA28-376B-F91B55DC58F2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67D2DD7B-893F-10DB-393A-6C7488E4B94F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AD19A223-7000-9C2E-5567-A4674E7B0830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99DC5732-AE1D-2E66-8CD8-55B7A3C62A42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0CE9A4C8-4973-FE27-E9DF-8828A34E36F6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FC23347B-309A-0124-1075-8863199D9CE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135" name="正方形/長方形 134">
                <a:extLst>
                  <a:ext uri="{FF2B5EF4-FFF2-40B4-BE49-F238E27FC236}">
                    <a16:creationId xmlns:a16="http://schemas.microsoft.com/office/drawing/2014/main" id="{8DB77C9F-68BD-849F-EEB0-6A72F2FF83E6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27" name="正方形/長方形 126">
                <a:extLst>
                  <a:ext uri="{FF2B5EF4-FFF2-40B4-BE49-F238E27FC236}">
                    <a16:creationId xmlns:a16="http://schemas.microsoft.com/office/drawing/2014/main" id="{DE5DE97C-9AAE-4C49-098F-7935A6FF9679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0496BBB6-FB28-DD00-7138-BFE57CB908C3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90884146-08CF-0FDD-E772-4F3039785063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26306FAE-855A-BA50-5AC9-7DCCDD46567B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203FB7A5-E954-BCEC-82A1-92EB3121C19F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1899DD2B-266E-F3FF-15CF-504437CEAF06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2A9C7421-C344-6994-C820-7C8A4F1CC9DD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7" name="正方形/長方形 146">
                <a:extLst>
                  <a:ext uri="{FF2B5EF4-FFF2-40B4-BE49-F238E27FC236}">
                    <a16:creationId xmlns:a16="http://schemas.microsoft.com/office/drawing/2014/main" id="{BD9F8C7D-9E0B-DD4C-0904-26AF5FA42922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148" name="正方形/長方形 147">
                <a:extLst>
                  <a:ext uri="{FF2B5EF4-FFF2-40B4-BE49-F238E27FC236}">
                    <a16:creationId xmlns:a16="http://schemas.microsoft.com/office/drawing/2014/main" id="{5B764932-9A03-6257-5AB0-CC900B46C167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正方形/長方形 148">
                <a:extLst>
                  <a:ext uri="{FF2B5EF4-FFF2-40B4-BE49-F238E27FC236}">
                    <a16:creationId xmlns:a16="http://schemas.microsoft.com/office/drawing/2014/main" id="{4E9A3FB8-6D25-EABC-ECC4-BAF15B43147D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25" name="グループ化 224">
              <a:extLst>
                <a:ext uri="{FF2B5EF4-FFF2-40B4-BE49-F238E27FC236}">
                  <a16:creationId xmlns:a16="http://schemas.microsoft.com/office/drawing/2014/main" id="{D6F5746F-D913-5BAD-468B-1A90E1D83FB0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C5334B4F-FA4A-420C-3435-54D2F7843953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136" name="正方形/長方形 135">
                  <a:extLst>
                    <a:ext uri="{FF2B5EF4-FFF2-40B4-BE49-F238E27FC236}">
                      <a16:creationId xmlns:a16="http://schemas.microsoft.com/office/drawing/2014/main" id="{3BF7E969-0FBB-86F5-0683-5D11368227E0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28" name="正方形/長方形 127">
                  <a:extLst>
                    <a:ext uri="{FF2B5EF4-FFF2-40B4-BE49-F238E27FC236}">
                      <a16:creationId xmlns:a16="http://schemas.microsoft.com/office/drawing/2014/main" id="{ADF8E7C9-67D6-5140-CD57-A5BFB11306A9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C2B25C0B-29B7-CA22-F3FE-5D406B5FFC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13" name="正方形/長方形 112">
                  <a:extLst>
                    <a:ext uri="{FF2B5EF4-FFF2-40B4-BE49-F238E27FC236}">
                      <a16:creationId xmlns:a16="http://schemas.microsoft.com/office/drawing/2014/main" id="{00960927-6AC2-F854-E09B-C5FD11C1845C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A82915E6-BA91-35FB-97DB-34E2790C9F94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02AD3F2D-1A22-2F10-35AD-8E12766BACDC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506DA23D-2D6A-3948-9B34-F74ADFC268BF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37" name="正方形/長方形 136">
                  <a:extLst>
                    <a:ext uri="{FF2B5EF4-FFF2-40B4-BE49-F238E27FC236}">
                      <a16:creationId xmlns:a16="http://schemas.microsoft.com/office/drawing/2014/main" id="{0CA59CC5-EEA6-86A2-323C-D3B25775CFB1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F7FF3B9E-50C9-69AF-A17E-8AEE894FD56D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122" name="正方形/長方形 121">
                  <a:extLst>
                    <a:ext uri="{FF2B5EF4-FFF2-40B4-BE49-F238E27FC236}">
                      <a16:creationId xmlns:a16="http://schemas.microsoft.com/office/drawing/2014/main" id="{E3F5EB61-61E2-B2AC-CCFD-385D0B1D8789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14" name="正方形/長方形 113">
                  <a:extLst>
                    <a:ext uri="{FF2B5EF4-FFF2-40B4-BE49-F238E27FC236}">
                      <a16:creationId xmlns:a16="http://schemas.microsoft.com/office/drawing/2014/main" id="{BE6A4ABF-A846-049D-82F8-EE07FFDFEAE1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06" name="正方形/長方形 105">
                  <a:extLst>
                    <a:ext uri="{FF2B5EF4-FFF2-40B4-BE49-F238E27FC236}">
                      <a16:creationId xmlns:a16="http://schemas.microsoft.com/office/drawing/2014/main" id="{281BD234-2414-4936-128D-D5972A16107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A6D124A3-26B2-2BD8-3447-9CE2F9C5E117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9333B461-A986-85CD-CD65-C8837B6920A1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18487FB2-7B86-2F8A-CC9C-9C6C0DA55247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3B041066-2401-827C-B374-6138C247CEE0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A97DE39B-5A84-3EA6-7D66-2F0FA1FBD607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C1F2ADA5-03E9-1976-A768-F1E551F99E56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23" name="正方形/長方形 222">
                <a:extLst>
                  <a:ext uri="{FF2B5EF4-FFF2-40B4-BE49-F238E27FC236}">
                    <a16:creationId xmlns:a16="http://schemas.microsoft.com/office/drawing/2014/main" id="{DE4B3FF8-FCBD-4E39-0612-85FD65525AEA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26" name="グループ化 225">
              <a:extLst>
                <a:ext uri="{FF2B5EF4-FFF2-40B4-BE49-F238E27FC236}">
                  <a16:creationId xmlns:a16="http://schemas.microsoft.com/office/drawing/2014/main" id="{D776B245-3ED2-E4ED-634C-49D58DFE9222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ACBB702A-D0FC-C4E3-4796-5671BD3D926F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D1C9AB43-5C7E-4DD8-CE3A-DC584EF95736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C1892FB3-0C91-4532-8E37-3F9944342AF7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5CF3188D-F144-71F8-BB1F-383CF72DC521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C3463230-BC7D-9753-3B9F-82C7EAADF2D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5" name="正方形/長方形 244">
                  <a:extLst>
                    <a:ext uri="{FF2B5EF4-FFF2-40B4-BE49-F238E27FC236}">
                      <a16:creationId xmlns:a16="http://schemas.microsoft.com/office/drawing/2014/main" id="{578A35DF-FC03-FD17-46FC-D3B1D3A1429D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6" name="正方形/長方形 245">
                  <a:extLst>
                    <a:ext uri="{FF2B5EF4-FFF2-40B4-BE49-F238E27FC236}">
                      <a16:creationId xmlns:a16="http://schemas.microsoft.com/office/drawing/2014/main" id="{B9F8E9FD-0B5C-1915-0B71-A3350B3CE39D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C9CBF9FB-A8B6-B8B4-F156-124352A77B33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BE43B19B-B791-A91B-9E13-A0E444F665CC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98FD6682-4E8E-FE65-E12D-B2AD2BA1CCCF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CC449712-D7F0-2121-BEAC-8D8E9021A66E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717C491E-BE2E-3AF4-DEDF-501252556DA2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58FCF47F-8193-FE95-E3FB-4191DB42F7E3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D2FF169F-7047-6DD5-E9DF-D53E0F125B5B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29" name="正方形/長方形 228">
                <a:extLst>
                  <a:ext uri="{FF2B5EF4-FFF2-40B4-BE49-F238E27FC236}">
                    <a16:creationId xmlns:a16="http://schemas.microsoft.com/office/drawing/2014/main" id="{C75023D4-6184-0B33-D60A-EFFADDC49819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0" name="正方形/長方形 229">
                <a:extLst>
                  <a:ext uri="{FF2B5EF4-FFF2-40B4-BE49-F238E27FC236}">
                    <a16:creationId xmlns:a16="http://schemas.microsoft.com/office/drawing/2014/main" id="{6806D953-88AD-F8B5-F1F5-FA8064BAD59B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1" name="正方形/長方形 230">
                <a:extLst>
                  <a:ext uri="{FF2B5EF4-FFF2-40B4-BE49-F238E27FC236}">
                    <a16:creationId xmlns:a16="http://schemas.microsoft.com/office/drawing/2014/main" id="{EDCCA293-0CC3-244E-B941-21A71248BDE7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32" name="正方形/長方形 231">
                <a:extLst>
                  <a:ext uri="{FF2B5EF4-FFF2-40B4-BE49-F238E27FC236}">
                    <a16:creationId xmlns:a16="http://schemas.microsoft.com/office/drawing/2014/main" id="{2C1D98A9-C720-EFD6-BF1F-9C67CA0EB7D9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正方形/長方形 232">
                <a:extLst>
                  <a:ext uri="{FF2B5EF4-FFF2-40B4-BE49-F238E27FC236}">
                    <a16:creationId xmlns:a16="http://schemas.microsoft.com/office/drawing/2014/main" id="{4D622A44-7DD1-6A0A-E710-78C57D9FB93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34" name="正方形/長方形 233">
                <a:extLst>
                  <a:ext uri="{FF2B5EF4-FFF2-40B4-BE49-F238E27FC236}">
                    <a16:creationId xmlns:a16="http://schemas.microsoft.com/office/drawing/2014/main" id="{34EF02D2-6056-A2C0-B68D-4AF3B3DC414C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247" name="グループ化 246">
              <a:extLst>
                <a:ext uri="{FF2B5EF4-FFF2-40B4-BE49-F238E27FC236}">
                  <a16:creationId xmlns:a16="http://schemas.microsoft.com/office/drawing/2014/main" id="{2D89E830-CC44-25A8-2BE1-82D8B6CE5953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248" name="グループ化 247">
                <a:extLst>
                  <a:ext uri="{FF2B5EF4-FFF2-40B4-BE49-F238E27FC236}">
                    <a16:creationId xmlns:a16="http://schemas.microsoft.com/office/drawing/2014/main" id="{9DB26788-C7BB-E869-0FB4-5E989A0A5767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62" name="正方形/長方形 261">
                  <a:extLst>
                    <a:ext uri="{FF2B5EF4-FFF2-40B4-BE49-F238E27FC236}">
                      <a16:creationId xmlns:a16="http://schemas.microsoft.com/office/drawing/2014/main" id="{D8F2586E-85CC-28EB-3117-D5A1755B9460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3" name="正方形/長方形 262">
                  <a:extLst>
                    <a:ext uri="{FF2B5EF4-FFF2-40B4-BE49-F238E27FC236}">
                      <a16:creationId xmlns:a16="http://schemas.microsoft.com/office/drawing/2014/main" id="{886D38AE-9603-E9D0-687E-93D6A16FF688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4" name="正方形/長方形 263">
                  <a:extLst>
                    <a:ext uri="{FF2B5EF4-FFF2-40B4-BE49-F238E27FC236}">
                      <a16:creationId xmlns:a16="http://schemas.microsoft.com/office/drawing/2014/main" id="{44147AFC-403C-49E2-098F-6FB34046F2D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E486DD92-8E6C-1767-678D-97E7AC5C7D35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EF6CC4EB-4E4E-6AA2-90A8-D1F26ECDC04B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7" name="正方形/長方形 266">
                  <a:extLst>
                    <a:ext uri="{FF2B5EF4-FFF2-40B4-BE49-F238E27FC236}">
                      <a16:creationId xmlns:a16="http://schemas.microsoft.com/office/drawing/2014/main" id="{A37136A1-9EE4-E8EE-157C-F5C987FA7AC3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EA17D8FE-A084-8A35-0234-C02012A2935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256" name="正方形/長方形 255">
                  <a:extLst>
                    <a:ext uri="{FF2B5EF4-FFF2-40B4-BE49-F238E27FC236}">
                      <a16:creationId xmlns:a16="http://schemas.microsoft.com/office/drawing/2014/main" id="{D245E1C2-EA96-4A58-C4B6-AC0473F33C6D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7" name="正方形/長方形 256">
                  <a:extLst>
                    <a:ext uri="{FF2B5EF4-FFF2-40B4-BE49-F238E27FC236}">
                      <a16:creationId xmlns:a16="http://schemas.microsoft.com/office/drawing/2014/main" id="{2D377220-8590-7683-E701-1A8F7233973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58" name="正方形/長方形 257">
                  <a:extLst>
                    <a:ext uri="{FF2B5EF4-FFF2-40B4-BE49-F238E27FC236}">
                      <a16:creationId xmlns:a16="http://schemas.microsoft.com/office/drawing/2014/main" id="{8C0CA01A-8094-89F7-91BD-082C6265423A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9" name="正方形/長方形 258">
                  <a:extLst>
                    <a:ext uri="{FF2B5EF4-FFF2-40B4-BE49-F238E27FC236}">
                      <a16:creationId xmlns:a16="http://schemas.microsoft.com/office/drawing/2014/main" id="{C25D3AD6-585B-C192-EFFA-93E7346826D9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0" name="正方形/長方形 259">
                  <a:extLst>
                    <a:ext uri="{FF2B5EF4-FFF2-40B4-BE49-F238E27FC236}">
                      <a16:creationId xmlns:a16="http://schemas.microsoft.com/office/drawing/2014/main" id="{92C9CF54-5C04-98F2-A4FF-E7B09ABCE067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61" name="正方形/長方形 260">
                  <a:extLst>
                    <a:ext uri="{FF2B5EF4-FFF2-40B4-BE49-F238E27FC236}">
                      <a16:creationId xmlns:a16="http://schemas.microsoft.com/office/drawing/2014/main" id="{218A613A-9052-B005-B80A-25ED87CA71F2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DAB5CE45-69F9-4685-4205-22797AE86872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3676B0CF-C03F-B028-F54B-BDAE9865AA48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0E5F2FCF-A522-C8D1-A883-DC0877D47954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253" name="正方形/長方形 252">
                <a:extLst>
                  <a:ext uri="{FF2B5EF4-FFF2-40B4-BE49-F238E27FC236}">
                    <a16:creationId xmlns:a16="http://schemas.microsoft.com/office/drawing/2014/main" id="{C5A1148B-4374-311F-81C7-3536AC478D28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正方形/長方形 253">
                <a:extLst>
                  <a:ext uri="{FF2B5EF4-FFF2-40B4-BE49-F238E27FC236}">
                    <a16:creationId xmlns:a16="http://schemas.microsoft.com/office/drawing/2014/main" id="{A157A64D-3933-EEA2-D047-CADA433A0D0A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255" name="正方形/長方形 254">
                <a:extLst>
                  <a:ext uri="{FF2B5EF4-FFF2-40B4-BE49-F238E27FC236}">
                    <a16:creationId xmlns:a16="http://schemas.microsoft.com/office/drawing/2014/main" id="{D502EE4A-67DA-9BB2-2D52-ECDFF5C11BE2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</p:grp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359F98CA-38A5-02A5-1188-8DE9FF09C71A}"/>
              </a:ext>
            </a:extLst>
          </p:cNvPr>
          <p:cNvSpPr txBox="1"/>
          <p:nvPr/>
        </p:nvSpPr>
        <p:spPr>
          <a:xfrm>
            <a:off x="9653835" y="2291656"/>
            <a:ext cx="2048638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別のエクセルに出力する。</a:t>
            </a: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06F42ADD-D3DF-58C9-8265-69A87C0C8F4F}"/>
              </a:ext>
            </a:extLst>
          </p:cNvPr>
          <p:cNvSpPr txBox="1"/>
          <p:nvPr/>
        </p:nvSpPr>
        <p:spPr>
          <a:xfrm>
            <a:off x="8753413" y="1855486"/>
            <a:ext cx="1064394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差分を取る。</a:t>
            </a: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E8C64D12-6153-B035-FFB6-33096EFAEFD3}"/>
              </a:ext>
            </a:extLst>
          </p:cNvPr>
          <p:cNvSpPr txBox="1"/>
          <p:nvPr/>
        </p:nvSpPr>
        <p:spPr>
          <a:xfrm>
            <a:off x="6413494" y="1419315"/>
            <a:ext cx="2503891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ja-JP" altLang="en-US" sz="1600" dirty="0"/>
              <a:t>エクセルからデータを読み込む。</a:t>
            </a:r>
          </a:p>
        </p:txBody>
      </p:sp>
    </p:spTree>
    <p:extLst>
      <p:ext uri="{BB962C8B-B14F-4D97-AF65-F5344CB8AC3E}">
        <p14:creationId xmlns:p14="http://schemas.microsoft.com/office/powerpoint/2010/main" val="13610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B76695-32D8-1343-5A7B-B2DB6E0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機能</a:t>
            </a:r>
            <a:r>
              <a:rPr lang="en-US" altLang="ja-JP" dirty="0"/>
              <a:t>1</a:t>
            </a:r>
            <a:r>
              <a:rPr lang="ja-JP" altLang="en-US" dirty="0"/>
              <a:t>：エクセルからデータを抽出する。</a:t>
            </a:r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A6A9EEA-5A22-7284-F866-4E2957F408DE}"/>
              </a:ext>
            </a:extLst>
          </p:cNvPr>
          <p:cNvGrpSpPr/>
          <p:nvPr/>
        </p:nvGrpSpPr>
        <p:grpSpPr>
          <a:xfrm>
            <a:off x="792308" y="2220192"/>
            <a:ext cx="4701310" cy="323272"/>
            <a:chOff x="386195" y="2944092"/>
            <a:chExt cx="4701310" cy="32327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0575C37-7E8A-1BCF-59D0-D889ECA83C45}"/>
                </a:ext>
              </a:extLst>
            </p:cNvPr>
            <p:cNvSpPr/>
            <p:nvPr/>
          </p:nvSpPr>
          <p:spPr>
            <a:xfrm>
              <a:off x="386195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5B54120-E88B-4EE9-7234-764A92808C1B}"/>
                </a:ext>
              </a:extLst>
            </p:cNvPr>
            <p:cNvSpPr/>
            <p:nvPr/>
          </p:nvSpPr>
          <p:spPr>
            <a:xfrm>
              <a:off x="973859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4F971788-E19F-BB25-6A79-B5F1F06B6A48}"/>
                </a:ext>
              </a:extLst>
            </p:cNvPr>
            <p:cNvSpPr/>
            <p:nvPr/>
          </p:nvSpPr>
          <p:spPr>
            <a:xfrm>
              <a:off x="1561523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CD16E54-5663-3293-DA93-665E69D7F9EB}"/>
                </a:ext>
              </a:extLst>
            </p:cNvPr>
            <p:cNvSpPr/>
            <p:nvPr/>
          </p:nvSpPr>
          <p:spPr>
            <a:xfrm>
              <a:off x="2149186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727D062-B589-AC2E-58AE-A9387A3A36E7}"/>
                </a:ext>
              </a:extLst>
            </p:cNvPr>
            <p:cNvSpPr/>
            <p:nvPr/>
          </p:nvSpPr>
          <p:spPr>
            <a:xfrm>
              <a:off x="2736850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F31540F-BE84-1CCF-2837-7D4C8E0838E7}"/>
                </a:ext>
              </a:extLst>
            </p:cNvPr>
            <p:cNvSpPr/>
            <p:nvPr/>
          </p:nvSpPr>
          <p:spPr>
            <a:xfrm>
              <a:off x="3324514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056065B-23F4-11CA-4624-B334D9C6C158}"/>
                </a:ext>
              </a:extLst>
            </p:cNvPr>
            <p:cNvSpPr/>
            <p:nvPr/>
          </p:nvSpPr>
          <p:spPr>
            <a:xfrm>
              <a:off x="3912178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E2B7D8DD-42D1-9B39-0D58-5BDF487E215E}"/>
                </a:ext>
              </a:extLst>
            </p:cNvPr>
            <p:cNvSpPr/>
            <p:nvPr/>
          </p:nvSpPr>
          <p:spPr>
            <a:xfrm>
              <a:off x="4499841" y="2944092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D2022B2-DC32-E756-62F4-7E696B301A3B}"/>
              </a:ext>
            </a:extLst>
          </p:cNvPr>
          <p:cNvGrpSpPr/>
          <p:nvPr/>
        </p:nvGrpSpPr>
        <p:grpSpPr>
          <a:xfrm>
            <a:off x="1379972" y="1896920"/>
            <a:ext cx="4113646" cy="323272"/>
            <a:chOff x="973859" y="2620820"/>
            <a:chExt cx="4113646" cy="3232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1C802D3-9757-2D75-39B3-B12193656617}"/>
                </a:ext>
              </a:extLst>
            </p:cNvPr>
            <p:cNvSpPr/>
            <p:nvPr/>
          </p:nvSpPr>
          <p:spPr>
            <a:xfrm>
              <a:off x="973859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E94DFAF-C21F-AEF2-F3E7-9C1369A1D457}"/>
                </a:ext>
              </a:extLst>
            </p:cNvPr>
            <p:cNvSpPr/>
            <p:nvPr/>
          </p:nvSpPr>
          <p:spPr>
            <a:xfrm>
              <a:off x="1561523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C32419B-7E83-7F35-F77F-57A1CFC59CB5}"/>
                </a:ext>
              </a:extLst>
            </p:cNvPr>
            <p:cNvSpPr/>
            <p:nvPr/>
          </p:nvSpPr>
          <p:spPr>
            <a:xfrm>
              <a:off x="2149186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2952E22-9F6C-880F-45A5-BEC0B66D78E1}"/>
                </a:ext>
              </a:extLst>
            </p:cNvPr>
            <p:cNvSpPr/>
            <p:nvPr/>
          </p:nvSpPr>
          <p:spPr>
            <a:xfrm>
              <a:off x="2736850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3D3A39D6-5C26-2DD9-B735-D1CD06BD2BDF}"/>
                </a:ext>
              </a:extLst>
            </p:cNvPr>
            <p:cNvSpPr/>
            <p:nvPr/>
          </p:nvSpPr>
          <p:spPr>
            <a:xfrm>
              <a:off x="3324514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01EAEDE-E1C4-6DBE-85C1-85B0C9FE7C2B}"/>
                </a:ext>
              </a:extLst>
            </p:cNvPr>
            <p:cNvSpPr/>
            <p:nvPr/>
          </p:nvSpPr>
          <p:spPr>
            <a:xfrm>
              <a:off x="3912178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F5789E2-1D6B-977D-3479-2A9E9707111C}"/>
                </a:ext>
              </a:extLst>
            </p:cNvPr>
            <p:cNvSpPr/>
            <p:nvPr/>
          </p:nvSpPr>
          <p:spPr>
            <a:xfrm>
              <a:off x="4499841" y="2620820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0FA9E24-7080-AEAC-6B93-EAD70B5F33C0}"/>
              </a:ext>
            </a:extLst>
          </p:cNvPr>
          <p:cNvSpPr/>
          <p:nvPr/>
        </p:nvSpPr>
        <p:spPr>
          <a:xfrm>
            <a:off x="792308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78791B-FE83-412F-0063-096CEFFF862D}"/>
              </a:ext>
            </a:extLst>
          </p:cNvPr>
          <p:cNvSpPr/>
          <p:nvPr/>
        </p:nvSpPr>
        <p:spPr>
          <a:xfrm>
            <a:off x="1379972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3628BC-FBB1-D834-368F-B04687CCE1A3}"/>
              </a:ext>
            </a:extLst>
          </p:cNvPr>
          <p:cNvSpPr/>
          <p:nvPr/>
        </p:nvSpPr>
        <p:spPr>
          <a:xfrm>
            <a:off x="2555299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2151EF2-FA4A-3764-0E1F-B7FE4E7E5D14}"/>
              </a:ext>
            </a:extLst>
          </p:cNvPr>
          <p:cNvSpPr/>
          <p:nvPr/>
        </p:nvSpPr>
        <p:spPr>
          <a:xfrm>
            <a:off x="3142963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86717DE-E74E-165F-6F56-A35E2328FA9A}"/>
              </a:ext>
            </a:extLst>
          </p:cNvPr>
          <p:cNvSpPr/>
          <p:nvPr/>
        </p:nvSpPr>
        <p:spPr>
          <a:xfrm>
            <a:off x="3730627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A4A5C2E-864C-EBE9-6CE3-BCC6E48405B7}"/>
              </a:ext>
            </a:extLst>
          </p:cNvPr>
          <p:cNvSpPr/>
          <p:nvPr/>
        </p:nvSpPr>
        <p:spPr>
          <a:xfrm>
            <a:off x="4318291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DF9D67-1229-FE58-77E3-D79716E3365A}"/>
              </a:ext>
            </a:extLst>
          </p:cNvPr>
          <p:cNvSpPr/>
          <p:nvPr/>
        </p:nvSpPr>
        <p:spPr>
          <a:xfrm>
            <a:off x="4905954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F626219-0E26-9CB2-EF58-CE984B772615}"/>
              </a:ext>
            </a:extLst>
          </p:cNvPr>
          <p:cNvSpPr/>
          <p:nvPr/>
        </p:nvSpPr>
        <p:spPr>
          <a:xfrm>
            <a:off x="5493618" y="2543464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8FBEFD-9D5B-A290-5760-6DA29C6F1C9C}"/>
              </a:ext>
            </a:extLst>
          </p:cNvPr>
          <p:cNvGrpSpPr/>
          <p:nvPr/>
        </p:nvGrpSpPr>
        <p:grpSpPr>
          <a:xfrm>
            <a:off x="792308" y="2864429"/>
            <a:ext cx="4701310" cy="323272"/>
            <a:chOff x="886691" y="2807854"/>
            <a:chExt cx="7028600" cy="32327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1D75DCE-F536-621A-C5D8-5F0B46A6089D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B454837-D3D2-52F7-822B-2EC10E3CBBE3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CA4C3A1-D633-0383-CEA2-B3DD58A6B193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6B42997A-375E-7412-104E-259F3203DE0D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E0225CC-578D-A1EF-DCB1-3265CB4E8847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7858F3-CFBD-427B-D0AC-AAAE5F9AA606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228429-5759-A6F2-C94C-B489C3E83121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31A2F2A-D989-4F33-EF7C-64781C445D00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8FB5C59-8E1A-B80B-15A8-FEDF5054B73F}"/>
              </a:ext>
            </a:extLst>
          </p:cNvPr>
          <p:cNvGrpSpPr/>
          <p:nvPr/>
        </p:nvGrpSpPr>
        <p:grpSpPr>
          <a:xfrm>
            <a:off x="792308" y="3190008"/>
            <a:ext cx="4701310" cy="323272"/>
            <a:chOff x="886691" y="2807854"/>
            <a:chExt cx="7028600" cy="323272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2EEE9A7-FD27-7D41-9C22-074DC55530CA}"/>
                </a:ext>
              </a:extLst>
            </p:cNvPr>
            <p:cNvSpPr/>
            <p:nvPr/>
          </p:nvSpPr>
          <p:spPr>
            <a:xfrm>
              <a:off x="8866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レコード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4398807-8637-27AA-A609-0C08B444C229}"/>
                </a:ext>
              </a:extLst>
            </p:cNvPr>
            <p:cNvSpPr/>
            <p:nvPr/>
          </p:nvSpPr>
          <p:spPr>
            <a:xfrm>
              <a:off x="17652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45DE86F-439D-5CA5-86F1-B80F7A0D59FA}"/>
                </a:ext>
              </a:extLst>
            </p:cNvPr>
            <p:cNvSpPr/>
            <p:nvPr/>
          </p:nvSpPr>
          <p:spPr>
            <a:xfrm>
              <a:off x="26438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1E0EB67-B1ED-1144-5664-46053723178A}"/>
                </a:ext>
              </a:extLst>
            </p:cNvPr>
            <p:cNvSpPr/>
            <p:nvPr/>
          </p:nvSpPr>
          <p:spPr>
            <a:xfrm>
              <a:off x="35224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DD4A2D9-88C6-1F38-003E-12332B7A045E}"/>
                </a:ext>
              </a:extLst>
            </p:cNvPr>
            <p:cNvSpPr/>
            <p:nvPr/>
          </p:nvSpPr>
          <p:spPr>
            <a:xfrm>
              <a:off x="440099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80D5065-44E3-EBA9-7A7E-E38549CCA609}"/>
                </a:ext>
              </a:extLst>
            </p:cNvPr>
            <p:cNvSpPr/>
            <p:nvPr/>
          </p:nvSpPr>
          <p:spPr>
            <a:xfrm>
              <a:off x="527956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B36A883-F8E9-4FAB-2FED-205087FB26B6}"/>
                </a:ext>
              </a:extLst>
            </p:cNvPr>
            <p:cNvSpPr/>
            <p:nvPr/>
          </p:nvSpPr>
          <p:spPr>
            <a:xfrm>
              <a:off x="6158141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6E7CD32-2010-5710-491B-4E048DBBE84B}"/>
                </a:ext>
              </a:extLst>
            </p:cNvPr>
            <p:cNvSpPr/>
            <p:nvPr/>
          </p:nvSpPr>
          <p:spPr>
            <a:xfrm>
              <a:off x="7036716" y="2807854"/>
              <a:ext cx="878575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</p:grp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9A83224-5EFB-D24A-B830-E0585003B5BB}"/>
              </a:ext>
            </a:extLst>
          </p:cNvPr>
          <p:cNvSpPr/>
          <p:nvPr/>
        </p:nvSpPr>
        <p:spPr>
          <a:xfrm>
            <a:off x="593725" y="1074367"/>
            <a:ext cx="2056823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80B583-8072-07F4-6B9D-2100B51CAB2D}"/>
              </a:ext>
            </a:extLst>
          </p:cNvPr>
          <p:cNvSpPr/>
          <p:nvPr/>
        </p:nvSpPr>
        <p:spPr>
          <a:xfrm>
            <a:off x="640451" y="3927044"/>
            <a:ext cx="1124815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シート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7F321E1-30FD-80F0-4D4A-19E261BD0D7B}"/>
              </a:ext>
            </a:extLst>
          </p:cNvPr>
          <p:cNvSpPr/>
          <p:nvPr/>
        </p:nvSpPr>
        <p:spPr>
          <a:xfrm>
            <a:off x="3279201" y="146641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E484537-FC93-38FF-3FFE-FE13BB8B5B44}"/>
              </a:ext>
            </a:extLst>
          </p:cNvPr>
          <p:cNvCxnSpPr/>
          <p:nvPr/>
        </p:nvCxnSpPr>
        <p:spPr>
          <a:xfrm flipV="1">
            <a:off x="5520288" y="1668754"/>
            <a:ext cx="0" cy="1969796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C42FA76-AF97-DE02-8982-27F0888F8873}"/>
              </a:ext>
            </a:extLst>
          </p:cNvPr>
          <p:cNvCxnSpPr/>
          <p:nvPr/>
        </p:nvCxnSpPr>
        <p:spPr>
          <a:xfrm flipV="1">
            <a:off x="1379972" y="1668754"/>
            <a:ext cx="0" cy="1969796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1C53963-C3AA-8F33-C8F1-4B0F13319EBB}"/>
              </a:ext>
            </a:extLst>
          </p:cNvPr>
          <p:cNvCxnSpPr/>
          <p:nvPr/>
        </p:nvCxnSpPr>
        <p:spPr>
          <a:xfrm>
            <a:off x="1181100" y="1892431"/>
            <a:ext cx="452437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F07DB73-3068-BEF0-E9C4-6D1202CF031D}"/>
              </a:ext>
            </a:extLst>
          </p:cNvPr>
          <p:cNvCxnSpPr/>
          <p:nvPr/>
        </p:nvCxnSpPr>
        <p:spPr>
          <a:xfrm>
            <a:off x="1181100" y="3513280"/>
            <a:ext cx="4524376" cy="0"/>
          </a:xfrm>
          <a:prstGeom prst="line">
            <a:avLst/>
          </a:prstGeom>
          <a:ln w="38100">
            <a:solidFill>
              <a:schemeClr val="accent6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7780B57-C18D-A8B7-AE4A-DC2A9EDA5142}"/>
              </a:ext>
            </a:extLst>
          </p:cNvPr>
          <p:cNvSpPr/>
          <p:nvPr/>
        </p:nvSpPr>
        <p:spPr>
          <a:xfrm>
            <a:off x="973716" y="4250316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シートは選べる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0E9FFFD4-C514-873D-191C-B6DD16BA155A}"/>
              </a:ext>
            </a:extLst>
          </p:cNvPr>
          <p:cNvSpPr/>
          <p:nvPr/>
        </p:nvSpPr>
        <p:spPr>
          <a:xfrm>
            <a:off x="2221000" y="2652600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欠損値あり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E799523-F484-17D8-28A9-B36C8D782E94}"/>
              </a:ext>
            </a:extLst>
          </p:cNvPr>
          <p:cNvSpPr/>
          <p:nvPr/>
        </p:nvSpPr>
        <p:spPr>
          <a:xfrm>
            <a:off x="5995556" y="2555589"/>
            <a:ext cx="112481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別のところに値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C61445AB-A2D6-846A-F5E8-1149CF6E7980}"/>
              </a:ext>
            </a:extLst>
          </p:cNvPr>
          <p:cNvSpPr/>
          <p:nvPr/>
        </p:nvSpPr>
        <p:spPr>
          <a:xfrm>
            <a:off x="3781139" y="1478542"/>
            <a:ext cx="112481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別のところに値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520279AA-98D8-DE5A-E6B2-EE706D696280}"/>
              </a:ext>
            </a:extLst>
          </p:cNvPr>
          <p:cNvSpPr/>
          <p:nvPr/>
        </p:nvSpPr>
        <p:spPr>
          <a:xfrm>
            <a:off x="2088140" y="1140897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名前は指定可能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5B7E7DC-1A26-BD15-C9F8-7FD9D685D8D4}"/>
              </a:ext>
            </a:extLst>
          </p:cNvPr>
          <p:cNvSpPr/>
          <p:nvPr/>
        </p:nvSpPr>
        <p:spPr>
          <a:xfrm>
            <a:off x="5106936" y="1592542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最大列を指定可能</a:t>
            </a: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42353269-AFD2-B630-E22C-AD09997506BB}"/>
              </a:ext>
            </a:extLst>
          </p:cNvPr>
          <p:cNvSpPr/>
          <p:nvPr/>
        </p:nvSpPr>
        <p:spPr>
          <a:xfrm>
            <a:off x="855609" y="1592542"/>
            <a:ext cx="13610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最小列を指定可能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BBDB9BB8-60F5-4D6E-5999-DD76A97E3CE7}"/>
              </a:ext>
            </a:extLst>
          </p:cNvPr>
          <p:cNvSpPr/>
          <p:nvPr/>
        </p:nvSpPr>
        <p:spPr>
          <a:xfrm>
            <a:off x="518047" y="1883227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最小行を指定可能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BE5F1D12-A7EA-E5EB-B7B7-AD6CD23E2A68}"/>
              </a:ext>
            </a:extLst>
          </p:cNvPr>
          <p:cNvSpPr/>
          <p:nvPr/>
        </p:nvSpPr>
        <p:spPr>
          <a:xfrm>
            <a:off x="521665" y="3510973"/>
            <a:ext cx="1124815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最大行を指定可能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A382ACD-79DD-DA77-731C-CABCBCDA7C72}"/>
              </a:ext>
            </a:extLst>
          </p:cNvPr>
          <p:cNvSpPr/>
          <p:nvPr/>
        </p:nvSpPr>
        <p:spPr>
          <a:xfrm>
            <a:off x="4905954" y="3627446"/>
            <a:ext cx="2829768" cy="745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値は、改行、</a:t>
            </a:r>
            <a:r>
              <a:rPr lang="ja-JP" altLang="en-US" sz="1200" dirty="0">
                <a:solidFill>
                  <a:schemeClr val="tx1"/>
                </a:solidFill>
              </a:rPr>
              <a:t>コンマ、スペースも含む。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97915928-DEA3-2F00-4D05-CE8168980DBD}"/>
              </a:ext>
            </a:extLst>
          </p:cNvPr>
          <p:cNvSpPr/>
          <p:nvPr/>
        </p:nvSpPr>
        <p:spPr>
          <a:xfrm>
            <a:off x="10675159" y="2600483"/>
            <a:ext cx="845090" cy="209233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json</a:t>
            </a:r>
            <a:r>
              <a:rPr lang="en-US" altLang="ja-JP" sz="1200" dirty="0">
                <a:solidFill>
                  <a:schemeClr val="tx1"/>
                </a:solidFill>
              </a:rPr>
              <a:t> ?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08D8A350-E1DF-2ADE-6F10-6B46FF4951E2}"/>
              </a:ext>
            </a:extLst>
          </p:cNvPr>
          <p:cNvSpPr/>
          <p:nvPr/>
        </p:nvSpPr>
        <p:spPr>
          <a:xfrm>
            <a:off x="8810573" y="2555878"/>
            <a:ext cx="524735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csv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8C682711-7EA0-E974-2A46-B9F9E82D20AC}"/>
              </a:ext>
            </a:extLst>
          </p:cNvPr>
          <p:cNvSpPr/>
          <p:nvPr/>
        </p:nvSpPr>
        <p:spPr>
          <a:xfrm>
            <a:off x="9098146" y="2921448"/>
            <a:ext cx="2191948" cy="209233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エクセル（欠損値などを埋める）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EFBA39C-566B-532B-822C-B5A2FAFA8EBD}"/>
              </a:ext>
            </a:extLst>
          </p:cNvPr>
          <p:cNvSpPr/>
          <p:nvPr/>
        </p:nvSpPr>
        <p:spPr>
          <a:xfrm>
            <a:off x="9586868" y="2585850"/>
            <a:ext cx="768264" cy="209233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98421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2AE9754B-C832-2ED3-7319-B6B1C7663288}"/>
              </a:ext>
            </a:extLst>
          </p:cNvPr>
          <p:cNvGrpSpPr/>
          <p:nvPr/>
        </p:nvGrpSpPr>
        <p:grpSpPr>
          <a:xfrm>
            <a:off x="1970227" y="4429692"/>
            <a:ext cx="7051971" cy="369276"/>
            <a:chOff x="1970227" y="4752219"/>
            <a:chExt cx="7051971" cy="369276"/>
          </a:xfrm>
        </p:grpSpPr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537C1C77-E87E-8036-83B4-8B82BE6B39E0}"/>
                </a:ext>
              </a:extLst>
            </p:cNvPr>
            <p:cNvSpPr/>
            <p:nvPr/>
          </p:nvSpPr>
          <p:spPr>
            <a:xfrm>
              <a:off x="1970227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FE8BF442-A95B-1B77-9D21-2CBC144B637B}"/>
                </a:ext>
              </a:extLst>
            </p:cNvPr>
            <p:cNvSpPr/>
            <p:nvPr/>
          </p:nvSpPr>
          <p:spPr>
            <a:xfrm>
              <a:off x="2557891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ECDEC35E-6559-97C5-2998-B254FB367B28}"/>
                </a:ext>
              </a:extLst>
            </p:cNvPr>
            <p:cNvSpPr/>
            <p:nvPr/>
          </p:nvSpPr>
          <p:spPr>
            <a:xfrm>
              <a:off x="3145555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715EC4C2-56F4-F4BC-42E4-92CC3442F962}"/>
                </a:ext>
              </a:extLst>
            </p:cNvPr>
            <p:cNvSpPr/>
            <p:nvPr/>
          </p:nvSpPr>
          <p:spPr>
            <a:xfrm>
              <a:off x="3733220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A89BDEC5-CC27-1CB9-F238-3D4F7F9E0034}"/>
                </a:ext>
              </a:extLst>
            </p:cNvPr>
            <p:cNvSpPr/>
            <p:nvPr/>
          </p:nvSpPr>
          <p:spPr>
            <a:xfrm>
              <a:off x="4320884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FEB3B566-6300-7FB9-C27B-2FAC80A9A723}"/>
                </a:ext>
              </a:extLst>
            </p:cNvPr>
            <p:cNvSpPr/>
            <p:nvPr/>
          </p:nvSpPr>
          <p:spPr>
            <a:xfrm>
              <a:off x="4908548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6E0AAF33-E18B-A73C-FB5B-78B29E728C88}"/>
                </a:ext>
              </a:extLst>
            </p:cNvPr>
            <p:cNvSpPr/>
            <p:nvPr/>
          </p:nvSpPr>
          <p:spPr>
            <a:xfrm>
              <a:off x="5496213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7BDAD1D7-8EF9-9C16-F068-AD1F901CF082}"/>
                </a:ext>
              </a:extLst>
            </p:cNvPr>
            <p:cNvSpPr/>
            <p:nvPr/>
          </p:nvSpPr>
          <p:spPr>
            <a:xfrm>
              <a:off x="6083877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1085BE05-0A65-B63C-56EB-517427862AC2}"/>
                </a:ext>
              </a:extLst>
            </p:cNvPr>
            <p:cNvSpPr/>
            <p:nvPr/>
          </p:nvSpPr>
          <p:spPr>
            <a:xfrm>
              <a:off x="6671541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5DD2B416-2450-9D63-B684-3E5CC460A31E}"/>
                </a:ext>
              </a:extLst>
            </p:cNvPr>
            <p:cNvSpPr/>
            <p:nvPr/>
          </p:nvSpPr>
          <p:spPr>
            <a:xfrm>
              <a:off x="7259206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C1BEF5E7-7C32-1D20-EE72-639735CEB99E}"/>
                </a:ext>
              </a:extLst>
            </p:cNvPr>
            <p:cNvSpPr/>
            <p:nvPr/>
          </p:nvSpPr>
          <p:spPr>
            <a:xfrm>
              <a:off x="7846870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A258487A-1D3F-AC3D-4836-13AEA99E64A5}"/>
                </a:ext>
              </a:extLst>
            </p:cNvPr>
            <p:cNvSpPr/>
            <p:nvPr/>
          </p:nvSpPr>
          <p:spPr>
            <a:xfrm>
              <a:off x="8434534" y="479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35C9816-89D3-72D6-966C-613108B37B27}"/>
                </a:ext>
              </a:extLst>
            </p:cNvPr>
            <p:cNvSpPr/>
            <p:nvPr/>
          </p:nvSpPr>
          <p:spPr>
            <a:xfrm>
              <a:off x="7050335" y="4752219"/>
              <a:ext cx="929599" cy="190212"/>
            </a:xfrm>
            <a:prstGeom prst="roundRect">
              <a:avLst/>
            </a:prstGeom>
            <a:solidFill>
              <a:srgbClr val="E2EFD9"/>
            </a:solidFill>
            <a:ln>
              <a:solidFill>
                <a:srgbClr val="FF0000"/>
              </a:solidFill>
            </a:ln>
            <a:effectLst>
              <a:outerShdw blurRad="63500" dist="38100" dir="2700015" rotWithShape="0">
                <a:scrgbClr r="0" g="0" b="0">
                  <a:alpha val="40000"/>
                </a:sc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未定義属性</a:t>
              </a: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358C0D-3E1E-305D-FD90-CAABF421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：比較する。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88C26F5-EB6C-1724-B985-442C534A86ED}"/>
              </a:ext>
            </a:extLst>
          </p:cNvPr>
          <p:cNvGrpSpPr/>
          <p:nvPr/>
        </p:nvGrpSpPr>
        <p:grpSpPr>
          <a:xfrm>
            <a:off x="207235" y="1724892"/>
            <a:ext cx="7051970" cy="1939632"/>
            <a:chOff x="5493904" y="2944092"/>
            <a:chExt cx="7051970" cy="1939632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74E8333-87B3-4F6B-15FC-44CBF24CB206}"/>
                </a:ext>
              </a:extLst>
            </p:cNvPr>
            <p:cNvGrpSpPr/>
            <p:nvPr/>
          </p:nvGrpSpPr>
          <p:grpSpPr>
            <a:xfrm>
              <a:off x="5493904" y="3590636"/>
              <a:ext cx="587664" cy="1293088"/>
              <a:chOff x="5493904" y="3590636"/>
              <a:chExt cx="587664" cy="129308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442913E3-751F-C330-4E29-75BA572E15B9}"/>
                  </a:ext>
                </a:extLst>
              </p:cNvPr>
              <p:cNvSpPr/>
              <p:nvPr/>
            </p:nvSpPr>
            <p:spPr>
              <a:xfrm>
                <a:off x="549390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F0157815-4B84-D012-B1BC-6242475F7663}"/>
                  </a:ext>
                </a:extLst>
              </p:cNvPr>
              <p:cNvSpPr/>
              <p:nvPr/>
            </p:nvSpPr>
            <p:spPr>
              <a:xfrm>
                <a:off x="549390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1AF365D1-8612-ABE1-A0C5-9CE9A39D4957}"/>
                  </a:ext>
                </a:extLst>
              </p:cNvPr>
              <p:cNvSpPr/>
              <p:nvPr/>
            </p:nvSpPr>
            <p:spPr>
              <a:xfrm>
                <a:off x="549390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21763DF1-9609-03A3-6BA8-BC86FEE92C35}"/>
                  </a:ext>
                </a:extLst>
              </p:cNvPr>
              <p:cNvSpPr/>
              <p:nvPr/>
            </p:nvSpPr>
            <p:spPr>
              <a:xfrm>
                <a:off x="549390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87F0EFC-0B4A-08F8-B310-ADABCD39D346}"/>
                </a:ext>
              </a:extLst>
            </p:cNvPr>
            <p:cNvGrpSpPr/>
            <p:nvPr/>
          </p:nvGrpSpPr>
          <p:grpSpPr>
            <a:xfrm>
              <a:off x="6081568" y="3267364"/>
              <a:ext cx="587664" cy="1616360"/>
              <a:chOff x="6110434" y="3267364"/>
              <a:chExt cx="587664" cy="1616360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A35CE360-78F7-DFCF-81D5-819C075943BA}"/>
                  </a:ext>
                </a:extLst>
              </p:cNvPr>
              <p:cNvSpPr/>
              <p:nvPr/>
            </p:nvSpPr>
            <p:spPr>
              <a:xfrm>
                <a:off x="611043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B11F960-F475-9E8F-BB34-CF40117E7DA2}"/>
                  </a:ext>
                </a:extLst>
              </p:cNvPr>
              <p:cNvSpPr/>
              <p:nvPr/>
            </p:nvSpPr>
            <p:spPr>
              <a:xfrm>
                <a:off x="611043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B8D5B5D7-9CB3-6BA1-1F7C-2307D532B161}"/>
                  </a:ext>
                </a:extLst>
              </p:cNvPr>
              <p:cNvSpPr/>
              <p:nvPr/>
            </p:nvSpPr>
            <p:spPr>
              <a:xfrm>
                <a:off x="611043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0B298926-C28B-E580-329B-3E399E3BC54C}"/>
                  </a:ext>
                </a:extLst>
              </p:cNvPr>
              <p:cNvSpPr/>
              <p:nvPr/>
            </p:nvSpPr>
            <p:spPr>
              <a:xfrm>
                <a:off x="611043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79" name="正方形/長方形 78">
                <a:extLst>
                  <a:ext uri="{FF2B5EF4-FFF2-40B4-BE49-F238E27FC236}">
                    <a16:creationId xmlns:a16="http://schemas.microsoft.com/office/drawing/2014/main" id="{05C65E87-B9E3-80BF-50D2-C2E7563937A8}"/>
                  </a:ext>
                </a:extLst>
              </p:cNvPr>
              <p:cNvSpPr/>
              <p:nvPr/>
            </p:nvSpPr>
            <p:spPr>
              <a:xfrm>
                <a:off x="611043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C42D82E-C2CC-2C46-AF12-475BD84A79A0}"/>
                </a:ext>
              </a:extLst>
            </p:cNvPr>
            <p:cNvGrpSpPr/>
            <p:nvPr/>
          </p:nvGrpSpPr>
          <p:grpSpPr>
            <a:xfrm>
              <a:off x="6669231" y="3267364"/>
              <a:ext cx="587664" cy="1616360"/>
              <a:chOff x="6439581" y="5016154"/>
              <a:chExt cx="587664" cy="1616360"/>
            </a:xfrm>
          </p:grpSpPr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EC823C97-9100-25EB-04FE-556567F7857F}"/>
                  </a:ext>
                </a:extLst>
              </p:cNvPr>
              <p:cNvSpPr/>
              <p:nvPr/>
            </p:nvSpPr>
            <p:spPr>
              <a:xfrm>
                <a:off x="6439581" y="533942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BC55DA51-F8FF-8DD6-2E4B-6809300C630A}"/>
                  </a:ext>
                </a:extLst>
              </p:cNvPr>
              <p:cNvSpPr/>
              <p:nvPr/>
            </p:nvSpPr>
            <p:spPr>
              <a:xfrm>
                <a:off x="6439581" y="566269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26A38366-6229-14FF-D954-5DA125B70015}"/>
                  </a:ext>
                </a:extLst>
              </p:cNvPr>
              <p:cNvSpPr/>
              <p:nvPr/>
            </p:nvSpPr>
            <p:spPr>
              <a:xfrm>
                <a:off x="6439581" y="501615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  <p:sp>
            <p:nvSpPr>
              <p:cNvPr id="73" name="正方形/長方形 72">
                <a:extLst>
                  <a:ext uri="{FF2B5EF4-FFF2-40B4-BE49-F238E27FC236}">
                    <a16:creationId xmlns:a16="http://schemas.microsoft.com/office/drawing/2014/main" id="{BF7C82AF-E2C3-CADA-20FC-2AC7C0AEFF5A}"/>
                  </a:ext>
                </a:extLst>
              </p:cNvPr>
              <p:cNvSpPr/>
              <p:nvPr/>
            </p:nvSpPr>
            <p:spPr>
              <a:xfrm>
                <a:off x="6439581" y="598597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正方形/長方形 73">
                <a:extLst>
                  <a:ext uri="{FF2B5EF4-FFF2-40B4-BE49-F238E27FC236}">
                    <a16:creationId xmlns:a16="http://schemas.microsoft.com/office/drawing/2014/main" id="{9A31D12F-D5DC-ADEF-2D49-39A7AB5C7520}"/>
                  </a:ext>
                </a:extLst>
              </p:cNvPr>
              <p:cNvSpPr/>
              <p:nvPr/>
            </p:nvSpPr>
            <p:spPr>
              <a:xfrm>
                <a:off x="6439581" y="630924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65A084C-2F7B-AAA3-BC9C-28FC0434F1FF}"/>
                </a:ext>
              </a:extLst>
            </p:cNvPr>
            <p:cNvGrpSpPr/>
            <p:nvPr/>
          </p:nvGrpSpPr>
          <p:grpSpPr>
            <a:xfrm>
              <a:off x="7256895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D85316A9-3875-A088-F62E-CE84F1C850A6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89095BFC-8B15-2DE2-1B68-B0727CAAFE25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E1B0AA3B-CA59-98A2-354C-4B5D4BE8877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CB1F6019-3112-7F0B-EBC3-68DC305B39EC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C8254957-CC6A-5E0E-B733-0E4F47BF06B7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E772E88-0EE7-995E-84DB-AF6E91AC9723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EB653372-5DC6-7AC3-4761-3EE8A64B62A4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9C648FA-5734-E914-CBDF-740CAF8D9639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58" name="正方形/長方形 57">
                  <a:extLst>
                    <a:ext uri="{FF2B5EF4-FFF2-40B4-BE49-F238E27FC236}">
                      <a16:creationId xmlns:a16="http://schemas.microsoft.com/office/drawing/2014/main" id="{C5E5E720-CC72-83F3-DC03-A25E1C583890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86A179D6-FC52-2A28-3E1B-16C7C56390D1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A</a:t>
                  </a:r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D8FE4D72-4EB1-DADA-99F3-FA8CF25D6863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EF271B0C-4E7D-8FDD-58D3-A0B3EB026128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0C8680CE-D05C-1F8D-6D19-A498570B9591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4F4FD469-F416-0E8A-28D8-FF7BA76D2C4D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53127E5D-3CC5-E2C8-3239-F35FE6CA311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416D407B-7FAA-D54F-F354-130E7213666C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150BD80D-1F7A-C43A-CCE1-C14F209B180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BB8B380C-1149-0DAB-3799-375438823E2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3A03E529-B102-DEBA-188B-A0D3682FF492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F473798A-0C56-2E7E-BC2B-898602730BF0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303271F-EA05-8BC4-7D71-86B90E5A9597}"/>
                </a:ext>
              </a:extLst>
            </p:cNvPr>
            <p:cNvGrpSpPr/>
            <p:nvPr/>
          </p:nvGrpSpPr>
          <p:grpSpPr>
            <a:xfrm>
              <a:off x="9019888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0A2DD6F3-3901-E04A-2683-E9CB41D6C0F0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BA2C14D5-ADA3-E508-DF84-A06F2F2AE88D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E4F1FC0E-49C8-8454-57EE-8FC43664BF00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AA797395-1F5C-E4AB-0A53-AAA068F16693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82515C75-5F67-23B4-10D7-4B6C0CF3741A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A2FD6237-2EB5-9D0E-B99C-E200BA40E488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07DA9EB2-EAFD-F17A-F7A7-27F2A66D6CEE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26A91612-41CA-C571-9CE3-23DAB62C0BA7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A328CEDE-A331-8DF7-EDF9-783C229BF5D8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F210FE1A-AE03-1F35-3260-CB037E1C9D3E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AD855EBE-1960-45AF-B74F-74A2BE184447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05A4A3B5-CDC6-53BA-9880-691C85AFB01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49ED04C4-0649-5402-3A9F-F8D38FFC670D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34941617-3BD1-ABFA-4464-510ECAEE9614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623308E-884C-FBAF-3C28-AFA932D5AD46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B5B932BB-EC70-A55A-3139-3EF8B3027183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D137012B-1471-95FE-5E21-643901CAA719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87F7C32E-9C04-DC39-F95C-14F7460EC8FF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6DDCA093-B98D-55BA-C66E-D5D5F8EB4003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7E9CBE88-B6BF-1E30-9B00-25F0A9DE32B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A2A9F801-AB78-EEE6-64D9-37242DEFAF42}"/>
                </a:ext>
              </a:extLst>
            </p:cNvPr>
            <p:cNvGrpSpPr/>
            <p:nvPr/>
          </p:nvGrpSpPr>
          <p:grpSpPr>
            <a:xfrm>
              <a:off x="10782881" y="2944092"/>
              <a:ext cx="1762993" cy="1939632"/>
              <a:chOff x="7256895" y="2944092"/>
              <a:chExt cx="1762993" cy="1939632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5F0C508-BA1B-73ED-D318-2A0087BBE27C}"/>
                  </a:ext>
                </a:extLst>
              </p:cNvPr>
              <p:cNvGrpSpPr/>
              <p:nvPr/>
            </p:nvGrpSpPr>
            <p:grpSpPr>
              <a:xfrm>
                <a:off x="7256895" y="2944092"/>
                <a:ext cx="587665" cy="1939632"/>
                <a:chOff x="7663294" y="2944092"/>
                <a:chExt cx="587665" cy="1939632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98A1C1F4-0BB0-DD46-B169-5F05D22F40CA}"/>
                    </a:ext>
                  </a:extLst>
                </p:cNvPr>
                <p:cNvSpPr/>
                <p:nvPr/>
              </p:nvSpPr>
              <p:spPr>
                <a:xfrm>
                  <a:off x="7663295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E1DDA8A3-0D8A-D29A-186B-43B0567492F4}"/>
                    </a:ext>
                  </a:extLst>
                </p:cNvPr>
                <p:cNvSpPr/>
                <p:nvPr/>
              </p:nvSpPr>
              <p:spPr>
                <a:xfrm>
                  <a:off x="7663295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B831B273-CA94-BED1-5197-F0BE3BF64CB0}"/>
                    </a:ext>
                  </a:extLst>
                </p:cNvPr>
                <p:cNvSpPr/>
                <p:nvPr/>
              </p:nvSpPr>
              <p:spPr>
                <a:xfrm>
                  <a:off x="7663295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4957160-6F18-4629-351F-D1D2D2832773}"/>
                    </a:ext>
                  </a:extLst>
                </p:cNvPr>
                <p:cNvSpPr/>
                <p:nvPr/>
              </p:nvSpPr>
              <p:spPr>
                <a:xfrm>
                  <a:off x="7663295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C0C1A356-487D-6625-3513-447DF89D3BC2}"/>
                    </a:ext>
                  </a:extLst>
                </p:cNvPr>
                <p:cNvSpPr/>
                <p:nvPr/>
              </p:nvSpPr>
              <p:spPr>
                <a:xfrm>
                  <a:off x="7663295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1FBFCB08-E175-9086-CBDF-6385D732D1E9}"/>
                    </a:ext>
                  </a:extLst>
                </p:cNvPr>
                <p:cNvSpPr/>
                <p:nvPr/>
              </p:nvSpPr>
              <p:spPr>
                <a:xfrm>
                  <a:off x="7663294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A0117561-46B2-8936-8F15-074E03BE7931}"/>
                  </a:ext>
                </a:extLst>
              </p:cNvPr>
              <p:cNvGrpSpPr/>
              <p:nvPr/>
            </p:nvGrpSpPr>
            <p:grpSpPr>
              <a:xfrm>
                <a:off x="7844560" y="2944092"/>
                <a:ext cx="587664" cy="1939632"/>
                <a:chOff x="8250958" y="2944092"/>
                <a:chExt cx="587664" cy="1939632"/>
              </a:xfrm>
            </p:grpSpPr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A309D75B-0939-2516-37C4-07886E819B3F}"/>
                    </a:ext>
                  </a:extLst>
                </p:cNvPr>
                <p:cNvSpPr/>
                <p:nvPr/>
              </p:nvSpPr>
              <p:spPr>
                <a:xfrm>
                  <a:off x="8250958" y="3590636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9ABFF5B-36C8-8C4E-F9F7-60AF05F452CA}"/>
                    </a:ext>
                  </a:extLst>
                </p:cNvPr>
                <p:cNvSpPr/>
                <p:nvPr/>
              </p:nvSpPr>
              <p:spPr>
                <a:xfrm>
                  <a:off x="8250958" y="3267364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属性名</a:t>
                  </a: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F55BB986-EBBF-5352-D4C3-257A2AC30285}"/>
                    </a:ext>
                  </a:extLst>
                </p:cNvPr>
                <p:cNvSpPr/>
                <p:nvPr/>
              </p:nvSpPr>
              <p:spPr>
                <a:xfrm>
                  <a:off x="8250958" y="3913908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0EF4B5AF-A38B-6562-F3B5-C33D7108A9D7}"/>
                    </a:ext>
                  </a:extLst>
                </p:cNvPr>
                <p:cNvSpPr/>
                <p:nvPr/>
              </p:nvSpPr>
              <p:spPr>
                <a:xfrm>
                  <a:off x="8250958" y="4237180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66CD5B6E-2E54-8935-95D3-4DB3B3AA5586}"/>
                    </a:ext>
                  </a:extLst>
                </p:cNvPr>
                <p:cNvSpPr/>
                <p:nvPr/>
              </p:nvSpPr>
              <p:spPr>
                <a:xfrm>
                  <a:off x="8250958" y="456045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属性</a:t>
                  </a:r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874FF713-D585-D63E-9B8B-94F1D06F2365}"/>
                    </a:ext>
                  </a:extLst>
                </p:cNvPr>
                <p:cNvSpPr/>
                <p:nvPr/>
              </p:nvSpPr>
              <p:spPr>
                <a:xfrm>
                  <a:off x="8250958" y="2944092"/>
                  <a:ext cx="587664" cy="3232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テーブル</a:t>
                  </a:r>
                </a:p>
              </p:txBody>
            </p:sp>
          </p:grp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973864E-6540-AFC3-5796-57D0D3A01B2E}"/>
                  </a:ext>
                </a:extLst>
              </p:cNvPr>
              <p:cNvSpPr/>
              <p:nvPr/>
            </p:nvSpPr>
            <p:spPr>
              <a:xfrm>
                <a:off x="8432224" y="3590636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8FB269F-B352-1089-85C2-CA8708508BB9}"/>
                  </a:ext>
                </a:extLst>
              </p:cNvPr>
              <p:cNvSpPr/>
              <p:nvPr/>
            </p:nvSpPr>
            <p:spPr>
              <a:xfrm>
                <a:off x="8432224" y="3913908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EC8690E-B768-B345-4A18-69894E8AB3A6}"/>
                  </a:ext>
                </a:extLst>
              </p:cNvPr>
              <p:cNvSpPr/>
              <p:nvPr/>
            </p:nvSpPr>
            <p:spPr>
              <a:xfrm>
                <a:off x="843222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差分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25EA45F5-4C51-370A-1E34-FB9822D8105D}"/>
                  </a:ext>
                </a:extLst>
              </p:cNvPr>
              <p:cNvSpPr/>
              <p:nvPr/>
            </p:nvSpPr>
            <p:spPr>
              <a:xfrm>
                <a:off x="8432224" y="423718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>
                    <a:solidFill>
                      <a:schemeClr val="tx1"/>
                    </a:solidFill>
                  </a:rPr>
                  <a:t>判定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0C81FFB-E87E-E00F-E325-2EA8489D095D}"/>
                  </a:ext>
                </a:extLst>
              </p:cNvPr>
              <p:cNvSpPr/>
              <p:nvPr/>
            </p:nvSpPr>
            <p:spPr>
              <a:xfrm>
                <a:off x="8432224" y="456045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判定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E56658BD-6EEF-B1EC-275F-3058BFB711FE}"/>
                  </a:ext>
                </a:extLst>
              </p:cNvPr>
              <p:cNvSpPr/>
              <p:nvPr/>
            </p:nvSpPr>
            <p:spPr>
              <a:xfrm>
                <a:off x="8432224" y="3267364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結果</a:t>
                </a:r>
              </a:p>
            </p:txBody>
          </p:sp>
        </p:grpSp>
      </p:grp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238330A6-8547-1FD5-167D-5D0BE60F4197}"/>
              </a:ext>
            </a:extLst>
          </p:cNvPr>
          <p:cNvSpPr/>
          <p:nvPr/>
        </p:nvSpPr>
        <p:spPr>
          <a:xfrm>
            <a:off x="1080962" y="1378542"/>
            <a:ext cx="265225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同属性でも、異なる名称のことがある。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682F2DF8-75DA-34D5-F7C6-4D79BBBA78DB}"/>
              </a:ext>
            </a:extLst>
          </p:cNvPr>
          <p:cNvSpPr/>
          <p:nvPr/>
        </p:nvSpPr>
        <p:spPr>
          <a:xfrm>
            <a:off x="5204287" y="1344481"/>
            <a:ext cx="1811527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全ての属性を取得する。</a:t>
            </a: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C59D9840-7107-730D-74EB-B86C8BE33284}"/>
              </a:ext>
            </a:extLst>
          </p:cNvPr>
          <p:cNvSpPr/>
          <p:nvPr/>
        </p:nvSpPr>
        <p:spPr>
          <a:xfrm>
            <a:off x="412580" y="3797584"/>
            <a:ext cx="2191948" cy="190212"/>
          </a:xfrm>
          <a:prstGeom prst="roundRect">
            <a:avLst/>
          </a:prstGeom>
          <a:solidFill>
            <a:srgbClr val="E2EFD9"/>
          </a:solidFill>
          <a:ln>
            <a:solidFill>
              <a:srgbClr val="FF0000"/>
            </a:solidFill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全てのテーブルのレコードを取得する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3237A5B-29EB-191A-8860-1D4D337E9323}"/>
              </a:ext>
            </a:extLst>
          </p:cNvPr>
          <p:cNvSpPr/>
          <p:nvPr/>
        </p:nvSpPr>
        <p:spPr>
          <a:xfrm>
            <a:off x="207235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C9D73B1-692C-1914-1744-52B5CA3CCBB8}"/>
              </a:ext>
            </a:extLst>
          </p:cNvPr>
          <p:cNvSpPr/>
          <p:nvPr/>
        </p:nvSpPr>
        <p:spPr>
          <a:xfrm>
            <a:off x="207235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BFF79B53-3E43-22CD-8C0F-70D986EB53E1}"/>
              </a:ext>
            </a:extLst>
          </p:cNvPr>
          <p:cNvSpPr/>
          <p:nvPr/>
        </p:nvSpPr>
        <p:spPr>
          <a:xfrm>
            <a:off x="207235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F2614BAD-D5B1-5505-AC31-77799CEC25E2}"/>
              </a:ext>
            </a:extLst>
          </p:cNvPr>
          <p:cNvSpPr/>
          <p:nvPr/>
        </p:nvSpPr>
        <p:spPr>
          <a:xfrm>
            <a:off x="207235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DD798E4-903C-A948-0099-BD99DD635AAA}"/>
              </a:ext>
            </a:extLst>
          </p:cNvPr>
          <p:cNvSpPr/>
          <p:nvPr/>
        </p:nvSpPr>
        <p:spPr>
          <a:xfrm>
            <a:off x="794899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A5C962F3-FD41-7995-4970-4CDDA46F2560}"/>
              </a:ext>
            </a:extLst>
          </p:cNvPr>
          <p:cNvSpPr/>
          <p:nvPr/>
        </p:nvSpPr>
        <p:spPr>
          <a:xfrm>
            <a:off x="794899" y="479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5DF680D6-61F1-6135-E04D-A5CB1A00529A}"/>
              </a:ext>
            </a:extLst>
          </p:cNvPr>
          <p:cNvSpPr/>
          <p:nvPr/>
        </p:nvSpPr>
        <p:spPr>
          <a:xfrm>
            <a:off x="794899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8EF6FBEF-D6FB-094F-D5CD-045FDBDDC9EF}"/>
              </a:ext>
            </a:extLst>
          </p:cNvPr>
          <p:cNvSpPr/>
          <p:nvPr/>
        </p:nvSpPr>
        <p:spPr>
          <a:xfrm>
            <a:off x="794899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87C6786-96F4-236D-1E9F-E8E8DAEB2FB7}"/>
              </a:ext>
            </a:extLst>
          </p:cNvPr>
          <p:cNvSpPr/>
          <p:nvPr/>
        </p:nvSpPr>
        <p:spPr>
          <a:xfrm>
            <a:off x="794899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86B3FD84-4A47-1BC2-5EFC-E1981A9E93CB}"/>
              </a:ext>
            </a:extLst>
          </p:cNvPr>
          <p:cNvSpPr/>
          <p:nvPr/>
        </p:nvSpPr>
        <p:spPr>
          <a:xfrm>
            <a:off x="1382562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BF3A3F1E-9F26-E61B-DB81-30C24205ABCB}"/>
              </a:ext>
            </a:extLst>
          </p:cNvPr>
          <p:cNvSpPr/>
          <p:nvPr/>
        </p:nvSpPr>
        <p:spPr>
          <a:xfrm>
            <a:off x="1382562" y="544476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8CEB3D2C-4E1B-E696-8918-08B6B4BE50BF}"/>
              </a:ext>
            </a:extLst>
          </p:cNvPr>
          <p:cNvSpPr/>
          <p:nvPr/>
        </p:nvSpPr>
        <p:spPr>
          <a:xfrm>
            <a:off x="1382562" y="479822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F490BDBD-A181-3064-8506-D7CA98170A66}"/>
              </a:ext>
            </a:extLst>
          </p:cNvPr>
          <p:cNvSpPr/>
          <p:nvPr/>
        </p:nvSpPr>
        <p:spPr>
          <a:xfrm>
            <a:off x="1382562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5FA07C1-E0DC-AD43-7BA1-AF9DB6E14671}"/>
              </a:ext>
            </a:extLst>
          </p:cNvPr>
          <p:cNvSpPr/>
          <p:nvPr/>
        </p:nvSpPr>
        <p:spPr>
          <a:xfrm>
            <a:off x="1382562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BC301651-DC78-4A3D-6154-6AB5A1151955}"/>
              </a:ext>
            </a:extLst>
          </p:cNvPr>
          <p:cNvSpPr/>
          <p:nvPr/>
        </p:nvSpPr>
        <p:spPr>
          <a:xfrm>
            <a:off x="1970227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18B9BF9B-3DE0-9EF3-1004-5AE5B84FFDEA}"/>
              </a:ext>
            </a:extLst>
          </p:cNvPr>
          <p:cNvSpPr/>
          <p:nvPr/>
        </p:nvSpPr>
        <p:spPr>
          <a:xfrm>
            <a:off x="1970227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1364651-2A5A-05DC-41F2-8682C40826CE}"/>
              </a:ext>
            </a:extLst>
          </p:cNvPr>
          <p:cNvSpPr/>
          <p:nvPr/>
        </p:nvSpPr>
        <p:spPr>
          <a:xfrm>
            <a:off x="1970227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29536B89-93AF-7466-DC00-CD1F07E00674}"/>
              </a:ext>
            </a:extLst>
          </p:cNvPr>
          <p:cNvSpPr/>
          <p:nvPr/>
        </p:nvSpPr>
        <p:spPr>
          <a:xfrm>
            <a:off x="1970227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77443175-11D2-5F8B-1AFB-238499C760A8}"/>
              </a:ext>
            </a:extLst>
          </p:cNvPr>
          <p:cNvSpPr/>
          <p:nvPr/>
        </p:nvSpPr>
        <p:spPr>
          <a:xfrm>
            <a:off x="2557891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AEBA486A-9A7B-1539-8DDF-96291A05CC47}"/>
              </a:ext>
            </a:extLst>
          </p:cNvPr>
          <p:cNvSpPr/>
          <p:nvPr/>
        </p:nvSpPr>
        <p:spPr>
          <a:xfrm>
            <a:off x="2557891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82486048-8813-6A3A-DBB4-DE0CE20FE0D3}"/>
              </a:ext>
            </a:extLst>
          </p:cNvPr>
          <p:cNvSpPr/>
          <p:nvPr/>
        </p:nvSpPr>
        <p:spPr>
          <a:xfrm>
            <a:off x="2557891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F478FCB-5E55-40E4-0507-3A5051A5EE90}"/>
              </a:ext>
            </a:extLst>
          </p:cNvPr>
          <p:cNvSpPr/>
          <p:nvPr/>
        </p:nvSpPr>
        <p:spPr>
          <a:xfrm>
            <a:off x="2557891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597C8E6-8A2B-57B7-294F-13779B75C79D}"/>
              </a:ext>
            </a:extLst>
          </p:cNvPr>
          <p:cNvSpPr/>
          <p:nvPr/>
        </p:nvSpPr>
        <p:spPr>
          <a:xfrm>
            <a:off x="3145555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F2056A49-F0B8-2690-70BF-CFBD1D640EED}"/>
              </a:ext>
            </a:extLst>
          </p:cNvPr>
          <p:cNvSpPr/>
          <p:nvPr/>
        </p:nvSpPr>
        <p:spPr>
          <a:xfrm>
            <a:off x="3145555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B8EEAA51-1E38-8751-CC12-052576A1C332}"/>
              </a:ext>
            </a:extLst>
          </p:cNvPr>
          <p:cNvSpPr/>
          <p:nvPr/>
        </p:nvSpPr>
        <p:spPr>
          <a:xfrm>
            <a:off x="3145555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F1CE1D59-DDF3-714C-CAC2-7AEAA8F197EA}"/>
              </a:ext>
            </a:extLst>
          </p:cNvPr>
          <p:cNvSpPr/>
          <p:nvPr/>
        </p:nvSpPr>
        <p:spPr>
          <a:xfrm>
            <a:off x="3145555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272251C-A9EE-F2EF-3155-05359FEDCE51}"/>
              </a:ext>
            </a:extLst>
          </p:cNvPr>
          <p:cNvSpPr/>
          <p:nvPr/>
        </p:nvSpPr>
        <p:spPr>
          <a:xfrm>
            <a:off x="3733220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A050EEE-CB04-ECF2-8182-7D3F8EF30668}"/>
              </a:ext>
            </a:extLst>
          </p:cNvPr>
          <p:cNvSpPr/>
          <p:nvPr/>
        </p:nvSpPr>
        <p:spPr>
          <a:xfrm>
            <a:off x="3733220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220A8B6D-4555-4EF3-08A0-CE8F916BBFEB}"/>
              </a:ext>
            </a:extLst>
          </p:cNvPr>
          <p:cNvSpPr/>
          <p:nvPr/>
        </p:nvSpPr>
        <p:spPr>
          <a:xfrm>
            <a:off x="3733220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5610FB6-734C-187B-14E5-DB008118CD99}"/>
              </a:ext>
            </a:extLst>
          </p:cNvPr>
          <p:cNvSpPr/>
          <p:nvPr/>
        </p:nvSpPr>
        <p:spPr>
          <a:xfrm>
            <a:off x="3733220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D39672B1-AADF-FB63-09FC-5CC887EB75ED}"/>
              </a:ext>
            </a:extLst>
          </p:cNvPr>
          <p:cNvSpPr/>
          <p:nvPr/>
        </p:nvSpPr>
        <p:spPr>
          <a:xfrm>
            <a:off x="4320884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28FE992-AF98-F64A-B758-26E84A89CA1E}"/>
              </a:ext>
            </a:extLst>
          </p:cNvPr>
          <p:cNvSpPr/>
          <p:nvPr/>
        </p:nvSpPr>
        <p:spPr>
          <a:xfrm>
            <a:off x="4320884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F997F082-4582-2429-BC5E-6D92B6130AC5}"/>
              </a:ext>
            </a:extLst>
          </p:cNvPr>
          <p:cNvSpPr/>
          <p:nvPr/>
        </p:nvSpPr>
        <p:spPr>
          <a:xfrm>
            <a:off x="4320884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AEFE09B1-E57A-4F53-E0B6-FECD3A5FCF81}"/>
              </a:ext>
            </a:extLst>
          </p:cNvPr>
          <p:cNvSpPr/>
          <p:nvPr/>
        </p:nvSpPr>
        <p:spPr>
          <a:xfrm>
            <a:off x="4320884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382D2239-C94D-4146-689E-6D9B8DE29B37}"/>
              </a:ext>
            </a:extLst>
          </p:cNvPr>
          <p:cNvSpPr/>
          <p:nvPr/>
        </p:nvSpPr>
        <p:spPr>
          <a:xfrm>
            <a:off x="4908548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C4470A89-80B9-C986-191C-46D4A2CAABCF}"/>
              </a:ext>
            </a:extLst>
          </p:cNvPr>
          <p:cNvSpPr/>
          <p:nvPr/>
        </p:nvSpPr>
        <p:spPr>
          <a:xfrm>
            <a:off x="4908548" y="5444767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25BFB5D-9B5C-BA1A-E003-25FCCACC548F}"/>
              </a:ext>
            </a:extLst>
          </p:cNvPr>
          <p:cNvSpPr/>
          <p:nvPr/>
        </p:nvSpPr>
        <p:spPr>
          <a:xfrm>
            <a:off x="4908548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8D268198-6C4F-23E5-0C84-53ECD22A30D8}"/>
              </a:ext>
            </a:extLst>
          </p:cNvPr>
          <p:cNvSpPr/>
          <p:nvPr/>
        </p:nvSpPr>
        <p:spPr>
          <a:xfrm>
            <a:off x="4908548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F180619-9B82-D772-8A2E-A0D2627D0FEF}"/>
              </a:ext>
            </a:extLst>
          </p:cNvPr>
          <p:cNvSpPr/>
          <p:nvPr/>
        </p:nvSpPr>
        <p:spPr>
          <a:xfrm>
            <a:off x="5496213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C1D82050-B34A-D17F-672B-4B5F1365470B}"/>
              </a:ext>
            </a:extLst>
          </p:cNvPr>
          <p:cNvSpPr/>
          <p:nvPr/>
        </p:nvSpPr>
        <p:spPr>
          <a:xfrm>
            <a:off x="5496213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C2701CF-DC85-C6CB-213F-F79CA67F7D92}"/>
              </a:ext>
            </a:extLst>
          </p:cNvPr>
          <p:cNvSpPr/>
          <p:nvPr/>
        </p:nvSpPr>
        <p:spPr>
          <a:xfrm>
            <a:off x="5496213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C67520F-661E-5C19-AA64-FDCF34FED88F}"/>
              </a:ext>
            </a:extLst>
          </p:cNvPr>
          <p:cNvSpPr/>
          <p:nvPr/>
        </p:nvSpPr>
        <p:spPr>
          <a:xfrm>
            <a:off x="5496213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EA03391F-251C-9363-763E-53EAC4F73301}"/>
              </a:ext>
            </a:extLst>
          </p:cNvPr>
          <p:cNvSpPr/>
          <p:nvPr/>
        </p:nvSpPr>
        <p:spPr>
          <a:xfrm>
            <a:off x="6083877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20102A7A-87F5-E312-E0A8-6616C957A512}"/>
              </a:ext>
            </a:extLst>
          </p:cNvPr>
          <p:cNvSpPr/>
          <p:nvPr/>
        </p:nvSpPr>
        <p:spPr>
          <a:xfrm>
            <a:off x="6083877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C2AC711-5E84-E12C-CA81-1F06E0258006}"/>
              </a:ext>
            </a:extLst>
          </p:cNvPr>
          <p:cNvSpPr/>
          <p:nvPr/>
        </p:nvSpPr>
        <p:spPr>
          <a:xfrm>
            <a:off x="6083877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C1A4004B-D996-F9A9-531F-C6F605586440}"/>
              </a:ext>
            </a:extLst>
          </p:cNvPr>
          <p:cNvSpPr/>
          <p:nvPr/>
        </p:nvSpPr>
        <p:spPr>
          <a:xfrm>
            <a:off x="6083877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4F276E9-42D1-0A01-ACF7-1854B8F39006}"/>
              </a:ext>
            </a:extLst>
          </p:cNvPr>
          <p:cNvSpPr/>
          <p:nvPr/>
        </p:nvSpPr>
        <p:spPr>
          <a:xfrm>
            <a:off x="6671541" y="5121495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EEA873E-2C90-31A4-29C0-33BB6B6587F3}"/>
              </a:ext>
            </a:extLst>
          </p:cNvPr>
          <p:cNvSpPr/>
          <p:nvPr/>
        </p:nvSpPr>
        <p:spPr>
          <a:xfrm>
            <a:off x="6671541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33DDD702-68B4-CFD4-D91E-14D53192D87B}"/>
              </a:ext>
            </a:extLst>
          </p:cNvPr>
          <p:cNvSpPr/>
          <p:nvPr/>
        </p:nvSpPr>
        <p:spPr>
          <a:xfrm>
            <a:off x="6671541" y="5768039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0DC23FE-3D14-7A25-76CD-AFC7A7652364}"/>
              </a:ext>
            </a:extLst>
          </p:cNvPr>
          <p:cNvSpPr/>
          <p:nvPr/>
        </p:nvSpPr>
        <p:spPr>
          <a:xfrm>
            <a:off x="6671541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A69AAC9F-28A3-5239-36CB-1C98F2E6ADAF}"/>
              </a:ext>
            </a:extLst>
          </p:cNvPr>
          <p:cNvSpPr/>
          <p:nvPr/>
        </p:nvSpPr>
        <p:spPr>
          <a:xfrm>
            <a:off x="7259206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DD9889A-08DB-E7B9-E396-C6E29DA7723E}"/>
              </a:ext>
            </a:extLst>
          </p:cNvPr>
          <p:cNvSpPr/>
          <p:nvPr/>
        </p:nvSpPr>
        <p:spPr>
          <a:xfrm>
            <a:off x="7259206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12971194-4B60-A3E9-CA9C-2B447E6346A9}"/>
              </a:ext>
            </a:extLst>
          </p:cNvPr>
          <p:cNvSpPr/>
          <p:nvPr/>
        </p:nvSpPr>
        <p:spPr>
          <a:xfrm>
            <a:off x="7259206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5B78AD67-93BC-90B6-C77D-12447735A21E}"/>
              </a:ext>
            </a:extLst>
          </p:cNvPr>
          <p:cNvSpPr/>
          <p:nvPr/>
        </p:nvSpPr>
        <p:spPr>
          <a:xfrm>
            <a:off x="7259206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BAA5AD5E-988A-B54D-8F59-DD7A28B3A15D}"/>
              </a:ext>
            </a:extLst>
          </p:cNvPr>
          <p:cNvSpPr/>
          <p:nvPr/>
        </p:nvSpPr>
        <p:spPr>
          <a:xfrm>
            <a:off x="7846870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72866595-CD72-ADC8-F9F5-0E37630355B1}"/>
              </a:ext>
            </a:extLst>
          </p:cNvPr>
          <p:cNvSpPr/>
          <p:nvPr/>
        </p:nvSpPr>
        <p:spPr>
          <a:xfrm>
            <a:off x="7846870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F1AB4062-CC03-4391-CAA8-22AF26F53872}"/>
              </a:ext>
            </a:extLst>
          </p:cNvPr>
          <p:cNvSpPr/>
          <p:nvPr/>
        </p:nvSpPr>
        <p:spPr>
          <a:xfrm>
            <a:off x="7846870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3589D218-95E4-1A63-6F44-2D1B201D3C5A}"/>
              </a:ext>
            </a:extLst>
          </p:cNvPr>
          <p:cNvSpPr/>
          <p:nvPr/>
        </p:nvSpPr>
        <p:spPr>
          <a:xfrm>
            <a:off x="7846870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5D8B4068-0820-3CB0-1B80-FFF90A83112B}"/>
              </a:ext>
            </a:extLst>
          </p:cNvPr>
          <p:cNvSpPr/>
          <p:nvPr/>
        </p:nvSpPr>
        <p:spPr>
          <a:xfrm>
            <a:off x="8434534" y="512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ACEFC9AD-AED0-AA1D-62F3-63F9B75E012C}"/>
              </a:ext>
            </a:extLst>
          </p:cNvPr>
          <p:cNvSpPr/>
          <p:nvPr/>
        </p:nvSpPr>
        <p:spPr>
          <a:xfrm>
            <a:off x="8434534" y="544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223" name="グループ化 222">
            <a:extLst>
              <a:ext uri="{FF2B5EF4-FFF2-40B4-BE49-F238E27FC236}">
                <a16:creationId xmlns:a16="http://schemas.microsoft.com/office/drawing/2014/main" id="{6CC644A0-38FE-1D5D-908F-2CDC45626435}"/>
              </a:ext>
            </a:extLst>
          </p:cNvPr>
          <p:cNvGrpSpPr/>
          <p:nvPr/>
        </p:nvGrpSpPr>
        <p:grpSpPr>
          <a:xfrm>
            <a:off x="1970226" y="4798968"/>
            <a:ext cx="7051972" cy="323272"/>
            <a:chOff x="1970226" y="4474951"/>
            <a:chExt cx="7051972" cy="323272"/>
          </a:xfrm>
        </p:grpSpPr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6C138EF-F3B5-107A-E4B8-D4E89402CBE7}"/>
                </a:ext>
              </a:extLst>
            </p:cNvPr>
            <p:cNvSpPr/>
            <p:nvPr/>
          </p:nvSpPr>
          <p:spPr>
            <a:xfrm>
              <a:off x="1970226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70E824FB-A699-1CFD-7A79-D11A70C1FFDF}"/>
                </a:ext>
              </a:extLst>
            </p:cNvPr>
            <p:cNvSpPr/>
            <p:nvPr/>
          </p:nvSpPr>
          <p:spPr>
            <a:xfrm>
              <a:off x="2557891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E93901E-D2BA-DD09-BD91-ABC2ECD1C29D}"/>
                </a:ext>
              </a:extLst>
            </p:cNvPr>
            <p:cNvSpPr/>
            <p:nvPr/>
          </p:nvSpPr>
          <p:spPr>
            <a:xfrm>
              <a:off x="3145555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8C45A1E5-2036-C39F-A50C-8F6215043844}"/>
                </a:ext>
              </a:extLst>
            </p:cNvPr>
            <p:cNvSpPr/>
            <p:nvPr/>
          </p:nvSpPr>
          <p:spPr>
            <a:xfrm>
              <a:off x="3733219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34C282CB-E0E3-2A12-DFE5-F0899E9CB08D}"/>
                </a:ext>
              </a:extLst>
            </p:cNvPr>
            <p:cNvSpPr/>
            <p:nvPr/>
          </p:nvSpPr>
          <p:spPr>
            <a:xfrm>
              <a:off x="4320884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7721EF04-75D3-69FE-95D4-FB0F3C91BA11}"/>
                </a:ext>
              </a:extLst>
            </p:cNvPr>
            <p:cNvSpPr/>
            <p:nvPr/>
          </p:nvSpPr>
          <p:spPr>
            <a:xfrm>
              <a:off x="4908548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FC8B2A9-B549-12E8-9D64-B3FFEDABF6CE}"/>
                </a:ext>
              </a:extLst>
            </p:cNvPr>
            <p:cNvSpPr/>
            <p:nvPr/>
          </p:nvSpPr>
          <p:spPr>
            <a:xfrm>
              <a:off x="5496212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A2D68799-BCB6-5625-A37F-9122AED97E49}"/>
                </a:ext>
              </a:extLst>
            </p:cNvPr>
            <p:cNvSpPr/>
            <p:nvPr/>
          </p:nvSpPr>
          <p:spPr>
            <a:xfrm>
              <a:off x="6083877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0BA28B3-861E-9360-B3F9-D401FA962699}"/>
                </a:ext>
              </a:extLst>
            </p:cNvPr>
            <p:cNvSpPr/>
            <p:nvPr/>
          </p:nvSpPr>
          <p:spPr>
            <a:xfrm>
              <a:off x="6671541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2632298C-A27C-8C2D-4B43-683C5C521D23}"/>
                </a:ext>
              </a:extLst>
            </p:cNvPr>
            <p:cNvSpPr/>
            <p:nvPr/>
          </p:nvSpPr>
          <p:spPr>
            <a:xfrm>
              <a:off x="7259205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208EA515-2ABB-AB46-9EA9-F66C4568B147}"/>
                </a:ext>
              </a:extLst>
            </p:cNvPr>
            <p:cNvSpPr/>
            <p:nvPr/>
          </p:nvSpPr>
          <p:spPr>
            <a:xfrm>
              <a:off x="7846870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4B017060-1A46-9CC4-72FE-7E66417F9C0B}"/>
                </a:ext>
              </a:extLst>
            </p:cNvPr>
            <p:cNvSpPr/>
            <p:nvPr/>
          </p:nvSpPr>
          <p:spPr>
            <a:xfrm>
              <a:off x="8434534" y="447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</p:grp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A1DB4BB-7964-E47C-C8F6-84F012A09040}"/>
              </a:ext>
            </a:extLst>
          </p:cNvPr>
          <p:cNvSpPr/>
          <p:nvPr/>
        </p:nvSpPr>
        <p:spPr>
          <a:xfrm>
            <a:off x="8434534" y="576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52B4E53B-A119-96D3-6396-587A9E8B4796}"/>
              </a:ext>
            </a:extLst>
          </p:cNvPr>
          <p:cNvSpPr/>
          <p:nvPr/>
        </p:nvSpPr>
        <p:spPr>
          <a:xfrm>
            <a:off x="8434534" y="609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A559196A-9E9C-3C8F-6A56-759DCEF069AB}"/>
              </a:ext>
            </a:extLst>
          </p:cNvPr>
          <p:cNvGrpSpPr/>
          <p:nvPr/>
        </p:nvGrpSpPr>
        <p:grpSpPr>
          <a:xfrm>
            <a:off x="7380790" y="1812640"/>
            <a:ext cx="4701310" cy="1616360"/>
            <a:chOff x="386195" y="2620820"/>
            <a:chExt cx="4701310" cy="1616360"/>
          </a:xfrm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7B985F32-4EED-3939-81B2-EB0C4CDCBF8B}"/>
                </a:ext>
              </a:extLst>
            </p:cNvPr>
            <p:cNvGrpSpPr/>
            <p:nvPr/>
          </p:nvGrpSpPr>
          <p:grpSpPr>
            <a:xfrm>
              <a:off x="386195" y="2944092"/>
              <a:ext cx="4701310" cy="323272"/>
              <a:chOff x="386195" y="2944092"/>
              <a:chExt cx="4701310" cy="323272"/>
            </a:xfrm>
          </p:grpSpPr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81FFF6AD-2E2D-0185-679E-A1379849D690}"/>
                  </a:ext>
                </a:extLst>
              </p:cNvPr>
              <p:cNvSpPr/>
              <p:nvPr/>
            </p:nvSpPr>
            <p:spPr>
              <a:xfrm>
                <a:off x="386195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214" name="正方形/長方形 213">
                <a:extLst>
                  <a:ext uri="{FF2B5EF4-FFF2-40B4-BE49-F238E27FC236}">
                    <a16:creationId xmlns:a16="http://schemas.microsoft.com/office/drawing/2014/main" id="{BB131F56-021C-AB5E-4DD9-84A45563EB33}"/>
                  </a:ext>
                </a:extLst>
              </p:cNvPr>
              <p:cNvSpPr/>
              <p:nvPr/>
            </p:nvSpPr>
            <p:spPr>
              <a:xfrm>
                <a:off x="973859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215" name="正方形/長方形 214">
                <a:extLst>
                  <a:ext uri="{FF2B5EF4-FFF2-40B4-BE49-F238E27FC236}">
                    <a16:creationId xmlns:a16="http://schemas.microsoft.com/office/drawing/2014/main" id="{46C4AA4D-C3CB-BDE0-39B4-4F7A734D7CCE}"/>
                  </a:ext>
                </a:extLst>
              </p:cNvPr>
              <p:cNvSpPr/>
              <p:nvPr/>
            </p:nvSpPr>
            <p:spPr>
              <a:xfrm>
                <a:off x="1561523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6" name="正方形/長方形 215">
                <a:extLst>
                  <a:ext uri="{FF2B5EF4-FFF2-40B4-BE49-F238E27FC236}">
                    <a16:creationId xmlns:a16="http://schemas.microsoft.com/office/drawing/2014/main" id="{6D539F64-3DEB-C2A0-846D-96B752898942}"/>
                  </a:ext>
                </a:extLst>
              </p:cNvPr>
              <p:cNvSpPr/>
              <p:nvPr/>
            </p:nvSpPr>
            <p:spPr>
              <a:xfrm>
                <a:off x="2149186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7" name="正方形/長方形 216">
                <a:extLst>
                  <a:ext uri="{FF2B5EF4-FFF2-40B4-BE49-F238E27FC236}">
                    <a16:creationId xmlns:a16="http://schemas.microsoft.com/office/drawing/2014/main" id="{EF0921B2-6D28-C451-78C6-0F768BD63528}"/>
                  </a:ext>
                </a:extLst>
              </p:cNvPr>
              <p:cNvSpPr/>
              <p:nvPr/>
            </p:nvSpPr>
            <p:spPr>
              <a:xfrm>
                <a:off x="2736850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8" name="正方形/長方形 217">
                <a:extLst>
                  <a:ext uri="{FF2B5EF4-FFF2-40B4-BE49-F238E27FC236}">
                    <a16:creationId xmlns:a16="http://schemas.microsoft.com/office/drawing/2014/main" id="{1135F031-D292-CDC0-785C-EF1AF5450C28}"/>
                  </a:ext>
                </a:extLst>
              </p:cNvPr>
              <p:cNvSpPr/>
              <p:nvPr/>
            </p:nvSpPr>
            <p:spPr>
              <a:xfrm>
                <a:off x="3324514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19" name="正方形/長方形 218">
                <a:extLst>
                  <a:ext uri="{FF2B5EF4-FFF2-40B4-BE49-F238E27FC236}">
                    <a16:creationId xmlns:a16="http://schemas.microsoft.com/office/drawing/2014/main" id="{22C3E339-B8FA-F635-7979-6A153C324D34}"/>
                  </a:ext>
                </a:extLst>
              </p:cNvPr>
              <p:cNvSpPr/>
              <p:nvPr/>
            </p:nvSpPr>
            <p:spPr>
              <a:xfrm>
                <a:off x="3912178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20" name="正方形/長方形 219">
                <a:extLst>
                  <a:ext uri="{FF2B5EF4-FFF2-40B4-BE49-F238E27FC236}">
                    <a16:creationId xmlns:a16="http://schemas.microsoft.com/office/drawing/2014/main" id="{0C87ACB8-7319-67B9-00FF-70B26CB1784A}"/>
                  </a:ext>
                </a:extLst>
              </p:cNvPr>
              <p:cNvSpPr/>
              <p:nvPr/>
            </p:nvSpPr>
            <p:spPr>
              <a:xfrm>
                <a:off x="4499841" y="2944092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ED4BA5C2-607F-D43B-ED9B-301C4A0EF798}"/>
                </a:ext>
              </a:extLst>
            </p:cNvPr>
            <p:cNvGrpSpPr/>
            <p:nvPr/>
          </p:nvGrpSpPr>
          <p:grpSpPr>
            <a:xfrm>
              <a:off x="386195" y="2620820"/>
              <a:ext cx="4701310" cy="323272"/>
              <a:chOff x="386195" y="2620820"/>
              <a:chExt cx="4701310" cy="323272"/>
            </a:xfrm>
          </p:grpSpPr>
          <p:sp>
            <p:nvSpPr>
              <p:cNvPr id="205" name="正方形/長方形 204">
                <a:extLst>
                  <a:ext uri="{FF2B5EF4-FFF2-40B4-BE49-F238E27FC236}">
                    <a16:creationId xmlns:a16="http://schemas.microsoft.com/office/drawing/2014/main" id="{5B5D330E-CD65-651E-B9EF-CFA209494F8A}"/>
                  </a:ext>
                </a:extLst>
              </p:cNvPr>
              <p:cNvSpPr/>
              <p:nvPr/>
            </p:nvSpPr>
            <p:spPr>
              <a:xfrm>
                <a:off x="386195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テーブル</a:t>
                </a:r>
              </a:p>
            </p:txBody>
          </p:sp>
          <p:sp>
            <p:nvSpPr>
              <p:cNvPr id="206" name="正方形/長方形 205">
                <a:extLst>
                  <a:ext uri="{FF2B5EF4-FFF2-40B4-BE49-F238E27FC236}">
                    <a16:creationId xmlns:a16="http://schemas.microsoft.com/office/drawing/2014/main" id="{90DEB508-3036-FE65-E8B7-85C2FDFB5B49}"/>
                  </a:ext>
                </a:extLst>
              </p:cNvPr>
              <p:cNvSpPr/>
              <p:nvPr/>
            </p:nvSpPr>
            <p:spPr>
              <a:xfrm>
                <a:off x="973859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7" name="正方形/長方形 206">
                <a:extLst>
                  <a:ext uri="{FF2B5EF4-FFF2-40B4-BE49-F238E27FC236}">
                    <a16:creationId xmlns:a16="http://schemas.microsoft.com/office/drawing/2014/main" id="{A2D0B321-DA26-AE23-7BD1-4C99D830093A}"/>
                  </a:ext>
                </a:extLst>
              </p:cNvPr>
              <p:cNvSpPr/>
              <p:nvPr/>
            </p:nvSpPr>
            <p:spPr>
              <a:xfrm>
                <a:off x="1561523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8" name="正方形/長方形 207">
                <a:extLst>
                  <a:ext uri="{FF2B5EF4-FFF2-40B4-BE49-F238E27FC236}">
                    <a16:creationId xmlns:a16="http://schemas.microsoft.com/office/drawing/2014/main" id="{042FCED8-9A2D-119B-4D8B-910ED7F47276}"/>
                  </a:ext>
                </a:extLst>
              </p:cNvPr>
              <p:cNvSpPr/>
              <p:nvPr/>
            </p:nvSpPr>
            <p:spPr>
              <a:xfrm>
                <a:off x="2149186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09" name="正方形/長方形 208">
                <a:extLst>
                  <a:ext uri="{FF2B5EF4-FFF2-40B4-BE49-F238E27FC236}">
                    <a16:creationId xmlns:a16="http://schemas.microsoft.com/office/drawing/2014/main" id="{9099A460-F214-258E-CFFF-00B501C9B7B3}"/>
                  </a:ext>
                </a:extLst>
              </p:cNvPr>
              <p:cNvSpPr/>
              <p:nvPr/>
            </p:nvSpPr>
            <p:spPr>
              <a:xfrm>
                <a:off x="2736850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0" name="正方形/長方形 209">
                <a:extLst>
                  <a:ext uri="{FF2B5EF4-FFF2-40B4-BE49-F238E27FC236}">
                    <a16:creationId xmlns:a16="http://schemas.microsoft.com/office/drawing/2014/main" id="{7C28A8C6-9E48-8AFD-44A7-AFA856E42308}"/>
                  </a:ext>
                </a:extLst>
              </p:cNvPr>
              <p:cNvSpPr/>
              <p:nvPr/>
            </p:nvSpPr>
            <p:spPr>
              <a:xfrm>
                <a:off x="3324514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1" name="正方形/長方形 210">
                <a:extLst>
                  <a:ext uri="{FF2B5EF4-FFF2-40B4-BE49-F238E27FC236}">
                    <a16:creationId xmlns:a16="http://schemas.microsoft.com/office/drawing/2014/main" id="{0C03C751-62CC-7545-8CD0-9F7C9B826A9D}"/>
                  </a:ext>
                </a:extLst>
              </p:cNvPr>
              <p:cNvSpPr/>
              <p:nvPr/>
            </p:nvSpPr>
            <p:spPr>
              <a:xfrm>
                <a:off x="3912178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10DF3D20-F967-3466-E224-411F3F77C036}"/>
                  </a:ext>
                </a:extLst>
              </p:cNvPr>
              <p:cNvSpPr/>
              <p:nvPr/>
            </p:nvSpPr>
            <p:spPr>
              <a:xfrm>
                <a:off x="4499841" y="2620820"/>
                <a:ext cx="587664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属性名</a:t>
                </a:r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8FCD622C-4C29-CD40-6284-A54A2636901B}"/>
                </a:ext>
              </a:extLst>
            </p:cNvPr>
            <p:cNvGrpSpPr/>
            <p:nvPr/>
          </p:nvGrpSpPr>
          <p:grpSpPr>
            <a:xfrm>
              <a:off x="386195" y="3267364"/>
              <a:ext cx="4701310" cy="323272"/>
              <a:chOff x="886691" y="2807854"/>
              <a:chExt cx="7028600" cy="323272"/>
            </a:xfrm>
          </p:grpSpPr>
          <p:sp>
            <p:nvSpPr>
              <p:cNvPr id="197" name="正方形/長方形 196">
                <a:extLst>
                  <a:ext uri="{FF2B5EF4-FFF2-40B4-BE49-F238E27FC236}">
                    <a16:creationId xmlns:a16="http://schemas.microsoft.com/office/drawing/2014/main" id="{326DE03C-D5C4-F139-9F33-3705693BA431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98" name="正方形/長方形 197">
                <a:extLst>
                  <a:ext uri="{FF2B5EF4-FFF2-40B4-BE49-F238E27FC236}">
                    <a16:creationId xmlns:a16="http://schemas.microsoft.com/office/drawing/2014/main" id="{D68DE443-F9F3-C3B3-40EE-5B5198F27773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9" name="正方形/長方形 198">
                <a:extLst>
                  <a:ext uri="{FF2B5EF4-FFF2-40B4-BE49-F238E27FC236}">
                    <a16:creationId xmlns:a16="http://schemas.microsoft.com/office/drawing/2014/main" id="{5FF12843-CA17-72B9-43B4-89CA9C5AD389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0" name="正方形/長方形 199">
                <a:extLst>
                  <a:ext uri="{FF2B5EF4-FFF2-40B4-BE49-F238E27FC236}">
                    <a16:creationId xmlns:a16="http://schemas.microsoft.com/office/drawing/2014/main" id="{767979E6-25A3-A9F0-E9BE-F4B1BE0E05BB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1" name="正方形/長方形 200">
                <a:extLst>
                  <a:ext uri="{FF2B5EF4-FFF2-40B4-BE49-F238E27FC236}">
                    <a16:creationId xmlns:a16="http://schemas.microsoft.com/office/drawing/2014/main" id="{88012CD9-4C25-3522-6A15-289FD670F164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2" name="正方形/長方形 201">
                <a:extLst>
                  <a:ext uri="{FF2B5EF4-FFF2-40B4-BE49-F238E27FC236}">
                    <a16:creationId xmlns:a16="http://schemas.microsoft.com/office/drawing/2014/main" id="{6B3C40E3-19BD-0FF7-FCEC-6930E0C9552E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3" name="正方形/長方形 202">
                <a:extLst>
                  <a:ext uri="{FF2B5EF4-FFF2-40B4-BE49-F238E27FC236}">
                    <a16:creationId xmlns:a16="http://schemas.microsoft.com/office/drawing/2014/main" id="{5CC19B10-A473-930C-5E64-62957196E4CE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204" name="正方形/長方形 203">
                <a:extLst>
                  <a:ext uri="{FF2B5EF4-FFF2-40B4-BE49-F238E27FC236}">
                    <a16:creationId xmlns:a16="http://schemas.microsoft.com/office/drawing/2014/main" id="{B1CD5DC5-E3DE-E9AC-3E11-BC522283AF36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083DF4FA-7913-B069-CB52-F7BC9815F4AE}"/>
                </a:ext>
              </a:extLst>
            </p:cNvPr>
            <p:cNvGrpSpPr/>
            <p:nvPr/>
          </p:nvGrpSpPr>
          <p:grpSpPr>
            <a:xfrm>
              <a:off x="386195" y="3590636"/>
              <a:ext cx="4701310" cy="323272"/>
              <a:chOff x="886691" y="2807854"/>
              <a:chExt cx="7028600" cy="323272"/>
            </a:xfrm>
          </p:grpSpPr>
          <p:sp>
            <p:nvSpPr>
              <p:cNvPr id="189" name="正方形/長方形 188">
                <a:extLst>
                  <a:ext uri="{FF2B5EF4-FFF2-40B4-BE49-F238E27FC236}">
                    <a16:creationId xmlns:a16="http://schemas.microsoft.com/office/drawing/2014/main" id="{27116AAE-F01E-909F-4EC3-BB26F45F05B3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190" name="正方形/長方形 189">
                <a:extLst>
                  <a:ext uri="{FF2B5EF4-FFF2-40B4-BE49-F238E27FC236}">
                    <a16:creationId xmlns:a16="http://schemas.microsoft.com/office/drawing/2014/main" id="{DCDBC86A-43F7-9BDD-5DE4-F889F9D1BF17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191" name="正方形/長方形 190">
                <a:extLst>
                  <a:ext uri="{FF2B5EF4-FFF2-40B4-BE49-F238E27FC236}">
                    <a16:creationId xmlns:a16="http://schemas.microsoft.com/office/drawing/2014/main" id="{72AA9BD0-733D-A8C4-FDE6-AD05C5F6883F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2" name="正方形/長方形 191">
                <a:extLst>
                  <a:ext uri="{FF2B5EF4-FFF2-40B4-BE49-F238E27FC236}">
                    <a16:creationId xmlns:a16="http://schemas.microsoft.com/office/drawing/2014/main" id="{D7270D3A-C124-FCF7-11C7-9C67CB92770E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3" name="正方形/長方形 192">
                <a:extLst>
                  <a:ext uri="{FF2B5EF4-FFF2-40B4-BE49-F238E27FC236}">
                    <a16:creationId xmlns:a16="http://schemas.microsoft.com/office/drawing/2014/main" id="{5247F4CA-E9B9-1D55-1EDF-C95F88AE2DF6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4" name="正方形/長方形 193">
                <a:extLst>
                  <a:ext uri="{FF2B5EF4-FFF2-40B4-BE49-F238E27FC236}">
                    <a16:creationId xmlns:a16="http://schemas.microsoft.com/office/drawing/2014/main" id="{654C1219-95DA-A7F4-0267-62B67C8EB005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5" name="正方形/長方形 194">
                <a:extLst>
                  <a:ext uri="{FF2B5EF4-FFF2-40B4-BE49-F238E27FC236}">
                    <a16:creationId xmlns:a16="http://schemas.microsoft.com/office/drawing/2014/main" id="{62469B79-244E-48AF-1A74-0DFED03FAD14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96" name="正方形/長方形 195">
                <a:extLst>
                  <a:ext uri="{FF2B5EF4-FFF2-40B4-BE49-F238E27FC236}">
                    <a16:creationId xmlns:a16="http://schemas.microsoft.com/office/drawing/2014/main" id="{3349F527-AB72-DC67-47C8-BDF7EDE537EF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419AC531-0FD0-6E01-683D-0866282766EA}"/>
                </a:ext>
              </a:extLst>
            </p:cNvPr>
            <p:cNvGrpSpPr/>
            <p:nvPr/>
          </p:nvGrpSpPr>
          <p:grpSpPr>
            <a:xfrm>
              <a:off x="386195" y="3913908"/>
              <a:ext cx="4701310" cy="323272"/>
              <a:chOff x="886691" y="2807854"/>
              <a:chExt cx="7028600" cy="323272"/>
            </a:xfrm>
          </p:grpSpPr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F9076A6-A993-4CCC-A681-0CF92CB38DF0}"/>
                  </a:ext>
                </a:extLst>
              </p:cNvPr>
              <p:cNvSpPr/>
              <p:nvPr/>
            </p:nvSpPr>
            <p:spPr>
              <a:xfrm>
                <a:off x="8866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レコード</a:t>
                </a: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49282A83-A6DD-AE2C-ED43-F127CA08A906}"/>
                  </a:ext>
                </a:extLst>
              </p:cNvPr>
              <p:cNvSpPr/>
              <p:nvPr/>
            </p:nvSpPr>
            <p:spPr>
              <a:xfrm>
                <a:off x="17652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主キー</a:t>
                </a: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88F22B41-ACA4-ECBB-07C1-0DB6130F04AB}"/>
                  </a:ext>
                </a:extLst>
              </p:cNvPr>
              <p:cNvSpPr/>
              <p:nvPr/>
            </p:nvSpPr>
            <p:spPr>
              <a:xfrm>
                <a:off x="26438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0BFA2041-F98C-4A28-8CF3-25BCE0101463}"/>
                  </a:ext>
                </a:extLst>
              </p:cNvPr>
              <p:cNvSpPr/>
              <p:nvPr/>
            </p:nvSpPr>
            <p:spPr>
              <a:xfrm>
                <a:off x="35224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0BE88FA2-4E92-4ED2-E169-E2795CF14578}"/>
                  </a:ext>
                </a:extLst>
              </p:cNvPr>
              <p:cNvSpPr/>
              <p:nvPr/>
            </p:nvSpPr>
            <p:spPr>
              <a:xfrm>
                <a:off x="440099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B8F9715B-B540-EF7F-FACD-6E0BBD38C8D4}"/>
                  </a:ext>
                </a:extLst>
              </p:cNvPr>
              <p:cNvSpPr/>
              <p:nvPr/>
            </p:nvSpPr>
            <p:spPr>
              <a:xfrm>
                <a:off x="527956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9FE74520-2629-42A0-A8BF-9294F0B7B270}"/>
                  </a:ext>
                </a:extLst>
              </p:cNvPr>
              <p:cNvSpPr/>
              <p:nvPr/>
            </p:nvSpPr>
            <p:spPr>
              <a:xfrm>
                <a:off x="6158141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ja-JP" altLang="en-US" sz="1200" dirty="0">
                    <a:solidFill>
                      <a:schemeClr val="tx1"/>
                    </a:solidFill>
                  </a:rPr>
                  <a:t>属性</a:t>
                </a:r>
              </a:p>
            </p:txBody>
          </p:sp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AFD4F81F-D0AE-3F5D-643D-D4785E5A755F}"/>
                  </a:ext>
                </a:extLst>
              </p:cNvPr>
              <p:cNvSpPr/>
              <p:nvPr/>
            </p:nvSpPr>
            <p:spPr>
              <a:xfrm>
                <a:off x="7036716" y="2807854"/>
                <a:ext cx="878575" cy="3232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kumimoji="1" lang="en-US" altLang="ja-JP" sz="1200" dirty="0">
                    <a:solidFill>
                      <a:schemeClr val="tx1"/>
                    </a:solidFill>
                  </a:rPr>
                  <a:t>-</a:t>
                </a:r>
                <a:endParaRPr kumimoji="1" lang="ja-JP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1" name="四角形: 角を丸くする 220">
            <a:extLst>
              <a:ext uri="{FF2B5EF4-FFF2-40B4-BE49-F238E27FC236}">
                <a16:creationId xmlns:a16="http://schemas.microsoft.com/office/drawing/2014/main" id="{86F50DDC-D8D3-9E4B-37A7-2BF83BEA1B41}"/>
              </a:ext>
            </a:extLst>
          </p:cNvPr>
          <p:cNvSpPr/>
          <p:nvPr/>
        </p:nvSpPr>
        <p:spPr>
          <a:xfrm>
            <a:off x="9143781" y="1336415"/>
            <a:ext cx="2191948" cy="190212"/>
          </a:xfrm>
          <a:prstGeom prst="roundRect">
            <a:avLst/>
          </a:prstGeom>
          <a:solidFill>
            <a:srgbClr val="E2EFD9"/>
          </a:solidFill>
          <a:ln>
            <a:noFill/>
          </a:ln>
          <a:effectLst>
            <a:outerShdw blurRad="63500" dist="38100" dir="2700015" rotWithShape="0">
              <a:scrgbClr r="0" g="0" b="0">
                <a:alpha val="40000"/>
              </a:scrgbClr>
            </a:outerShdw>
          </a:effectLst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新しい属性を追加する。</a:t>
            </a:r>
          </a:p>
        </p:txBody>
      </p:sp>
    </p:spTree>
    <p:extLst>
      <p:ext uri="{BB962C8B-B14F-4D97-AF65-F5344CB8AC3E}">
        <p14:creationId xmlns:p14="http://schemas.microsoft.com/office/powerpoint/2010/main" val="33640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8F23B-F67C-7551-66FA-77056381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</a:t>
            </a:r>
            <a:r>
              <a:rPr kumimoji="1" lang="en-US" altLang="ja-JP" dirty="0"/>
              <a:t>3</a:t>
            </a:r>
            <a:r>
              <a:rPr lang="ja-JP" altLang="en-US" dirty="0"/>
              <a:t>：出力する。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40DDE6-4411-DA08-5964-B162977EED05}"/>
              </a:ext>
            </a:extLst>
          </p:cNvPr>
          <p:cNvSpPr/>
          <p:nvPr/>
        </p:nvSpPr>
        <p:spPr>
          <a:xfrm>
            <a:off x="626335" y="13114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8C8307-CD4A-56F6-9386-5B7F55FFF8F2}"/>
              </a:ext>
            </a:extLst>
          </p:cNvPr>
          <p:cNvSpPr/>
          <p:nvPr/>
        </p:nvSpPr>
        <p:spPr>
          <a:xfrm>
            <a:off x="626335" y="16347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9956B3-4C33-D925-6365-9C5E12F8B7E3}"/>
              </a:ext>
            </a:extLst>
          </p:cNvPr>
          <p:cNvSpPr/>
          <p:nvPr/>
        </p:nvSpPr>
        <p:spPr>
          <a:xfrm>
            <a:off x="626335" y="19580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ED48CF-FEE1-53B0-AA7B-306E7DBE4F76}"/>
              </a:ext>
            </a:extLst>
          </p:cNvPr>
          <p:cNvSpPr/>
          <p:nvPr/>
        </p:nvSpPr>
        <p:spPr>
          <a:xfrm>
            <a:off x="626335" y="22813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レコード</a:t>
            </a:r>
          </a:p>
        </p:txBody>
      </p: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BA5083F9-54A6-9CE0-E131-AA6893991247}"/>
              </a:ext>
            </a:extLst>
          </p:cNvPr>
          <p:cNvGrpSpPr/>
          <p:nvPr/>
        </p:nvGrpSpPr>
        <p:grpSpPr>
          <a:xfrm>
            <a:off x="1213999" y="664951"/>
            <a:ext cx="8227299" cy="1939632"/>
            <a:chOff x="1213999" y="664951"/>
            <a:chExt cx="8227299" cy="1939632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3BB2717-EBF4-0CE8-6952-E77218EE4487}"/>
                </a:ext>
              </a:extLst>
            </p:cNvPr>
            <p:cNvSpPr/>
            <p:nvPr/>
          </p:nvSpPr>
          <p:spPr>
            <a:xfrm>
              <a:off x="1213999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182C83E-E934-2644-9B45-F900729F104C}"/>
                </a:ext>
              </a:extLst>
            </p:cNvPr>
            <p:cNvSpPr/>
            <p:nvPr/>
          </p:nvSpPr>
          <p:spPr>
            <a:xfrm>
              <a:off x="1213999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E9EFD3C-5876-6CBF-3074-BFE7A0306CBD}"/>
                </a:ext>
              </a:extLst>
            </p:cNvPr>
            <p:cNvSpPr/>
            <p:nvPr/>
          </p:nvSpPr>
          <p:spPr>
            <a:xfrm>
              <a:off x="1213999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223395F-F49A-2120-C727-9A5A2A740D9C}"/>
                </a:ext>
              </a:extLst>
            </p:cNvPr>
            <p:cNvSpPr/>
            <p:nvPr/>
          </p:nvSpPr>
          <p:spPr>
            <a:xfrm>
              <a:off x="1213999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73E01BE-C408-4AD8-F076-BA9A6E63D8FB}"/>
                </a:ext>
              </a:extLst>
            </p:cNvPr>
            <p:cNvSpPr/>
            <p:nvPr/>
          </p:nvSpPr>
          <p:spPr>
            <a:xfrm>
              <a:off x="1213999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主キー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F24FF0A-B0A7-E579-A746-CED27C887C43}"/>
                </a:ext>
              </a:extLst>
            </p:cNvPr>
            <p:cNvSpPr/>
            <p:nvPr/>
          </p:nvSpPr>
          <p:spPr>
            <a:xfrm>
              <a:off x="1801662" y="1311495"/>
              <a:ext cx="587664" cy="3232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追加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F894FAD-377F-4084-7D68-DD1A28ECBE80}"/>
                </a:ext>
              </a:extLst>
            </p:cNvPr>
            <p:cNvSpPr/>
            <p:nvPr/>
          </p:nvSpPr>
          <p:spPr>
            <a:xfrm>
              <a:off x="1801662" y="1634767"/>
              <a:ext cx="587664" cy="3232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変更</a:t>
              </a: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E2007AF-933C-DABC-76D2-34FCB0BF475F}"/>
                </a:ext>
              </a:extLst>
            </p:cNvPr>
            <p:cNvSpPr/>
            <p:nvPr/>
          </p:nvSpPr>
          <p:spPr>
            <a:xfrm>
              <a:off x="1801662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BBF8FDEA-7AE1-BE52-BD8D-99BB9ADE5A40}"/>
                </a:ext>
              </a:extLst>
            </p:cNvPr>
            <p:cNvSpPr/>
            <p:nvPr/>
          </p:nvSpPr>
          <p:spPr>
            <a:xfrm>
              <a:off x="1801662" y="1958039"/>
              <a:ext cx="587664" cy="3232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削除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6D80CD6-CEE1-D643-A422-3A12B8A74E85}"/>
                </a:ext>
              </a:extLst>
            </p:cNvPr>
            <p:cNvSpPr/>
            <p:nvPr/>
          </p:nvSpPr>
          <p:spPr>
            <a:xfrm>
              <a:off x="1801662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不変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AF0E480C-989A-F860-ECEB-93D23B03078A}"/>
                </a:ext>
              </a:extLst>
            </p:cNvPr>
            <p:cNvSpPr/>
            <p:nvPr/>
          </p:nvSpPr>
          <p:spPr>
            <a:xfrm>
              <a:off x="2389327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75A1147-317B-DE4B-EDD1-0EDCC4A8070F}"/>
                </a:ext>
              </a:extLst>
            </p:cNvPr>
            <p:cNvSpPr/>
            <p:nvPr/>
          </p:nvSpPr>
          <p:spPr>
            <a:xfrm>
              <a:off x="2389327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A6D32C2-30B5-1587-BC3B-FAE139F1B654}"/>
                </a:ext>
              </a:extLst>
            </p:cNvPr>
            <p:cNvSpPr/>
            <p:nvPr/>
          </p:nvSpPr>
          <p:spPr>
            <a:xfrm>
              <a:off x="2389327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4D9E75F-EB8F-B2EE-4955-DA7B09C49061}"/>
                </a:ext>
              </a:extLst>
            </p:cNvPr>
            <p:cNvSpPr/>
            <p:nvPr/>
          </p:nvSpPr>
          <p:spPr>
            <a:xfrm>
              <a:off x="2389327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92673EB4-DC5D-B758-8F60-F9747CF7BC0A}"/>
                </a:ext>
              </a:extLst>
            </p:cNvPr>
            <p:cNvSpPr/>
            <p:nvPr/>
          </p:nvSpPr>
          <p:spPr>
            <a:xfrm>
              <a:off x="2389327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BA6B8F3-FB0D-5738-6953-F712286EE703}"/>
                </a:ext>
              </a:extLst>
            </p:cNvPr>
            <p:cNvSpPr/>
            <p:nvPr/>
          </p:nvSpPr>
          <p:spPr>
            <a:xfrm>
              <a:off x="2389326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AE9E815-F064-423D-CDBC-258CFF22A629}"/>
                </a:ext>
              </a:extLst>
            </p:cNvPr>
            <p:cNvSpPr/>
            <p:nvPr/>
          </p:nvSpPr>
          <p:spPr>
            <a:xfrm>
              <a:off x="2976991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32213BE-7EF8-CE3E-C4E4-C4999C830CEB}"/>
                </a:ext>
              </a:extLst>
            </p:cNvPr>
            <p:cNvSpPr/>
            <p:nvPr/>
          </p:nvSpPr>
          <p:spPr>
            <a:xfrm>
              <a:off x="2976991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A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C97BB790-2761-AE39-43C2-78DE1B4AC4C3}"/>
                </a:ext>
              </a:extLst>
            </p:cNvPr>
            <p:cNvSpPr/>
            <p:nvPr/>
          </p:nvSpPr>
          <p:spPr>
            <a:xfrm>
              <a:off x="2976991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0E71009-1841-B307-8239-DFDD1C619787}"/>
                </a:ext>
              </a:extLst>
            </p:cNvPr>
            <p:cNvSpPr/>
            <p:nvPr/>
          </p:nvSpPr>
          <p:spPr>
            <a:xfrm>
              <a:off x="2976991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75285E1-13A7-E211-6498-2943746A9203}"/>
                </a:ext>
              </a:extLst>
            </p:cNvPr>
            <p:cNvSpPr/>
            <p:nvPr/>
          </p:nvSpPr>
          <p:spPr>
            <a:xfrm>
              <a:off x="2976991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7BFD550-D529-FB05-EE15-B44E8D7609AE}"/>
                </a:ext>
              </a:extLst>
            </p:cNvPr>
            <p:cNvSpPr/>
            <p:nvPr/>
          </p:nvSpPr>
          <p:spPr>
            <a:xfrm>
              <a:off x="2976991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5E4ACAB-0329-8237-A562-B98718384493}"/>
                </a:ext>
              </a:extLst>
            </p:cNvPr>
            <p:cNvSpPr/>
            <p:nvPr/>
          </p:nvSpPr>
          <p:spPr>
            <a:xfrm>
              <a:off x="3564655" y="1311495"/>
              <a:ext cx="587664" cy="3232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追加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718923A-8C1F-F36C-F25A-69B4637B72A8}"/>
                </a:ext>
              </a:extLst>
            </p:cNvPr>
            <p:cNvSpPr/>
            <p:nvPr/>
          </p:nvSpPr>
          <p:spPr>
            <a:xfrm>
              <a:off x="3564655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判定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C4BA2AF-6908-E0FE-DA3F-534C4D80076E}"/>
                </a:ext>
              </a:extLst>
            </p:cNvPr>
            <p:cNvSpPr/>
            <p:nvPr/>
          </p:nvSpPr>
          <p:spPr>
            <a:xfrm>
              <a:off x="3564655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102EFA5A-D1E8-B2A7-B555-74D58A10683A}"/>
                </a:ext>
              </a:extLst>
            </p:cNvPr>
            <p:cNvSpPr/>
            <p:nvPr/>
          </p:nvSpPr>
          <p:spPr>
            <a:xfrm>
              <a:off x="3564655" y="1958039"/>
              <a:ext cx="587664" cy="3232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削除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88626F34-F5BB-FFEB-ECCB-BE408155EC05}"/>
                </a:ext>
              </a:extLst>
            </p:cNvPr>
            <p:cNvSpPr/>
            <p:nvPr/>
          </p:nvSpPr>
          <p:spPr>
            <a:xfrm>
              <a:off x="3564655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判定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0650EDF-48C6-259C-67E5-59F516590B8E}"/>
                </a:ext>
              </a:extLst>
            </p:cNvPr>
            <p:cNvSpPr/>
            <p:nvPr/>
          </p:nvSpPr>
          <p:spPr>
            <a:xfrm>
              <a:off x="3564655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2B643B4-A544-75F7-8FA1-CD8BED56274F}"/>
                </a:ext>
              </a:extLst>
            </p:cNvPr>
            <p:cNvSpPr/>
            <p:nvPr/>
          </p:nvSpPr>
          <p:spPr>
            <a:xfrm>
              <a:off x="4152320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D7EC393F-F917-9D26-ADCF-F4D2BC94AF67}"/>
                </a:ext>
              </a:extLst>
            </p:cNvPr>
            <p:cNvSpPr/>
            <p:nvPr/>
          </p:nvSpPr>
          <p:spPr>
            <a:xfrm>
              <a:off x="4152320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A692E46-E185-A271-89A5-661B309C6DE0}"/>
                </a:ext>
              </a:extLst>
            </p:cNvPr>
            <p:cNvSpPr/>
            <p:nvPr/>
          </p:nvSpPr>
          <p:spPr>
            <a:xfrm>
              <a:off x="4152320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1295B9F5-9797-20B7-76C6-5E05EE0AC423}"/>
                </a:ext>
              </a:extLst>
            </p:cNvPr>
            <p:cNvSpPr/>
            <p:nvPr/>
          </p:nvSpPr>
          <p:spPr>
            <a:xfrm>
              <a:off x="4152320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F33EC70-1182-D236-77FD-0BE22EBD28F4}"/>
                </a:ext>
              </a:extLst>
            </p:cNvPr>
            <p:cNvSpPr/>
            <p:nvPr/>
          </p:nvSpPr>
          <p:spPr>
            <a:xfrm>
              <a:off x="4152320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B9F333F-28EA-F1A4-6B86-6AC5E6B22124}"/>
                </a:ext>
              </a:extLst>
            </p:cNvPr>
            <p:cNvSpPr/>
            <p:nvPr/>
          </p:nvSpPr>
          <p:spPr>
            <a:xfrm>
              <a:off x="4152319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84F06910-6F4D-0AE1-0F8A-EAD75A93F9F2}"/>
                </a:ext>
              </a:extLst>
            </p:cNvPr>
            <p:cNvSpPr/>
            <p:nvPr/>
          </p:nvSpPr>
          <p:spPr>
            <a:xfrm>
              <a:off x="4739984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BB71B12-5BED-1BD6-D037-972BECB99964}"/>
                </a:ext>
              </a:extLst>
            </p:cNvPr>
            <p:cNvSpPr/>
            <p:nvPr/>
          </p:nvSpPr>
          <p:spPr>
            <a:xfrm>
              <a:off x="4739984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32A3031-ED1A-0482-5981-AD0E7E622194}"/>
                </a:ext>
              </a:extLst>
            </p:cNvPr>
            <p:cNvSpPr/>
            <p:nvPr/>
          </p:nvSpPr>
          <p:spPr>
            <a:xfrm>
              <a:off x="4739984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6C7D8610-33B7-C259-7BA0-03C3D631F271}"/>
                </a:ext>
              </a:extLst>
            </p:cNvPr>
            <p:cNvSpPr/>
            <p:nvPr/>
          </p:nvSpPr>
          <p:spPr>
            <a:xfrm>
              <a:off x="4739984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8F25FB2-83E8-48BE-23BC-FB4EEA0DE627}"/>
                </a:ext>
              </a:extLst>
            </p:cNvPr>
            <p:cNvSpPr/>
            <p:nvPr/>
          </p:nvSpPr>
          <p:spPr>
            <a:xfrm>
              <a:off x="4739984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668343F-6F86-6322-A512-FA8B027132A2}"/>
                </a:ext>
              </a:extLst>
            </p:cNvPr>
            <p:cNvSpPr/>
            <p:nvPr/>
          </p:nvSpPr>
          <p:spPr>
            <a:xfrm>
              <a:off x="4739984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B3AE9017-8963-931C-655C-09E71ED8D483}"/>
                </a:ext>
              </a:extLst>
            </p:cNvPr>
            <p:cNvSpPr/>
            <p:nvPr/>
          </p:nvSpPr>
          <p:spPr>
            <a:xfrm>
              <a:off x="5327648" y="1311495"/>
              <a:ext cx="587664" cy="3232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追加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52AA7F5-BF57-3E2B-952F-C668BE31D372}"/>
                </a:ext>
              </a:extLst>
            </p:cNvPr>
            <p:cNvSpPr/>
            <p:nvPr/>
          </p:nvSpPr>
          <p:spPr>
            <a:xfrm>
              <a:off x="5327648" y="1634767"/>
              <a:ext cx="587664" cy="3232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変更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0B2E3F9A-4BC5-592B-6586-732DF33EE9CB}"/>
                </a:ext>
              </a:extLst>
            </p:cNvPr>
            <p:cNvSpPr/>
            <p:nvPr/>
          </p:nvSpPr>
          <p:spPr>
            <a:xfrm>
              <a:off x="5327648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08E04F75-B378-3F6A-D4D5-04767CC700BD}"/>
                </a:ext>
              </a:extLst>
            </p:cNvPr>
            <p:cNvSpPr/>
            <p:nvPr/>
          </p:nvSpPr>
          <p:spPr>
            <a:xfrm>
              <a:off x="5327648" y="1958039"/>
              <a:ext cx="587664" cy="3232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削除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86978645-2490-FCA5-4C75-FA28E8CA6948}"/>
                </a:ext>
              </a:extLst>
            </p:cNvPr>
            <p:cNvSpPr/>
            <p:nvPr/>
          </p:nvSpPr>
          <p:spPr>
            <a:xfrm>
              <a:off x="5327648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判定</a:t>
              </a: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4DF4E4F1-55FD-652C-B04A-46A7D5EAB6BD}"/>
                </a:ext>
              </a:extLst>
            </p:cNvPr>
            <p:cNvSpPr/>
            <p:nvPr/>
          </p:nvSpPr>
          <p:spPr>
            <a:xfrm>
              <a:off x="5327648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3B28E8D-20DE-16A0-3D3C-03117097B8CD}"/>
                </a:ext>
              </a:extLst>
            </p:cNvPr>
            <p:cNvSpPr/>
            <p:nvPr/>
          </p:nvSpPr>
          <p:spPr>
            <a:xfrm>
              <a:off x="5915313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0C7E8690-F8FB-DA02-E24F-68662C860F57}"/>
                </a:ext>
              </a:extLst>
            </p:cNvPr>
            <p:cNvSpPr/>
            <p:nvPr/>
          </p:nvSpPr>
          <p:spPr>
            <a:xfrm>
              <a:off x="5915313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EC5C23D-D6FD-2B71-EA92-78BC76271956}"/>
                </a:ext>
              </a:extLst>
            </p:cNvPr>
            <p:cNvSpPr/>
            <p:nvPr/>
          </p:nvSpPr>
          <p:spPr>
            <a:xfrm>
              <a:off x="5915313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B93C3E0-1EA9-02A8-9093-5F03932EC87B}"/>
                </a:ext>
              </a:extLst>
            </p:cNvPr>
            <p:cNvSpPr/>
            <p:nvPr/>
          </p:nvSpPr>
          <p:spPr>
            <a:xfrm>
              <a:off x="5915313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4FC99C3-56F5-6E06-C58A-4930D3B591AC}"/>
                </a:ext>
              </a:extLst>
            </p:cNvPr>
            <p:cNvSpPr/>
            <p:nvPr/>
          </p:nvSpPr>
          <p:spPr>
            <a:xfrm>
              <a:off x="5915313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86F8AC7-766D-0CD9-C0C4-52880F5F24AF}"/>
                </a:ext>
              </a:extLst>
            </p:cNvPr>
            <p:cNvSpPr/>
            <p:nvPr/>
          </p:nvSpPr>
          <p:spPr>
            <a:xfrm>
              <a:off x="5915312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CFC175C0-26CE-BF5A-A482-EFE2CCE0AA78}"/>
                </a:ext>
              </a:extLst>
            </p:cNvPr>
            <p:cNvSpPr/>
            <p:nvPr/>
          </p:nvSpPr>
          <p:spPr>
            <a:xfrm>
              <a:off x="6502977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99FEA90-37F3-AA16-3691-BBB136012F78}"/>
                </a:ext>
              </a:extLst>
            </p:cNvPr>
            <p:cNvSpPr/>
            <p:nvPr/>
          </p:nvSpPr>
          <p:spPr>
            <a:xfrm>
              <a:off x="6502977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5A2CD48E-CEE3-3B6C-2C40-8A771691EEE1}"/>
                </a:ext>
              </a:extLst>
            </p:cNvPr>
            <p:cNvSpPr/>
            <p:nvPr/>
          </p:nvSpPr>
          <p:spPr>
            <a:xfrm>
              <a:off x="6502977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5E844141-69A4-2985-B9C2-F46A6F308CF2}"/>
                </a:ext>
              </a:extLst>
            </p:cNvPr>
            <p:cNvSpPr/>
            <p:nvPr/>
          </p:nvSpPr>
          <p:spPr>
            <a:xfrm>
              <a:off x="6502977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B371A81F-C3BD-2C06-CA87-E8BF427CC79A}"/>
                </a:ext>
              </a:extLst>
            </p:cNvPr>
            <p:cNvSpPr/>
            <p:nvPr/>
          </p:nvSpPr>
          <p:spPr>
            <a:xfrm>
              <a:off x="6502977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BC4D4B28-5606-0FDD-9F07-058DE82691F7}"/>
                </a:ext>
              </a:extLst>
            </p:cNvPr>
            <p:cNvSpPr/>
            <p:nvPr/>
          </p:nvSpPr>
          <p:spPr>
            <a:xfrm>
              <a:off x="6502977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B44D2AB-02E4-6790-E06A-65DB1309FB66}"/>
                </a:ext>
              </a:extLst>
            </p:cNvPr>
            <p:cNvSpPr/>
            <p:nvPr/>
          </p:nvSpPr>
          <p:spPr>
            <a:xfrm>
              <a:off x="7090641" y="1311495"/>
              <a:ext cx="587664" cy="3232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ja-JP" altLang="en-US" sz="1200" dirty="0">
                  <a:solidFill>
                    <a:schemeClr val="tx1"/>
                  </a:solidFill>
                </a:rPr>
                <a:t>追加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D218223-46CC-75BC-7E20-5F6AB605363F}"/>
                </a:ext>
              </a:extLst>
            </p:cNvPr>
            <p:cNvSpPr/>
            <p:nvPr/>
          </p:nvSpPr>
          <p:spPr>
            <a:xfrm>
              <a:off x="7090641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判定</a:t>
              </a: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446DADA6-ED8E-8F0D-EAA2-A9470708A558}"/>
                </a:ext>
              </a:extLst>
            </p:cNvPr>
            <p:cNvSpPr/>
            <p:nvPr/>
          </p:nvSpPr>
          <p:spPr>
            <a:xfrm>
              <a:off x="7090641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95AD823-127C-870B-DF18-140138B5E790}"/>
                </a:ext>
              </a:extLst>
            </p:cNvPr>
            <p:cNvSpPr/>
            <p:nvPr/>
          </p:nvSpPr>
          <p:spPr>
            <a:xfrm>
              <a:off x="7090641" y="1958039"/>
              <a:ext cx="587664" cy="32327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削除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D022A9F-143D-B6CE-6EFC-00109A1BEADC}"/>
                </a:ext>
              </a:extLst>
            </p:cNvPr>
            <p:cNvSpPr/>
            <p:nvPr/>
          </p:nvSpPr>
          <p:spPr>
            <a:xfrm>
              <a:off x="7090641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判定</a:t>
              </a: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B144DBB8-959A-1640-4BC2-F87D07AC32D6}"/>
                </a:ext>
              </a:extLst>
            </p:cNvPr>
            <p:cNvSpPr/>
            <p:nvPr/>
          </p:nvSpPr>
          <p:spPr>
            <a:xfrm>
              <a:off x="7090641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261A227-EB31-2816-18F7-9D83129808F7}"/>
                </a:ext>
              </a:extLst>
            </p:cNvPr>
            <p:cNvSpPr/>
            <p:nvPr/>
          </p:nvSpPr>
          <p:spPr>
            <a:xfrm>
              <a:off x="7678306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3F77473-50BA-32AE-1C33-0225AE1C06DF}"/>
                </a:ext>
              </a:extLst>
            </p:cNvPr>
            <p:cNvSpPr/>
            <p:nvPr/>
          </p:nvSpPr>
          <p:spPr>
            <a:xfrm>
              <a:off x="7678306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AC80B649-F3F3-DFF0-A813-C72B49F9D7CA}"/>
                </a:ext>
              </a:extLst>
            </p:cNvPr>
            <p:cNvSpPr/>
            <p:nvPr/>
          </p:nvSpPr>
          <p:spPr>
            <a:xfrm>
              <a:off x="7678306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8BF381C4-F865-F8F3-454B-86AA1BC71766}"/>
                </a:ext>
              </a:extLst>
            </p:cNvPr>
            <p:cNvSpPr/>
            <p:nvPr/>
          </p:nvSpPr>
          <p:spPr>
            <a:xfrm>
              <a:off x="7678306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CF3CB8CC-9147-39AF-E39C-BE36A5053CB3}"/>
                </a:ext>
              </a:extLst>
            </p:cNvPr>
            <p:cNvSpPr/>
            <p:nvPr/>
          </p:nvSpPr>
          <p:spPr>
            <a:xfrm>
              <a:off x="7678306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98FDE12B-E555-C3DC-FAF8-0E4B75B0C8E0}"/>
                </a:ext>
              </a:extLst>
            </p:cNvPr>
            <p:cNvSpPr/>
            <p:nvPr/>
          </p:nvSpPr>
          <p:spPr>
            <a:xfrm>
              <a:off x="7678305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FB2DE36A-F6F8-C73A-20E1-62002DAEDA01}"/>
                </a:ext>
              </a:extLst>
            </p:cNvPr>
            <p:cNvSpPr/>
            <p:nvPr/>
          </p:nvSpPr>
          <p:spPr>
            <a:xfrm>
              <a:off x="8265970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9A066122-ACBC-9FB2-EC80-F4A9E4429E9B}"/>
                </a:ext>
              </a:extLst>
            </p:cNvPr>
            <p:cNvSpPr/>
            <p:nvPr/>
          </p:nvSpPr>
          <p:spPr>
            <a:xfrm>
              <a:off x="8265970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属性名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23785CA1-95D7-7645-513D-51BFFD5DBE70}"/>
                </a:ext>
              </a:extLst>
            </p:cNvPr>
            <p:cNvSpPr/>
            <p:nvPr/>
          </p:nvSpPr>
          <p:spPr>
            <a:xfrm>
              <a:off x="8265970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15957AB-E1B0-FEAC-E130-6E7BC57334DB}"/>
                </a:ext>
              </a:extLst>
            </p:cNvPr>
            <p:cNvSpPr/>
            <p:nvPr/>
          </p:nvSpPr>
          <p:spPr>
            <a:xfrm>
              <a:off x="8265970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94C099D9-C674-8016-B83A-6CCD426B575D}"/>
                </a:ext>
              </a:extLst>
            </p:cNvPr>
            <p:cNvSpPr/>
            <p:nvPr/>
          </p:nvSpPr>
          <p:spPr>
            <a:xfrm>
              <a:off x="8265970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属性</a:t>
              </a: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D6564AF-29C1-E8B7-D746-8B07AE6A7E19}"/>
                </a:ext>
              </a:extLst>
            </p:cNvPr>
            <p:cNvSpPr/>
            <p:nvPr/>
          </p:nvSpPr>
          <p:spPr>
            <a:xfrm>
              <a:off x="8265970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テーブル</a:t>
              </a: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0844661-65D6-1EBC-82DA-DD81B251E475}"/>
                </a:ext>
              </a:extLst>
            </p:cNvPr>
            <p:cNvSpPr/>
            <p:nvPr/>
          </p:nvSpPr>
          <p:spPr>
            <a:xfrm>
              <a:off x="8853634" y="1311495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-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B117F07-0D7F-EC77-C47D-C9EE137C04A7}"/>
                </a:ext>
              </a:extLst>
            </p:cNvPr>
            <p:cNvSpPr/>
            <p:nvPr/>
          </p:nvSpPr>
          <p:spPr>
            <a:xfrm>
              <a:off x="8853634" y="1634767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C49E6FD-CB4A-C4C0-B3F7-59973845FE57}"/>
                </a:ext>
              </a:extLst>
            </p:cNvPr>
            <p:cNvSpPr/>
            <p:nvPr/>
          </p:nvSpPr>
          <p:spPr>
            <a:xfrm>
              <a:off x="8853634" y="66495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差分</a:t>
              </a: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5870184-29C2-3DBB-5CB9-52AD19F389E0}"/>
                </a:ext>
              </a:extLst>
            </p:cNvPr>
            <p:cNvSpPr/>
            <p:nvPr/>
          </p:nvSpPr>
          <p:spPr>
            <a:xfrm>
              <a:off x="8853634" y="1958039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</a:rPr>
                <a:t>-</a:t>
              </a:r>
              <a:endParaRPr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AEAC9E3B-7DA5-5DDC-B978-A87C3E1340F1}"/>
                </a:ext>
              </a:extLst>
            </p:cNvPr>
            <p:cNvSpPr/>
            <p:nvPr/>
          </p:nvSpPr>
          <p:spPr>
            <a:xfrm>
              <a:off x="8853634" y="2281311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-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EBB89F2E-D942-E75A-A768-6916895234E6}"/>
                </a:ext>
              </a:extLst>
            </p:cNvPr>
            <p:cNvSpPr/>
            <p:nvPr/>
          </p:nvSpPr>
          <p:spPr>
            <a:xfrm>
              <a:off x="8853634" y="988223"/>
              <a:ext cx="587664" cy="323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結果</a:t>
              </a:r>
            </a:p>
          </p:txBody>
        </p:sp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CD07EB1E-69E4-4F39-E174-C7A291AEA0ED}"/>
                </a:ext>
              </a:extLst>
            </p:cNvPr>
            <p:cNvSpPr/>
            <p:nvPr/>
          </p:nvSpPr>
          <p:spPr>
            <a:xfrm>
              <a:off x="7469435" y="942219"/>
              <a:ext cx="929599" cy="190212"/>
            </a:xfrm>
            <a:prstGeom prst="roundRect">
              <a:avLst/>
            </a:prstGeom>
            <a:solidFill>
              <a:srgbClr val="E2EFD9"/>
            </a:solidFill>
            <a:ln>
              <a:solidFill>
                <a:srgbClr val="FF0000"/>
              </a:solidFill>
            </a:ln>
            <a:effectLst>
              <a:outerShdw blurRad="63500" dist="38100" dir="2700015" rotWithShape="0">
                <a:scrgbClr r="0" g="0" b="0">
                  <a:alpha val="40000"/>
                </a:sc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未定義属性</a:t>
              </a:r>
            </a:p>
          </p:txBody>
        </p:sp>
      </p:grp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94E9F3D3-114D-9151-57A6-F0BFF40ECAC5}"/>
              </a:ext>
            </a:extLst>
          </p:cNvPr>
          <p:cNvSpPr/>
          <p:nvPr/>
        </p:nvSpPr>
        <p:spPr>
          <a:xfrm>
            <a:off x="1801662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AE53DCA-088D-B581-D10C-EC98BD771A79}"/>
              </a:ext>
            </a:extLst>
          </p:cNvPr>
          <p:cNvSpPr/>
          <p:nvPr/>
        </p:nvSpPr>
        <p:spPr>
          <a:xfrm>
            <a:off x="2389326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C605741-F86B-5AD9-A3FF-8D1CFC6A3AD4}"/>
              </a:ext>
            </a:extLst>
          </p:cNvPr>
          <p:cNvSpPr/>
          <p:nvPr/>
        </p:nvSpPr>
        <p:spPr>
          <a:xfrm>
            <a:off x="2976990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0D166AA-F5F4-351C-A858-07E1BFF21B1F}"/>
              </a:ext>
            </a:extLst>
          </p:cNvPr>
          <p:cNvSpPr/>
          <p:nvPr/>
        </p:nvSpPr>
        <p:spPr>
          <a:xfrm>
            <a:off x="3564654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286EBA5-59BC-A636-7EFB-FE4EA2FEAC63}"/>
              </a:ext>
            </a:extLst>
          </p:cNvPr>
          <p:cNvSpPr/>
          <p:nvPr/>
        </p:nvSpPr>
        <p:spPr>
          <a:xfrm>
            <a:off x="4152318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652594D4-ACE5-F388-7A11-B53A5C2B50A2}"/>
              </a:ext>
            </a:extLst>
          </p:cNvPr>
          <p:cNvSpPr/>
          <p:nvPr/>
        </p:nvSpPr>
        <p:spPr>
          <a:xfrm>
            <a:off x="4739982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0A43A8D4-5CB4-91B5-A77F-AB3D466E5017}"/>
              </a:ext>
            </a:extLst>
          </p:cNvPr>
          <p:cNvSpPr/>
          <p:nvPr/>
        </p:nvSpPr>
        <p:spPr>
          <a:xfrm>
            <a:off x="5327646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7BEB12A7-88AD-5B49-91E7-29284371DC08}"/>
              </a:ext>
            </a:extLst>
          </p:cNvPr>
          <p:cNvSpPr/>
          <p:nvPr/>
        </p:nvSpPr>
        <p:spPr>
          <a:xfrm>
            <a:off x="5915310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7B812AC-1436-D892-8A96-96FD124EA2E6}"/>
              </a:ext>
            </a:extLst>
          </p:cNvPr>
          <p:cNvSpPr/>
          <p:nvPr/>
        </p:nvSpPr>
        <p:spPr>
          <a:xfrm>
            <a:off x="6502974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95CE382F-2AB7-FF64-F9EE-A90314C118FC}"/>
              </a:ext>
            </a:extLst>
          </p:cNvPr>
          <p:cNvSpPr/>
          <p:nvPr/>
        </p:nvSpPr>
        <p:spPr>
          <a:xfrm>
            <a:off x="7090638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9AE9551-43B5-8F90-27D1-B05DDFB8AF35}"/>
              </a:ext>
            </a:extLst>
          </p:cNvPr>
          <p:cNvSpPr/>
          <p:nvPr/>
        </p:nvSpPr>
        <p:spPr>
          <a:xfrm>
            <a:off x="1213998" y="316489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20EAF337-7CFC-F0E4-629E-2CBA0C24B9BF}"/>
              </a:ext>
            </a:extLst>
          </p:cNvPr>
          <p:cNvSpPr/>
          <p:nvPr/>
        </p:nvSpPr>
        <p:spPr>
          <a:xfrm>
            <a:off x="1213998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6C9DCA8-C773-7B04-96E9-F229F1AEA764}"/>
              </a:ext>
            </a:extLst>
          </p:cNvPr>
          <p:cNvSpPr/>
          <p:nvPr/>
        </p:nvSpPr>
        <p:spPr>
          <a:xfrm>
            <a:off x="1213998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B4889BD-D7BE-BB1E-5331-4985A4F2FBF5}"/>
              </a:ext>
            </a:extLst>
          </p:cNvPr>
          <p:cNvSpPr/>
          <p:nvPr/>
        </p:nvSpPr>
        <p:spPr>
          <a:xfrm>
            <a:off x="1213998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26615FE-915D-51B2-392C-5CC56D8CCC24}"/>
              </a:ext>
            </a:extLst>
          </p:cNvPr>
          <p:cNvSpPr/>
          <p:nvPr/>
        </p:nvSpPr>
        <p:spPr>
          <a:xfrm>
            <a:off x="1213998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627DA1C-0EA2-805D-4A3E-65B8622EA04E}"/>
              </a:ext>
            </a:extLst>
          </p:cNvPr>
          <p:cNvSpPr/>
          <p:nvPr/>
        </p:nvSpPr>
        <p:spPr>
          <a:xfrm>
            <a:off x="1213998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756BB6B-494F-EDD4-0113-43A2EAF8C60A}"/>
              </a:ext>
            </a:extLst>
          </p:cNvPr>
          <p:cNvSpPr/>
          <p:nvPr/>
        </p:nvSpPr>
        <p:spPr>
          <a:xfrm>
            <a:off x="1213998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CEC7E4B1-D341-A675-1541-B9B694532324}"/>
              </a:ext>
            </a:extLst>
          </p:cNvPr>
          <p:cNvSpPr/>
          <p:nvPr/>
        </p:nvSpPr>
        <p:spPr>
          <a:xfrm>
            <a:off x="1213998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9C596249-8C3D-254D-298B-980CF2B5003F}"/>
              </a:ext>
            </a:extLst>
          </p:cNvPr>
          <p:cNvSpPr/>
          <p:nvPr/>
        </p:nvSpPr>
        <p:spPr>
          <a:xfrm>
            <a:off x="1801662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CED19A89-B452-BAEE-B228-1E1730390FA8}"/>
              </a:ext>
            </a:extLst>
          </p:cNvPr>
          <p:cNvSpPr/>
          <p:nvPr/>
        </p:nvSpPr>
        <p:spPr>
          <a:xfrm>
            <a:off x="2389326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C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26A165B-CB05-14F5-F145-50237EC9B926}"/>
              </a:ext>
            </a:extLst>
          </p:cNvPr>
          <p:cNvSpPr/>
          <p:nvPr/>
        </p:nvSpPr>
        <p:spPr>
          <a:xfrm>
            <a:off x="2976990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D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B7AA36D-743E-2CB9-B40E-E4F2D5F66934}"/>
              </a:ext>
            </a:extLst>
          </p:cNvPr>
          <p:cNvSpPr/>
          <p:nvPr/>
        </p:nvSpPr>
        <p:spPr>
          <a:xfrm>
            <a:off x="3564654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95137E95-4E3C-DA02-A1A6-22B404A19331}"/>
              </a:ext>
            </a:extLst>
          </p:cNvPr>
          <p:cNvSpPr/>
          <p:nvPr/>
        </p:nvSpPr>
        <p:spPr>
          <a:xfrm>
            <a:off x="4152318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812F2F8E-B0A7-0466-4923-C3EEF1D1D09C}"/>
              </a:ext>
            </a:extLst>
          </p:cNvPr>
          <p:cNvSpPr/>
          <p:nvPr/>
        </p:nvSpPr>
        <p:spPr>
          <a:xfrm>
            <a:off x="4739982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G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2490A1AA-5F38-5074-412D-23BA86C6BC8F}"/>
              </a:ext>
            </a:extLst>
          </p:cNvPr>
          <p:cNvSpPr/>
          <p:nvPr/>
        </p:nvSpPr>
        <p:spPr>
          <a:xfrm>
            <a:off x="5327646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H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D857B976-578B-0109-101D-ED7C7CAFC465}"/>
              </a:ext>
            </a:extLst>
          </p:cNvPr>
          <p:cNvSpPr/>
          <p:nvPr/>
        </p:nvSpPr>
        <p:spPr>
          <a:xfrm>
            <a:off x="5915310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I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DA427832-7375-9245-CFD4-68B0628DAB0D}"/>
              </a:ext>
            </a:extLst>
          </p:cNvPr>
          <p:cNvSpPr/>
          <p:nvPr/>
        </p:nvSpPr>
        <p:spPr>
          <a:xfrm>
            <a:off x="6502974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J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26BB8EC8-46AD-2010-F3C3-CC11E0B9193B}"/>
              </a:ext>
            </a:extLst>
          </p:cNvPr>
          <p:cNvSpPr/>
          <p:nvPr/>
        </p:nvSpPr>
        <p:spPr>
          <a:xfrm>
            <a:off x="7090638" y="3014087"/>
            <a:ext cx="587664" cy="15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5D2662D4-C543-0D2C-14F2-3AA18310E6E5}"/>
              </a:ext>
            </a:extLst>
          </p:cNvPr>
          <p:cNvSpPr/>
          <p:nvPr/>
        </p:nvSpPr>
        <p:spPr>
          <a:xfrm>
            <a:off x="1066799" y="3164895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DD9A2EDF-195F-72FC-2EDC-C33BCFB945C3}"/>
              </a:ext>
            </a:extLst>
          </p:cNvPr>
          <p:cNvSpPr/>
          <p:nvPr/>
        </p:nvSpPr>
        <p:spPr>
          <a:xfrm>
            <a:off x="1066799" y="3488167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F5C9E405-DCA3-4E8F-C861-B8D8AA890126}"/>
              </a:ext>
            </a:extLst>
          </p:cNvPr>
          <p:cNvSpPr/>
          <p:nvPr/>
        </p:nvSpPr>
        <p:spPr>
          <a:xfrm>
            <a:off x="1066799" y="3811439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D14559CC-05CB-BC73-0951-D964338CDA1C}"/>
              </a:ext>
            </a:extLst>
          </p:cNvPr>
          <p:cNvSpPr/>
          <p:nvPr/>
        </p:nvSpPr>
        <p:spPr>
          <a:xfrm>
            <a:off x="1066799" y="4134711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CA330FDA-5712-02A5-EBED-1EF0A0F505CC}"/>
              </a:ext>
            </a:extLst>
          </p:cNvPr>
          <p:cNvSpPr/>
          <p:nvPr/>
        </p:nvSpPr>
        <p:spPr>
          <a:xfrm>
            <a:off x="1066799" y="4457983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153DF60A-C155-A0F7-59AA-85D927C486CF}"/>
              </a:ext>
            </a:extLst>
          </p:cNvPr>
          <p:cNvSpPr/>
          <p:nvPr/>
        </p:nvSpPr>
        <p:spPr>
          <a:xfrm>
            <a:off x="1066799" y="4781255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6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14B2DD7D-4B28-D1A5-B177-3A017E2E5C1E}"/>
              </a:ext>
            </a:extLst>
          </p:cNvPr>
          <p:cNvSpPr/>
          <p:nvPr/>
        </p:nvSpPr>
        <p:spPr>
          <a:xfrm>
            <a:off x="1066799" y="5104527"/>
            <a:ext cx="147199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7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C8F3F976-FFB2-668B-C787-4E5F6775FAA9}"/>
              </a:ext>
            </a:extLst>
          </p:cNvPr>
          <p:cNvSpPr/>
          <p:nvPr/>
        </p:nvSpPr>
        <p:spPr>
          <a:xfrm>
            <a:off x="1801662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7190466E-A0FB-7DF3-F754-4E958C730AAE}"/>
              </a:ext>
            </a:extLst>
          </p:cNvPr>
          <p:cNvSpPr/>
          <p:nvPr/>
        </p:nvSpPr>
        <p:spPr>
          <a:xfrm>
            <a:off x="1801662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D15B6C41-A29D-9FEC-3917-A575B548A98E}"/>
              </a:ext>
            </a:extLst>
          </p:cNvPr>
          <p:cNvSpPr/>
          <p:nvPr/>
        </p:nvSpPr>
        <p:spPr>
          <a:xfrm>
            <a:off x="1801662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E3C76D27-E676-554E-B31E-807254C72840}"/>
              </a:ext>
            </a:extLst>
          </p:cNvPr>
          <p:cNvSpPr/>
          <p:nvPr/>
        </p:nvSpPr>
        <p:spPr>
          <a:xfrm>
            <a:off x="1801662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B19AC5DF-C800-8D4E-1795-CDED554C966C}"/>
              </a:ext>
            </a:extLst>
          </p:cNvPr>
          <p:cNvSpPr/>
          <p:nvPr/>
        </p:nvSpPr>
        <p:spPr>
          <a:xfrm>
            <a:off x="1801662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主キー</a:t>
            </a: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A53C7673-BEA3-98DD-3323-FFDBC64A61D0}"/>
              </a:ext>
            </a:extLst>
          </p:cNvPr>
          <p:cNvSpPr/>
          <p:nvPr/>
        </p:nvSpPr>
        <p:spPr>
          <a:xfrm>
            <a:off x="2389325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1D2A813F-76F2-CF35-DBE2-5E9AF06C3B9D}"/>
              </a:ext>
            </a:extLst>
          </p:cNvPr>
          <p:cNvSpPr/>
          <p:nvPr/>
        </p:nvSpPr>
        <p:spPr>
          <a:xfrm>
            <a:off x="2389325" y="4457983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FDE3B6FD-213B-C46B-FF50-08EF13469006}"/>
              </a:ext>
            </a:extLst>
          </p:cNvPr>
          <p:cNvSpPr/>
          <p:nvPr/>
        </p:nvSpPr>
        <p:spPr>
          <a:xfrm>
            <a:off x="2389325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286" name="正方形/長方形 285">
            <a:extLst>
              <a:ext uri="{FF2B5EF4-FFF2-40B4-BE49-F238E27FC236}">
                <a16:creationId xmlns:a16="http://schemas.microsoft.com/office/drawing/2014/main" id="{FBF380A6-7F67-9667-C153-E8B6252F8ACF}"/>
              </a:ext>
            </a:extLst>
          </p:cNvPr>
          <p:cNvSpPr/>
          <p:nvPr/>
        </p:nvSpPr>
        <p:spPr>
          <a:xfrm>
            <a:off x="2389325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66C94640-C472-C1E0-A38C-499869B5C7D9}"/>
              </a:ext>
            </a:extLst>
          </p:cNvPr>
          <p:cNvSpPr/>
          <p:nvPr/>
        </p:nvSpPr>
        <p:spPr>
          <a:xfrm>
            <a:off x="2389325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不変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8E102613-CFEF-3C8D-5D76-0A275EC6ECFC}"/>
              </a:ext>
            </a:extLst>
          </p:cNvPr>
          <p:cNvSpPr/>
          <p:nvPr/>
        </p:nvSpPr>
        <p:spPr>
          <a:xfrm>
            <a:off x="2976990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3D9F44B8-C244-CBC2-F6FB-C0DFB360E439}"/>
              </a:ext>
            </a:extLst>
          </p:cNvPr>
          <p:cNvSpPr/>
          <p:nvPr/>
        </p:nvSpPr>
        <p:spPr>
          <a:xfrm>
            <a:off x="2976990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7BB2F915-D8AF-F843-5A99-D128902FEB0B}"/>
              </a:ext>
            </a:extLst>
          </p:cNvPr>
          <p:cNvSpPr/>
          <p:nvPr/>
        </p:nvSpPr>
        <p:spPr>
          <a:xfrm>
            <a:off x="2976990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41A13BB8-EA22-B758-A387-D77A1273E5C3}"/>
              </a:ext>
            </a:extLst>
          </p:cNvPr>
          <p:cNvSpPr/>
          <p:nvPr/>
        </p:nvSpPr>
        <p:spPr>
          <a:xfrm>
            <a:off x="2976990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DCFB4B8C-D22C-B278-9809-F9394A030EC2}"/>
              </a:ext>
            </a:extLst>
          </p:cNvPr>
          <p:cNvSpPr/>
          <p:nvPr/>
        </p:nvSpPr>
        <p:spPr>
          <a:xfrm>
            <a:off x="3564654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FFC92BB8-DF5A-4EC8-DA19-48A04A6C5F64}"/>
              </a:ext>
            </a:extLst>
          </p:cNvPr>
          <p:cNvSpPr/>
          <p:nvPr/>
        </p:nvSpPr>
        <p:spPr>
          <a:xfrm>
            <a:off x="3564654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FDB3CF9E-FF96-4302-2741-D9F1EDDA2898}"/>
              </a:ext>
            </a:extLst>
          </p:cNvPr>
          <p:cNvSpPr/>
          <p:nvPr/>
        </p:nvSpPr>
        <p:spPr>
          <a:xfrm>
            <a:off x="3564654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7EB589A8-33AA-3CC9-8843-D674422201CE}"/>
              </a:ext>
            </a:extLst>
          </p:cNvPr>
          <p:cNvSpPr/>
          <p:nvPr/>
        </p:nvSpPr>
        <p:spPr>
          <a:xfrm>
            <a:off x="3564654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58E19566-5412-A095-8093-01EE8E058478}"/>
              </a:ext>
            </a:extLst>
          </p:cNvPr>
          <p:cNvSpPr/>
          <p:nvPr/>
        </p:nvSpPr>
        <p:spPr>
          <a:xfrm>
            <a:off x="4152318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CA448D55-B309-8BC0-6B14-A3352E338FF7}"/>
              </a:ext>
            </a:extLst>
          </p:cNvPr>
          <p:cNvSpPr/>
          <p:nvPr/>
        </p:nvSpPr>
        <p:spPr>
          <a:xfrm>
            <a:off x="4152318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AA101B2A-BCAE-CABB-51CF-CC662AC9AAA8}"/>
              </a:ext>
            </a:extLst>
          </p:cNvPr>
          <p:cNvSpPr/>
          <p:nvPr/>
        </p:nvSpPr>
        <p:spPr>
          <a:xfrm>
            <a:off x="4152318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13376D4A-68D3-565B-8825-2223EE012247}"/>
              </a:ext>
            </a:extLst>
          </p:cNvPr>
          <p:cNvSpPr/>
          <p:nvPr/>
        </p:nvSpPr>
        <p:spPr>
          <a:xfrm>
            <a:off x="4152318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5FAC0DC7-2EA4-73C6-D7BE-6B2463F70C83}"/>
              </a:ext>
            </a:extLst>
          </p:cNvPr>
          <p:cNvSpPr/>
          <p:nvPr/>
        </p:nvSpPr>
        <p:spPr>
          <a:xfrm>
            <a:off x="4739983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4711E306-9186-4AAE-E9D5-F3162E3CD383}"/>
              </a:ext>
            </a:extLst>
          </p:cNvPr>
          <p:cNvSpPr/>
          <p:nvPr/>
        </p:nvSpPr>
        <p:spPr>
          <a:xfrm>
            <a:off x="4739983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C17508E8-6164-FEDA-6B32-7A4CD84AEEA7}"/>
              </a:ext>
            </a:extLst>
          </p:cNvPr>
          <p:cNvSpPr/>
          <p:nvPr/>
        </p:nvSpPr>
        <p:spPr>
          <a:xfrm>
            <a:off x="4739983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DA4AD515-9351-F08C-761C-9011CF77F11A}"/>
              </a:ext>
            </a:extLst>
          </p:cNvPr>
          <p:cNvSpPr/>
          <p:nvPr/>
        </p:nvSpPr>
        <p:spPr>
          <a:xfrm>
            <a:off x="4739983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B6AE7DA6-50A1-E6E2-D4E3-6059CE879CF1}"/>
              </a:ext>
            </a:extLst>
          </p:cNvPr>
          <p:cNvSpPr/>
          <p:nvPr/>
        </p:nvSpPr>
        <p:spPr>
          <a:xfrm>
            <a:off x="5327647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0005DEA9-853D-1E1F-C333-48676EC5CF24}"/>
              </a:ext>
            </a:extLst>
          </p:cNvPr>
          <p:cNvSpPr/>
          <p:nvPr/>
        </p:nvSpPr>
        <p:spPr>
          <a:xfrm>
            <a:off x="5327647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8B33E70F-851C-B5B7-83E6-110C53EFD95B}"/>
              </a:ext>
            </a:extLst>
          </p:cNvPr>
          <p:cNvSpPr/>
          <p:nvPr/>
        </p:nvSpPr>
        <p:spPr>
          <a:xfrm>
            <a:off x="5327647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D82D1D32-A181-8357-2BCE-BDF05118DEB2}"/>
              </a:ext>
            </a:extLst>
          </p:cNvPr>
          <p:cNvSpPr/>
          <p:nvPr/>
        </p:nvSpPr>
        <p:spPr>
          <a:xfrm>
            <a:off x="5327647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68C37AED-F287-85F0-C755-A43EEEB88D5C}"/>
              </a:ext>
            </a:extLst>
          </p:cNvPr>
          <p:cNvSpPr/>
          <p:nvPr/>
        </p:nvSpPr>
        <p:spPr>
          <a:xfrm>
            <a:off x="5915311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93B16587-3554-3EFC-6B66-C5E6C01EEF7C}"/>
              </a:ext>
            </a:extLst>
          </p:cNvPr>
          <p:cNvSpPr/>
          <p:nvPr/>
        </p:nvSpPr>
        <p:spPr>
          <a:xfrm>
            <a:off x="5915311" y="4457983"/>
            <a:ext cx="587664" cy="32327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</a:t>
            </a: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D49293BC-2C55-1B9D-F6A4-F476C7A501D4}"/>
              </a:ext>
            </a:extLst>
          </p:cNvPr>
          <p:cNvSpPr/>
          <p:nvPr/>
        </p:nvSpPr>
        <p:spPr>
          <a:xfrm>
            <a:off x="5915311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45AB2308-85BA-2BFF-2024-DE2276ABFB88}"/>
              </a:ext>
            </a:extLst>
          </p:cNvPr>
          <p:cNvSpPr/>
          <p:nvPr/>
        </p:nvSpPr>
        <p:spPr>
          <a:xfrm>
            <a:off x="5915311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D1942744-1C4E-038C-4E28-41659623F861}"/>
              </a:ext>
            </a:extLst>
          </p:cNvPr>
          <p:cNvSpPr/>
          <p:nvPr/>
        </p:nvSpPr>
        <p:spPr>
          <a:xfrm>
            <a:off x="6502976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211E3885-938E-F1B5-B7C0-018EE3CE72A0}"/>
              </a:ext>
            </a:extLst>
          </p:cNvPr>
          <p:cNvSpPr/>
          <p:nvPr/>
        </p:nvSpPr>
        <p:spPr>
          <a:xfrm>
            <a:off x="6502976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22E32529-06FE-E184-A672-C4BAD45A5476}"/>
              </a:ext>
            </a:extLst>
          </p:cNvPr>
          <p:cNvSpPr/>
          <p:nvPr/>
        </p:nvSpPr>
        <p:spPr>
          <a:xfrm>
            <a:off x="6502976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98110234-3DFF-8437-3DB4-F1EFAE5D3CD6}"/>
              </a:ext>
            </a:extLst>
          </p:cNvPr>
          <p:cNvSpPr/>
          <p:nvPr/>
        </p:nvSpPr>
        <p:spPr>
          <a:xfrm>
            <a:off x="6502976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283E4ACB-CA3D-EADE-C94F-C64DE47701A5}"/>
              </a:ext>
            </a:extLst>
          </p:cNvPr>
          <p:cNvSpPr/>
          <p:nvPr/>
        </p:nvSpPr>
        <p:spPr>
          <a:xfrm>
            <a:off x="7090640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DD7D15C7-F6D3-453B-4BF1-435851D89D82}"/>
              </a:ext>
            </a:extLst>
          </p:cNvPr>
          <p:cNvSpPr/>
          <p:nvPr/>
        </p:nvSpPr>
        <p:spPr>
          <a:xfrm>
            <a:off x="7090640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F24A9209-68F5-96C3-EFE1-0E9B3E7F1390}"/>
              </a:ext>
            </a:extLst>
          </p:cNvPr>
          <p:cNvSpPr/>
          <p:nvPr/>
        </p:nvSpPr>
        <p:spPr>
          <a:xfrm>
            <a:off x="7090640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B0E22532-CD5C-FA2C-C56D-D213FFDD6073}"/>
              </a:ext>
            </a:extLst>
          </p:cNvPr>
          <p:cNvSpPr/>
          <p:nvPr/>
        </p:nvSpPr>
        <p:spPr>
          <a:xfrm>
            <a:off x="7090640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07A0A753-3E6A-2558-9678-806285A04A34}"/>
              </a:ext>
            </a:extLst>
          </p:cNvPr>
          <p:cNvSpPr/>
          <p:nvPr/>
        </p:nvSpPr>
        <p:spPr>
          <a:xfrm>
            <a:off x="7678304" y="4134711"/>
            <a:ext cx="587664" cy="3232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追加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FD1B4BAE-A7D4-1E93-C048-2AFE7DBD9E2C}"/>
              </a:ext>
            </a:extLst>
          </p:cNvPr>
          <p:cNvSpPr/>
          <p:nvPr/>
        </p:nvSpPr>
        <p:spPr>
          <a:xfrm>
            <a:off x="7678304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F2CB22EB-CDFF-0ADA-C671-0407D3B5C2F0}"/>
              </a:ext>
            </a:extLst>
          </p:cNvPr>
          <p:cNvSpPr/>
          <p:nvPr/>
        </p:nvSpPr>
        <p:spPr>
          <a:xfrm>
            <a:off x="7678304" y="4781255"/>
            <a:ext cx="587664" cy="32327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削除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9B81C125-155A-3D27-4D06-BF3BE8DEABE2}"/>
              </a:ext>
            </a:extLst>
          </p:cNvPr>
          <p:cNvSpPr/>
          <p:nvPr/>
        </p:nvSpPr>
        <p:spPr>
          <a:xfrm>
            <a:off x="7678304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判定</a:t>
            </a: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7F2BF660-2768-1C98-4D4B-859FCBD313A5}"/>
              </a:ext>
            </a:extLst>
          </p:cNvPr>
          <p:cNvSpPr/>
          <p:nvPr/>
        </p:nvSpPr>
        <p:spPr>
          <a:xfrm>
            <a:off x="8265969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33593E18-AB52-8623-E024-BDF2765083C5}"/>
              </a:ext>
            </a:extLst>
          </p:cNvPr>
          <p:cNvSpPr/>
          <p:nvPr/>
        </p:nvSpPr>
        <p:spPr>
          <a:xfrm>
            <a:off x="8265969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790E09C3-6D54-8554-F4BF-BE9CE87DDE5B}"/>
              </a:ext>
            </a:extLst>
          </p:cNvPr>
          <p:cNvSpPr/>
          <p:nvPr/>
        </p:nvSpPr>
        <p:spPr>
          <a:xfrm>
            <a:off x="8265969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6CB673DB-31F6-600E-6983-03A90D87F991}"/>
              </a:ext>
            </a:extLst>
          </p:cNvPr>
          <p:cNvSpPr/>
          <p:nvPr/>
        </p:nvSpPr>
        <p:spPr>
          <a:xfrm>
            <a:off x="8265969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79952AE7-FC48-6DDA-9AF0-3BA0F7CF0039}"/>
              </a:ext>
            </a:extLst>
          </p:cNvPr>
          <p:cNvSpPr/>
          <p:nvPr/>
        </p:nvSpPr>
        <p:spPr>
          <a:xfrm>
            <a:off x="8853633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50" name="正方形/長方形 349">
            <a:extLst>
              <a:ext uri="{FF2B5EF4-FFF2-40B4-BE49-F238E27FC236}">
                <a16:creationId xmlns:a16="http://schemas.microsoft.com/office/drawing/2014/main" id="{728D5B3A-AA1D-98A9-B15F-CDDBE2504C2E}"/>
              </a:ext>
            </a:extLst>
          </p:cNvPr>
          <p:cNvSpPr/>
          <p:nvPr/>
        </p:nvSpPr>
        <p:spPr>
          <a:xfrm>
            <a:off x="8853633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52C254A7-AF1C-9D25-D845-35B5B8C9304D}"/>
              </a:ext>
            </a:extLst>
          </p:cNvPr>
          <p:cNvSpPr/>
          <p:nvPr/>
        </p:nvSpPr>
        <p:spPr>
          <a:xfrm>
            <a:off x="8853633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6FFB6BB9-3DB5-4448-C204-CDA322B63143}"/>
              </a:ext>
            </a:extLst>
          </p:cNvPr>
          <p:cNvSpPr/>
          <p:nvPr/>
        </p:nvSpPr>
        <p:spPr>
          <a:xfrm>
            <a:off x="8853633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</a:t>
            </a: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046BBE55-AA53-FA62-557B-032175756AB6}"/>
              </a:ext>
            </a:extLst>
          </p:cNvPr>
          <p:cNvSpPr/>
          <p:nvPr/>
        </p:nvSpPr>
        <p:spPr>
          <a:xfrm>
            <a:off x="9441297" y="4134711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A568F641-3E28-268C-1EDF-DE2E500F3773}"/>
              </a:ext>
            </a:extLst>
          </p:cNvPr>
          <p:cNvSpPr/>
          <p:nvPr/>
        </p:nvSpPr>
        <p:spPr>
          <a:xfrm>
            <a:off x="9441297" y="4457983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BD2A9F8E-E676-13A8-5AA6-AA5EEDCA134C}"/>
              </a:ext>
            </a:extLst>
          </p:cNvPr>
          <p:cNvSpPr/>
          <p:nvPr/>
        </p:nvSpPr>
        <p:spPr>
          <a:xfrm>
            <a:off x="2976989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77DEDE4C-F392-E5C9-9EB2-0CA54D0D968E}"/>
              </a:ext>
            </a:extLst>
          </p:cNvPr>
          <p:cNvSpPr/>
          <p:nvPr/>
        </p:nvSpPr>
        <p:spPr>
          <a:xfrm>
            <a:off x="3564654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1F09F329-D41C-B6FF-0A31-92D2F2DC4E30}"/>
              </a:ext>
            </a:extLst>
          </p:cNvPr>
          <p:cNvSpPr/>
          <p:nvPr/>
        </p:nvSpPr>
        <p:spPr>
          <a:xfrm>
            <a:off x="4152318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12AA353D-BDA1-9509-B9E3-960748E83B7C}"/>
              </a:ext>
            </a:extLst>
          </p:cNvPr>
          <p:cNvSpPr/>
          <p:nvPr/>
        </p:nvSpPr>
        <p:spPr>
          <a:xfrm>
            <a:off x="4739982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8F407C54-0C5B-3F60-DDE3-13EA866662EF}"/>
              </a:ext>
            </a:extLst>
          </p:cNvPr>
          <p:cNvSpPr/>
          <p:nvPr/>
        </p:nvSpPr>
        <p:spPr>
          <a:xfrm>
            <a:off x="5327647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B80B1082-115D-8003-9DC9-C49EC9989EB3}"/>
              </a:ext>
            </a:extLst>
          </p:cNvPr>
          <p:cNvSpPr/>
          <p:nvPr/>
        </p:nvSpPr>
        <p:spPr>
          <a:xfrm>
            <a:off x="5915311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D46287D6-301A-6EAC-C6BE-CCFFE1ACC1F8}"/>
              </a:ext>
            </a:extLst>
          </p:cNvPr>
          <p:cNvSpPr/>
          <p:nvPr/>
        </p:nvSpPr>
        <p:spPr>
          <a:xfrm>
            <a:off x="6502975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C84A8D75-50C4-A87A-092A-FF51361EA61B}"/>
              </a:ext>
            </a:extLst>
          </p:cNvPr>
          <p:cNvSpPr/>
          <p:nvPr/>
        </p:nvSpPr>
        <p:spPr>
          <a:xfrm>
            <a:off x="7090640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C2966B85-44B6-31E8-9BC9-1906ED116FC4}"/>
              </a:ext>
            </a:extLst>
          </p:cNvPr>
          <p:cNvSpPr/>
          <p:nvPr/>
        </p:nvSpPr>
        <p:spPr>
          <a:xfrm>
            <a:off x="7678304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1A893AA6-8A7D-8D06-3743-C3F650828DED}"/>
              </a:ext>
            </a:extLst>
          </p:cNvPr>
          <p:cNvSpPr/>
          <p:nvPr/>
        </p:nvSpPr>
        <p:spPr>
          <a:xfrm>
            <a:off x="8265968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53" name="正方形/長方形 352">
            <a:extLst>
              <a:ext uri="{FF2B5EF4-FFF2-40B4-BE49-F238E27FC236}">
                <a16:creationId xmlns:a16="http://schemas.microsoft.com/office/drawing/2014/main" id="{28B8BF68-CACB-B3DF-69BF-A4D6916EC042}"/>
              </a:ext>
            </a:extLst>
          </p:cNvPr>
          <p:cNvSpPr/>
          <p:nvPr/>
        </p:nvSpPr>
        <p:spPr>
          <a:xfrm>
            <a:off x="8853633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テーブル</a:t>
            </a: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52EAEE1F-F4B7-978F-095F-20326F5E8762}"/>
              </a:ext>
            </a:extLst>
          </p:cNvPr>
          <p:cNvSpPr/>
          <p:nvPr/>
        </p:nvSpPr>
        <p:spPr>
          <a:xfrm>
            <a:off x="9441297" y="3811439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差分</a:t>
            </a:r>
          </a:p>
        </p:txBody>
      </p: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90ED34CE-350B-4EE6-6DA8-52C740CFDBAF}"/>
              </a:ext>
            </a:extLst>
          </p:cNvPr>
          <p:cNvSpPr/>
          <p:nvPr/>
        </p:nvSpPr>
        <p:spPr>
          <a:xfrm>
            <a:off x="9441297" y="4781255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-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95BF7118-012F-93CD-5563-4C425AAAD8BE}"/>
              </a:ext>
            </a:extLst>
          </p:cNvPr>
          <p:cNvSpPr/>
          <p:nvPr/>
        </p:nvSpPr>
        <p:spPr>
          <a:xfrm>
            <a:off x="9441297" y="510452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85C92957-1E10-0795-352B-735CE0748D0D}"/>
              </a:ext>
            </a:extLst>
          </p:cNvPr>
          <p:cNvSpPr/>
          <p:nvPr/>
        </p:nvSpPr>
        <p:spPr>
          <a:xfrm>
            <a:off x="2976990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C303A6F2-5382-F596-4139-0FBE8C8C220F}"/>
              </a:ext>
            </a:extLst>
          </p:cNvPr>
          <p:cNvSpPr/>
          <p:nvPr/>
        </p:nvSpPr>
        <p:spPr>
          <a:xfrm>
            <a:off x="3564654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  <a:r>
              <a:rPr kumimoji="1" lang="en-US" altLang="ja-JP" sz="1200" dirty="0">
                <a:solidFill>
                  <a:schemeClr val="tx1"/>
                </a:solidFill>
              </a:rPr>
              <a:t>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7F50FB84-0314-E2AC-C100-D1A2FAB6ED42}"/>
              </a:ext>
            </a:extLst>
          </p:cNvPr>
          <p:cNvSpPr/>
          <p:nvPr/>
        </p:nvSpPr>
        <p:spPr>
          <a:xfrm>
            <a:off x="4152318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AA2909E5-FFD5-A496-E1D1-8CD588DCD69F}"/>
              </a:ext>
            </a:extLst>
          </p:cNvPr>
          <p:cNvSpPr/>
          <p:nvPr/>
        </p:nvSpPr>
        <p:spPr>
          <a:xfrm>
            <a:off x="4739983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B6C39327-5046-07CD-FE6C-FD3707073AE7}"/>
              </a:ext>
            </a:extLst>
          </p:cNvPr>
          <p:cNvSpPr/>
          <p:nvPr/>
        </p:nvSpPr>
        <p:spPr>
          <a:xfrm>
            <a:off x="5327647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1FB4409A-E99A-3A63-1197-39236EF9088F}"/>
              </a:ext>
            </a:extLst>
          </p:cNvPr>
          <p:cNvSpPr/>
          <p:nvPr/>
        </p:nvSpPr>
        <p:spPr>
          <a:xfrm>
            <a:off x="5915311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6EBB339-F8D3-6A09-1D2F-0DA32035C861}"/>
              </a:ext>
            </a:extLst>
          </p:cNvPr>
          <p:cNvSpPr/>
          <p:nvPr/>
        </p:nvSpPr>
        <p:spPr>
          <a:xfrm>
            <a:off x="6502976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3E38331-2ED3-FE05-D818-A6875B278B79}"/>
              </a:ext>
            </a:extLst>
          </p:cNvPr>
          <p:cNvSpPr/>
          <p:nvPr/>
        </p:nvSpPr>
        <p:spPr>
          <a:xfrm>
            <a:off x="7090640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E7B45E1E-41B4-D8B8-5A19-450EA524C188}"/>
              </a:ext>
            </a:extLst>
          </p:cNvPr>
          <p:cNvSpPr/>
          <p:nvPr/>
        </p:nvSpPr>
        <p:spPr>
          <a:xfrm>
            <a:off x="7678304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C7D30B61-F8B6-A2DE-FF73-73EE2B4CD340}"/>
              </a:ext>
            </a:extLst>
          </p:cNvPr>
          <p:cNvSpPr/>
          <p:nvPr/>
        </p:nvSpPr>
        <p:spPr>
          <a:xfrm>
            <a:off x="8265969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-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8A344B5E-7AC7-10AB-DA1A-200A3DBEA5B0}"/>
              </a:ext>
            </a:extLst>
          </p:cNvPr>
          <p:cNvSpPr/>
          <p:nvPr/>
        </p:nvSpPr>
        <p:spPr>
          <a:xfrm>
            <a:off x="8853633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属性名</a:t>
            </a: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97FB66A7-95D4-BA8A-B484-0E8E707EE6CA}"/>
              </a:ext>
            </a:extLst>
          </p:cNvPr>
          <p:cNvSpPr/>
          <p:nvPr/>
        </p:nvSpPr>
        <p:spPr>
          <a:xfrm>
            <a:off x="9441297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結果</a:t>
            </a:r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7635BF04-B6F0-8FFD-94AA-72AFAB8CB7A3}"/>
              </a:ext>
            </a:extLst>
          </p:cNvPr>
          <p:cNvSpPr/>
          <p:nvPr/>
        </p:nvSpPr>
        <p:spPr>
          <a:xfrm>
            <a:off x="1801662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8F2E0A32-034A-3473-32AF-6C83878629F4}"/>
              </a:ext>
            </a:extLst>
          </p:cNvPr>
          <p:cNvSpPr/>
          <p:nvPr/>
        </p:nvSpPr>
        <p:spPr>
          <a:xfrm>
            <a:off x="2389326" y="3488167"/>
            <a:ext cx="587664" cy="323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1DA68F-E788-081C-6943-562DBC0F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83766E-0895-2361-57D0-7D5E25C74C3E}"/>
              </a:ext>
            </a:extLst>
          </p:cNvPr>
          <p:cNvSpPr/>
          <p:nvPr/>
        </p:nvSpPr>
        <p:spPr>
          <a:xfrm>
            <a:off x="657225" y="962024"/>
            <a:ext cx="18478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</a:rPr>
              <a:t>ExcelMaster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>
                <a:solidFill>
                  <a:schemeClr val="tx1"/>
                </a:solidFill>
              </a:rPr>
              <a:t>load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write</a:t>
            </a:r>
          </a:p>
          <a:p>
            <a:r>
              <a:rPr kumimoji="1" lang="en-US" altLang="ja-JP" sz="1200" dirty="0" err="1">
                <a:solidFill>
                  <a:schemeClr val="tx1"/>
                </a:solidFill>
              </a:rPr>
              <a:t>to_csv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 err="1">
                <a:solidFill>
                  <a:schemeClr val="tx1"/>
                </a:solidFill>
              </a:rPr>
              <a:t>to_list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kumimoji="1" lang="en-US" altLang="ja-JP" sz="1200" dirty="0" err="1">
                <a:solidFill>
                  <a:schemeClr val="tx1"/>
                </a:solidFill>
              </a:rPr>
              <a:t>to_excel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A783CD-293C-14CD-A27A-CFC29FD8D613}"/>
              </a:ext>
            </a:extLst>
          </p:cNvPr>
          <p:cNvSpPr/>
          <p:nvPr/>
        </p:nvSpPr>
        <p:spPr>
          <a:xfrm>
            <a:off x="6667500" y="1152525"/>
            <a:ext cx="18478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ja-JP" sz="1200" dirty="0" err="1">
                <a:solidFill>
                  <a:schemeClr val="tx1"/>
                </a:solidFill>
              </a:rPr>
              <a:t>DiffToolMaster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996CAD-929E-D3D3-5516-0E3E335087FE}"/>
              </a:ext>
            </a:extLst>
          </p:cNvPr>
          <p:cNvSpPr/>
          <p:nvPr/>
        </p:nvSpPr>
        <p:spPr>
          <a:xfrm>
            <a:off x="7905750" y="4324349"/>
            <a:ext cx="18478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Attribute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7AC007-3487-2A27-3514-ECEE15FCE405}"/>
              </a:ext>
            </a:extLst>
          </p:cNvPr>
          <p:cNvSpPr/>
          <p:nvPr/>
        </p:nvSpPr>
        <p:spPr>
          <a:xfrm>
            <a:off x="10067925" y="4324349"/>
            <a:ext cx="18478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Judgement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B2C8DFC-FF25-D4CB-A5D8-C31812EA2493}"/>
              </a:ext>
            </a:extLst>
          </p:cNvPr>
          <p:cNvSpPr/>
          <p:nvPr/>
        </p:nvSpPr>
        <p:spPr>
          <a:xfrm>
            <a:off x="3400425" y="4181474"/>
            <a:ext cx="18478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Table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30235B3-FFEB-42DC-0B69-22F4B21A363F}"/>
              </a:ext>
            </a:extLst>
          </p:cNvPr>
          <p:cNvSpPr/>
          <p:nvPr/>
        </p:nvSpPr>
        <p:spPr>
          <a:xfrm>
            <a:off x="5743575" y="4324349"/>
            <a:ext cx="1847850" cy="206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Record</a:t>
            </a:r>
          </a:p>
          <a:p>
            <a:endParaRPr kumimoji="1" lang="en-US" altLang="ja-JP" sz="1200" dirty="0">
              <a:solidFill>
                <a:schemeClr val="tx1"/>
              </a:solidFill>
            </a:endParaRPr>
          </a:p>
          <a:p>
            <a:endParaRPr kumimoji="1"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08782"/>
      </p:ext>
    </p:extLst>
  </p:cSld>
  <p:clrMapOvr>
    <a:masterClrMapping/>
  </p:clrMapOvr>
</p:sld>
</file>

<file path=ppt/theme/theme1.xml><?xml version="1.0" encoding="utf-8"?>
<a:theme xmlns:a="http://schemas.openxmlformats.org/drawingml/2006/main" name="HGS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36000" tIns="36000" rIns="36000" bIns="36000" rtlCol="0" anchor="ctr"/>
      <a:lstStyle>
        <a:defPPr algn="ctr">
          <a:defRPr kumimoji="1"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 algn="l"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GSC.potx" id="{88A8CC37-D15B-4AB3-BF76-6025EA15B6C9}" vid="{F4402EC1-5A01-41F4-B78E-478C4EAF20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
</file>

<file path=docProps/app.xml><?xml version="1.0" encoding="utf-8"?>
<Properties xmlns="http://schemas.openxmlformats.org/officeDocument/2006/extended-properties" xmlns:vt="http://schemas.openxmlformats.org/officeDocument/2006/docPropsVTypes">
  <Template>HGSC</Template>
  <TotalTime>27459</TotalTime>
  <Words>837</Words>
  <Application>Microsoft Office PowerPoint</Application>
  <PresentationFormat>ワイド画面</PresentationFormat>
  <Paragraphs>604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Meiryo UI</vt:lpstr>
      <vt:lpstr>游ゴシック</vt:lpstr>
      <vt:lpstr>Arial</vt:lpstr>
      <vt:lpstr>HGSC</vt:lpstr>
      <vt:lpstr>PowerPoint プレゼンテーション</vt:lpstr>
      <vt:lpstr>やりたいこと</vt:lpstr>
      <vt:lpstr>機能1：エクセルからデータを抽出する。</vt:lpstr>
      <vt:lpstr>機能2：比較する。</vt:lpstr>
      <vt:lpstr>機能3：出力する。</vt:lpstr>
      <vt:lpstr>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AD機能</dc:title>
  <dc:creator>Masahiro Aizawa (會澤 将洋)</dc:creator>
  <cp:lastModifiedBy>issei tanaka</cp:lastModifiedBy>
  <cp:revision>1012</cp:revision>
  <dcterms:created xsi:type="dcterms:W3CDTF">2023-04-25T00:57:33Z</dcterms:created>
  <dcterms:modified xsi:type="dcterms:W3CDTF">2023-11-22T17:45:50Z</dcterms:modified>
</cp:coreProperties>
</file>