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myCustomUI" Type="http://schemas.microsoft.com/office/2006/relationships/ui/extensibility" Target="customUI/customUI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ahiro Aizawa (會澤 将洋)" initials="MA(将" lastIdx="1" clrIdx="0">
    <p:extLst>
      <p:ext uri="{19B8F6BF-5375-455C-9EA6-DF929625EA0E}">
        <p15:presenceInfo xmlns:p15="http://schemas.microsoft.com/office/powerpoint/2012/main" userId="S::J0136214@jpn.mds.honda.com::c27b04ac-3276-4dd6-b138-2b51001bb6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9"/>
    <a:srgbClr val="FFFFFF"/>
    <a:srgbClr val="DEEBF6"/>
    <a:srgbClr val="0000FF"/>
    <a:srgbClr val="FFCCCC"/>
    <a:srgbClr val="FFCCFF"/>
    <a:srgbClr val="A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DF4CA-2F63-4D36-88F2-EF5993A2DB74}" v="184" dt="2023-11-20T16:07:34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80" autoAdjust="0"/>
    <p:restoredTop sz="94660"/>
  </p:normalViewPr>
  <p:slideViewPr>
    <p:cSldViewPr snapToGrid="0">
      <p:cViewPr>
        <p:scale>
          <a:sx n="100" d="100"/>
          <a:sy n="100" d="100"/>
        </p:scale>
        <p:origin x="-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35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sei tanaka" userId="1f465ed088dabd7d" providerId="LiveId" clId="{BCFDF4CA-2F63-4D36-88F2-EF5993A2DB74}"/>
    <pc:docChg chg="undo redo custSel addSld delSld modSld sldOrd">
      <pc:chgData name="issei tanaka" userId="1f465ed088dabd7d" providerId="LiveId" clId="{BCFDF4CA-2F63-4D36-88F2-EF5993A2DB74}" dt="2023-11-20T16:07:45.665" v="2949" actId="1076"/>
      <pc:docMkLst>
        <pc:docMk/>
      </pc:docMkLst>
      <pc:sldChg chg="addSp delSp modSp add del mod">
        <pc:chgData name="issei tanaka" userId="1f465ed088dabd7d" providerId="LiveId" clId="{BCFDF4CA-2F63-4D36-88F2-EF5993A2DB74}" dt="2023-11-20T14:42:09.486" v="262" actId="47"/>
        <pc:sldMkLst>
          <pc:docMk/>
          <pc:sldMk cId="1754597406" sldId="258"/>
        </pc:sldMkLst>
        <pc:spChg chg="add del mod">
          <ac:chgData name="issei tanaka" userId="1f465ed088dabd7d" providerId="LiveId" clId="{BCFDF4CA-2F63-4D36-88F2-EF5993A2DB74}" dt="2023-11-18T17:10:09.827" v="44" actId="478"/>
          <ac:spMkLst>
            <pc:docMk/>
            <pc:sldMk cId="1754597406" sldId="258"/>
            <ac:spMk id="3" creationId="{5C4A0C7B-5E1D-FBF0-91AA-F9CB14597F7B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4" creationId="{86ACFF2B-ABFC-4276-8E55-226CC2FE2F3C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5" creationId="{14E6DBBF-410D-0780-B1E6-ABAEE2CC589F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6" creationId="{51239E12-0B20-8202-3F57-231F631B4151}"/>
          </ac:spMkLst>
        </pc:spChg>
        <pc:spChg chg="add mod topLvl">
          <ac:chgData name="issei tanaka" userId="1f465ed088dabd7d" providerId="LiveId" clId="{BCFDF4CA-2F63-4D36-88F2-EF5993A2DB74}" dt="2023-11-18T17:11:14.282" v="86"/>
          <ac:spMkLst>
            <pc:docMk/>
            <pc:sldMk cId="1754597406" sldId="258"/>
            <ac:spMk id="7" creationId="{DDB397BD-2A5F-418D-7BD4-CB6A5B78204E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8" creationId="{D0202398-DEEF-D8FB-4D51-2700B6D5A520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9" creationId="{7D811E88-B6CB-8E46-293A-CF15DBDA8AF8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10" creationId="{47F27DE9-5F2A-44ED-B615-99D0C3B33F39}"/>
          </ac:spMkLst>
        </pc:spChg>
        <pc:spChg chg="add mod topLvl">
          <ac:chgData name="issei tanaka" userId="1f465ed088dabd7d" providerId="LiveId" clId="{BCFDF4CA-2F63-4D36-88F2-EF5993A2DB74}" dt="2023-11-18T17:11:14.282" v="86"/>
          <ac:spMkLst>
            <pc:docMk/>
            <pc:sldMk cId="1754597406" sldId="258"/>
            <ac:spMk id="11" creationId="{7D8D62FB-1E9F-D53B-6702-2E64FAF539B0}"/>
          </ac:spMkLst>
        </pc:spChg>
        <pc:spChg chg="add del mod">
          <ac:chgData name="issei tanaka" userId="1f465ed088dabd7d" providerId="LiveId" clId="{BCFDF4CA-2F63-4D36-88F2-EF5993A2DB74}" dt="2023-11-19T03:44:46.002" v="93" actId="478"/>
          <ac:spMkLst>
            <pc:docMk/>
            <pc:sldMk cId="1754597406" sldId="258"/>
            <ac:spMk id="12" creationId="{A29A6C0A-ADD9-49E8-2BF5-E9ABA28E894E}"/>
          </ac:spMkLst>
        </pc:spChg>
        <pc:spChg chg="add del mod">
          <ac:chgData name="issei tanaka" userId="1f465ed088dabd7d" providerId="LiveId" clId="{BCFDF4CA-2F63-4D36-88F2-EF5993A2DB74}" dt="2023-11-19T03:44:46.002" v="93" actId="478"/>
          <ac:spMkLst>
            <pc:docMk/>
            <pc:sldMk cId="1754597406" sldId="258"/>
            <ac:spMk id="13" creationId="{CCCAD1EC-AF4E-5B74-D622-0A47B35A580F}"/>
          </ac:spMkLst>
        </pc:spChg>
        <pc:spChg chg="add del mod">
          <ac:chgData name="issei tanaka" userId="1f465ed088dabd7d" providerId="LiveId" clId="{BCFDF4CA-2F63-4D36-88F2-EF5993A2DB74}" dt="2023-11-19T03:44:46.002" v="93" actId="478"/>
          <ac:spMkLst>
            <pc:docMk/>
            <pc:sldMk cId="1754597406" sldId="258"/>
            <ac:spMk id="14" creationId="{EAB9DC8D-F9D4-4142-B5E5-E70E4DF5C5BB}"/>
          </ac:spMkLst>
        </pc:spChg>
        <pc:spChg chg="add mod">
          <ac:chgData name="issei tanaka" userId="1f465ed088dabd7d" providerId="LiveId" clId="{BCFDF4CA-2F63-4D36-88F2-EF5993A2DB74}" dt="2023-11-19T04:41:32.337" v="124" actId="20577"/>
          <ac:spMkLst>
            <pc:docMk/>
            <pc:sldMk cId="1754597406" sldId="258"/>
            <ac:spMk id="15" creationId="{D323C423-5FF2-2C8B-9853-1B79DDC20BD3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16" creationId="{32851365-AA3E-8228-46A5-9C4208A1FD90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17" creationId="{6FCC2045-AD82-5B83-CB55-A557EBD1B760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18" creationId="{1F36EBCC-CEAB-22DC-321E-4C45BD181369}"/>
          </ac:spMkLst>
        </pc:spChg>
        <pc:spChg chg="add mod topLvl">
          <ac:chgData name="issei tanaka" userId="1f465ed088dabd7d" providerId="LiveId" clId="{BCFDF4CA-2F63-4D36-88F2-EF5993A2DB74}" dt="2023-11-18T17:11:14.282" v="86"/>
          <ac:spMkLst>
            <pc:docMk/>
            <pc:sldMk cId="1754597406" sldId="258"/>
            <ac:spMk id="19" creationId="{1D833A05-EA47-C01C-DCCC-3CE656C3594E}"/>
          </ac:spMkLst>
        </pc:spChg>
        <pc:spChg chg="mod">
          <ac:chgData name="issei tanaka" userId="1f465ed088dabd7d" providerId="LiveId" clId="{BCFDF4CA-2F63-4D36-88F2-EF5993A2DB74}" dt="2023-11-19T04:41:40.779" v="135" actId="20577"/>
          <ac:spMkLst>
            <pc:docMk/>
            <pc:sldMk cId="1754597406" sldId="258"/>
            <ac:spMk id="27" creationId="{C1E738D0-B926-414A-E281-A97841AB2B02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2" creationId="{5B4AE700-0094-7D9A-6287-90C8F8483218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3" creationId="{0D0CFC4C-B2EE-028C-52F6-2611BB36FBF5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4" creationId="{E33B6494-AA49-7E91-4F88-0DA7206F1378}"/>
          </ac:spMkLst>
        </pc:spChg>
        <pc:spChg chg="mod">
          <ac:chgData name="issei tanaka" userId="1f465ed088dabd7d" providerId="LiveId" clId="{BCFDF4CA-2F63-4D36-88F2-EF5993A2DB74}" dt="2023-11-19T03:44:42.504" v="91" actId="571"/>
          <ac:spMkLst>
            <pc:docMk/>
            <pc:sldMk cId="1754597406" sldId="258"/>
            <ac:spMk id="35" creationId="{43BC918C-2666-C9B2-E8AE-ACBDAEDD5D83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6" creationId="{7691B586-024D-18D2-ADC2-424504A68436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7" creationId="{8D40C58E-2BAE-893B-4820-95EC96F26C98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8" creationId="{BE11640C-D5C6-50D2-EDF9-678EF89428F8}"/>
          </ac:spMkLst>
        </pc:spChg>
        <pc:spChg chg="mod">
          <ac:chgData name="issei tanaka" userId="1f465ed088dabd7d" providerId="LiveId" clId="{BCFDF4CA-2F63-4D36-88F2-EF5993A2DB74}" dt="2023-11-19T03:44:42.504" v="91" actId="571"/>
          <ac:spMkLst>
            <pc:docMk/>
            <pc:sldMk cId="1754597406" sldId="258"/>
            <ac:spMk id="39" creationId="{CED41E46-70E2-BBDE-F304-4B72AD35C1FC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40" creationId="{2AD76A96-CAD4-E565-1F0E-E99403060B69}"/>
          </ac:spMkLst>
        </pc:spChg>
        <pc:spChg chg="mod">
          <ac:chgData name="issei tanaka" userId="1f465ed088dabd7d" providerId="LiveId" clId="{BCFDF4CA-2F63-4D36-88F2-EF5993A2DB74}" dt="2023-11-19T09:49:45.775" v="138" actId="1076"/>
          <ac:spMkLst>
            <pc:docMk/>
            <pc:sldMk cId="1754597406" sldId="258"/>
            <ac:spMk id="41" creationId="{8F3BDF66-264F-F7B6-3CA0-34DADC2E6173}"/>
          </ac:spMkLst>
        </pc:spChg>
        <pc:spChg chg="mod">
          <ac:chgData name="issei tanaka" userId="1f465ed088dabd7d" providerId="LiveId" clId="{BCFDF4CA-2F63-4D36-88F2-EF5993A2DB74}" dt="2023-11-19T09:49:45.775" v="138" actId="1076"/>
          <ac:spMkLst>
            <pc:docMk/>
            <pc:sldMk cId="1754597406" sldId="258"/>
            <ac:spMk id="42" creationId="{CCD61E4F-876A-E20A-CD44-551C59EA6C5C}"/>
          </ac:spMkLst>
        </pc:spChg>
        <pc:spChg chg="mod">
          <ac:chgData name="issei tanaka" userId="1f465ed088dabd7d" providerId="LiveId" clId="{BCFDF4CA-2F63-4D36-88F2-EF5993A2DB74}" dt="2023-11-19T03:44:42.504" v="91" actId="571"/>
          <ac:spMkLst>
            <pc:docMk/>
            <pc:sldMk cId="1754597406" sldId="258"/>
            <ac:spMk id="43" creationId="{D43AB71A-F0C4-7FB3-AEC7-E590F75AC5D0}"/>
          </ac:spMkLst>
        </pc:spChg>
        <pc:spChg chg="add del mod">
          <ac:chgData name="issei tanaka" userId="1f465ed088dabd7d" providerId="LiveId" clId="{BCFDF4CA-2F63-4D36-88F2-EF5993A2DB74}" dt="2023-11-19T09:50:16.872" v="171" actId="478"/>
          <ac:spMkLst>
            <pc:docMk/>
            <pc:sldMk cId="1754597406" sldId="258"/>
            <ac:spMk id="44" creationId="{A8411D4C-DEDC-5DB3-4101-631EC957BBCE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5" creationId="{4ABEE44A-1B2C-B3E4-CD21-1BD47C514B7C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6" creationId="{435BE72B-351C-CDC3-3C5F-27E008CB3323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7" creationId="{52C5BCFD-CE20-8253-D402-25EA1FBCEBC4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8" creationId="{9B02D38E-B4B2-9EF7-F12F-8272BC148CEE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9" creationId="{6F69635A-5A19-4CD3-7C3C-AC8DB8F65D4A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50" creationId="{3F9ECCDC-AAE5-D9EA-835E-CE907ADBDEA6}"/>
          </ac:spMkLst>
        </pc:spChg>
        <pc:spChg chg="add mod">
          <ac:chgData name="issei tanaka" userId="1f465ed088dabd7d" providerId="LiveId" clId="{BCFDF4CA-2F63-4D36-88F2-EF5993A2DB74}" dt="2023-11-19T09:50:25.758" v="174" actId="1076"/>
          <ac:spMkLst>
            <pc:docMk/>
            <pc:sldMk cId="1754597406" sldId="258"/>
            <ac:spMk id="51" creationId="{C6FF5886-E908-6D1F-95FA-D495B7693C6E}"/>
          </ac:spMkLst>
        </pc:spChg>
        <pc:spChg chg="add mod">
          <ac:chgData name="issei tanaka" userId="1f465ed088dabd7d" providerId="LiveId" clId="{BCFDF4CA-2F63-4D36-88F2-EF5993A2DB74}" dt="2023-11-19T09:51:45.640" v="255"/>
          <ac:spMkLst>
            <pc:docMk/>
            <pc:sldMk cId="1754597406" sldId="258"/>
            <ac:spMk id="52" creationId="{2F0E7B82-6FBB-8B1B-FCE6-626585C82EFB}"/>
          </ac:spMkLst>
        </pc:spChg>
        <pc:spChg chg="add mod">
          <ac:chgData name="issei tanaka" userId="1f465ed088dabd7d" providerId="LiveId" clId="{BCFDF4CA-2F63-4D36-88F2-EF5993A2DB74}" dt="2023-11-19T09:50:41.782" v="189" actId="20577"/>
          <ac:spMkLst>
            <pc:docMk/>
            <pc:sldMk cId="1754597406" sldId="258"/>
            <ac:spMk id="53" creationId="{0621BCE4-9492-22EF-BC3A-4BEB0847E692}"/>
          </ac:spMkLst>
        </pc:spChg>
        <pc:spChg chg="add mod">
          <ac:chgData name="issei tanaka" userId="1f465ed088dabd7d" providerId="LiveId" clId="{BCFDF4CA-2F63-4D36-88F2-EF5993A2DB74}" dt="2023-11-19T09:51:41.968" v="251"/>
          <ac:spMkLst>
            <pc:docMk/>
            <pc:sldMk cId="1754597406" sldId="258"/>
            <ac:spMk id="54" creationId="{AE920FF2-8882-B368-C6F4-C5019296860D}"/>
          </ac:spMkLst>
        </pc:spChg>
        <pc:spChg chg="add mod">
          <ac:chgData name="issei tanaka" userId="1f465ed088dabd7d" providerId="LiveId" clId="{BCFDF4CA-2F63-4D36-88F2-EF5993A2DB74}" dt="2023-11-19T09:51:09.797" v="226" actId="571"/>
          <ac:spMkLst>
            <pc:docMk/>
            <pc:sldMk cId="1754597406" sldId="258"/>
            <ac:spMk id="55" creationId="{B509FD79-7501-9E06-1E1F-3235B5C21B5B}"/>
          </ac:spMkLst>
        </pc:spChg>
        <pc:spChg chg="add mod">
          <ac:chgData name="issei tanaka" userId="1f465ed088dabd7d" providerId="LiveId" clId="{BCFDF4CA-2F63-4D36-88F2-EF5993A2DB74}" dt="2023-11-19T09:51:45.641" v="257"/>
          <ac:spMkLst>
            <pc:docMk/>
            <pc:sldMk cId="1754597406" sldId="258"/>
            <ac:spMk id="56" creationId="{0F20E710-DC39-6FA1-E413-2ADD95CC9A15}"/>
          </ac:spMkLst>
        </pc:spChg>
        <pc:spChg chg="add mod">
          <ac:chgData name="issei tanaka" userId="1f465ed088dabd7d" providerId="LiveId" clId="{BCFDF4CA-2F63-4D36-88F2-EF5993A2DB74}" dt="2023-11-19T09:51:41.969" v="253"/>
          <ac:spMkLst>
            <pc:docMk/>
            <pc:sldMk cId="1754597406" sldId="258"/>
            <ac:spMk id="57" creationId="{2DFE4D6E-8303-D65F-82DA-107963909113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58" creationId="{502DAA4F-FBF2-9E07-2F34-23D03F67FBC0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59" creationId="{B901ABF7-9A44-A907-EF8A-D531660141B7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60" creationId="{CC071A40-B0C3-0CBE-C22C-F902117211DA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61" creationId="{E3AA3FF0-52D4-643E-7ED8-7D27BE2087EE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62" creationId="{41579C46-CCA3-1BE1-34A9-BF8EEB30A45A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63" creationId="{044CA4A3-F630-D7E4-A6EC-850631615B1E}"/>
          </ac:spMkLst>
        </pc:spChg>
        <pc:grpChg chg="add del mod">
          <ac:chgData name="issei tanaka" userId="1f465ed088dabd7d" providerId="LiveId" clId="{BCFDF4CA-2F63-4D36-88F2-EF5993A2DB74}" dt="2023-11-18T17:10:50.738" v="56" actId="165"/>
          <ac:grpSpMkLst>
            <pc:docMk/>
            <pc:sldMk cId="1754597406" sldId="258"/>
            <ac:grpSpMk id="20" creationId="{27E6BD3F-3089-FE65-884A-4BD32C66C916}"/>
          </ac:grpSpMkLst>
        </pc:grpChg>
        <pc:grpChg chg="add mod">
          <ac:chgData name="issei tanaka" userId="1f465ed088dabd7d" providerId="LiveId" clId="{BCFDF4CA-2F63-4D36-88F2-EF5993A2DB74}" dt="2023-11-18T17:11:14.282" v="86"/>
          <ac:grpSpMkLst>
            <pc:docMk/>
            <pc:sldMk cId="1754597406" sldId="258"/>
            <ac:grpSpMk id="21" creationId="{359B8AA3-6F2A-38FF-C52B-4249BCB496C4}"/>
          </ac:grpSpMkLst>
        </pc:grpChg>
        <pc:grpChg chg="add mod">
          <ac:chgData name="issei tanaka" userId="1f465ed088dabd7d" providerId="LiveId" clId="{BCFDF4CA-2F63-4D36-88F2-EF5993A2DB74}" dt="2023-11-18T17:11:14.282" v="86"/>
          <ac:grpSpMkLst>
            <pc:docMk/>
            <pc:sldMk cId="1754597406" sldId="258"/>
            <ac:grpSpMk id="22" creationId="{190AA32B-C629-D733-A9E4-50E75C945C7F}"/>
          </ac:grpSpMkLst>
        </pc:grpChg>
        <pc:grpChg chg="add mod">
          <ac:chgData name="issei tanaka" userId="1f465ed088dabd7d" providerId="LiveId" clId="{BCFDF4CA-2F63-4D36-88F2-EF5993A2DB74}" dt="2023-11-18T17:11:14.282" v="86"/>
          <ac:grpSpMkLst>
            <pc:docMk/>
            <pc:sldMk cId="1754597406" sldId="258"/>
            <ac:grpSpMk id="23" creationId="{60D75793-6A8C-3C90-55CF-3F00E2A58895}"/>
          </ac:grpSpMkLst>
        </pc:grpChg>
        <pc:grpChg chg="add mod">
          <ac:chgData name="issei tanaka" userId="1f465ed088dabd7d" providerId="LiveId" clId="{BCFDF4CA-2F63-4D36-88F2-EF5993A2DB74}" dt="2023-11-18T17:11:17.605" v="88" actId="164"/>
          <ac:grpSpMkLst>
            <pc:docMk/>
            <pc:sldMk cId="1754597406" sldId="258"/>
            <ac:grpSpMk id="24" creationId="{300550FC-233E-23A7-E342-90295493BF9A}"/>
          </ac:grpSpMkLst>
        </pc:grpChg>
        <pc:grpChg chg="add mod">
          <ac:chgData name="issei tanaka" userId="1f465ed088dabd7d" providerId="LiveId" clId="{BCFDF4CA-2F63-4D36-88F2-EF5993A2DB74}" dt="2023-11-19T09:49:48.435" v="140" actId="1076"/>
          <ac:grpSpMkLst>
            <pc:docMk/>
            <pc:sldMk cId="1754597406" sldId="258"/>
            <ac:grpSpMk id="25" creationId="{3DB32898-08BA-D7B1-7B05-1F358346A43F}"/>
          </ac:grpSpMkLst>
        </pc:grpChg>
        <pc:grpChg chg="add mod">
          <ac:chgData name="issei tanaka" userId="1f465ed088dabd7d" providerId="LiveId" clId="{BCFDF4CA-2F63-4D36-88F2-EF5993A2DB74}" dt="2023-11-19T09:51:37.870" v="249" actId="1076"/>
          <ac:grpSpMkLst>
            <pc:docMk/>
            <pc:sldMk cId="1754597406" sldId="258"/>
            <ac:grpSpMk id="26" creationId="{DBA1C125-A563-D8E9-3F9C-A8FF2765163A}"/>
          </ac:grpSpMkLst>
        </pc:grpChg>
        <pc:grpChg chg="mod">
          <ac:chgData name="issei tanaka" userId="1f465ed088dabd7d" providerId="LiveId" clId="{BCFDF4CA-2F63-4D36-88F2-EF5993A2DB74}" dt="2023-11-19T03:44:42.504" v="91" actId="571"/>
          <ac:grpSpMkLst>
            <pc:docMk/>
            <pc:sldMk cId="1754597406" sldId="258"/>
            <ac:grpSpMk id="28" creationId="{8DD316BD-5363-B89A-C5EB-C8AAEB0ACD0E}"/>
          </ac:grpSpMkLst>
        </pc:grpChg>
        <pc:grpChg chg="mod">
          <ac:chgData name="issei tanaka" userId="1f465ed088dabd7d" providerId="LiveId" clId="{BCFDF4CA-2F63-4D36-88F2-EF5993A2DB74}" dt="2023-11-19T03:44:42.504" v="91" actId="571"/>
          <ac:grpSpMkLst>
            <pc:docMk/>
            <pc:sldMk cId="1754597406" sldId="258"/>
            <ac:grpSpMk id="29" creationId="{3D526A19-08EC-6BAD-8FBE-823C49C79F7C}"/>
          </ac:grpSpMkLst>
        </pc:grpChg>
        <pc:grpChg chg="mod">
          <ac:chgData name="issei tanaka" userId="1f465ed088dabd7d" providerId="LiveId" clId="{BCFDF4CA-2F63-4D36-88F2-EF5993A2DB74}" dt="2023-11-19T03:44:42.504" v="91" actId="571"/>
          <ac:grpSpMkLst>
            <pc:docMk/>
            <pc:sldMk cId="1754597406" sldId="258"/>
            <ac:grpSpMk id="30" creationId="{D2A23A30-95CF-A6B8-DF4D-10455B7BCF12}"/>
          </ac:grpSpMkLst>
        </pc:grpChg>
        <pc:grpChg chg="mod">
          <ac:chgData name="issei tanaka" userId="1f465ed088dabd7d" providerId="LiveId" clId="{BCFDF4CA-2F63-4D36-88F2-EF5993A2DB74}" dt="2023-11-19T03:44:42.504" v="91" actId="571"/>
          <ac:grpSpMkLst>
            <pc:docMk/>
            <pc:sldMk cId="1754597406" sldId="258"/>
            <ac:grpSpMk id="31" creationId="{1D00345B-EA27-2D6F-A82D-502D645132BB}"/>
          </ac:grpSpMkLst>
        </pc:grpChg>
      </pc:sldChg>
      <pc:sldChg chg="new del">
        <pc:chgData name="issei tanaka" userId="1f465ed088dabd7d" providerId="LiveId" clId="{BCFDF4CA-2F63-4D36-88F2-EF5993A2DB74}" dt="2023-11-20T14:42:08.495" v="260" actId="47"/>
        <pc:sldMkLst>
          <pc:docMk/>
          <pc:sldMk cId="1337085896" sldId="259"/>
        </pc:sldMkLst>
      </pc:sldChg>
      <pc:sldChg chg="addSp delSp modSp new add del mod ord">
        <pc:chgData name="issei tanaka" userId="1f465ed088dabd7d" providerId="LiveId" clId="{BCFDF4CA-2F63-4D36-88F2-EF5993A2DB74}" dt="2023-11-20T15:22:59.025" v="1534" actId="1076"/>
        <pc:sldMkLst>
          <pc:docMk/>
          <pc:sldMk cId="1361074850" sldId="259"/>
        </pc:sldMkLst>
        <pc:spChg chg="mod">
          <ac:chgData name="issei tanaka" userId="1f465ed088dabd7d" providerId="LiveId" clId="{BCFDF4CA-2F63-4D36-88F2-EF5993A2DB74}" dt="2023-11-20T14:42:33.892" v="277" actId="20577"/>
          <ac:spMkLst>
            <pc:docMk/>
            <pc:sldMk cId="1361074850" sldId="259"/>
            <ac:spMk id="2" creationId="{2D2E8FDE-EBA8-00EC-F1EC-1D122627B715}"/>
          </ac:spMkLst>
        </pc:spChg>
        <pc:spChg chg="add mod">
          <ac:chgData name="issei tanaka" userId="1f465ed088dabd7d" providerId="LiveId" clId="{BCFDF4CA-2F63-4D36-88F2-EF5993A2DB74}" dt="2023-11-20T15:07:36.046" v="1195" actId="20577"/>
          <ac:spMkLst>
            <pc:docMk/>
            <pc:sldMk cId="1361074850" sldId="259"/>
            <ac:spMk id="3" creationId="{987453C5-D4CD-22D0-5D80-150618122944}"/>
          </ac:spMkLst>
        </pc:spChg>
        <pc:spChg chg="add del mod">
          <ac:chgData name="issei tanaka" userId="1f465ed088dabd7d" providerId="LiveId" clId="{BCFDF4CA-2F63-4D36-88F2-EF5993A2DB74}" dt="2023-11-20T14:44:29.085" v="507" actId="478"/>
          <ac:spMkLst>
            <pc:docMk/>
            <pc:sldMk cId="1361074850" sldId="259"/>
            <ac:spMk id="4" creationId="{6D941EF2-9B3B-AD57-3ABC-3A3EA553A072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5" creationId="{61925270-8D1C-50ED-C544-A2CCDB5D1333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6" creationId="{84BE8340-FA2B-F912-B831-D812A10C4C10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7" creationId="{8E1C1A84-5B63-4A06-1677-31349DC94EAC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8" creationId="{FD5627CC-2852-D1F0-E6DB-1DC95B6D0661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9" creationId="{54ECB628-8B62-C675-F1B6-C2672224C01C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10" creationId="{D5A1484B-C607-7884-037F-A528D5F615C7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11" creationId="{66521F27-0239-02C4-691C-C1B5FDF9CCC4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12" creationId="{B10DAE18-4367-474E-6865-460F942F7CF2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5" creationId="{A7D3B8A7-1AE1-44D2-7D06-B557DE29FD66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6" creationId="{1046C35A-0B75-0B39-60FB-1257BDFD9382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7" creationId="{B23A7724-0993-E18B-D0A5-E1492ABA824A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8" creationId="{F99B0090-040F-B7B3-BFEA-5BC6CC722786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9" creationId="{FDD861EA-813F-D4E4-5403-1045FFEEC18D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20" creationId="{1C4E8040-43FC-4320-FD2A-F4B27D914AB6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21" creationId="{816A9F30-FA73-6815-DD65-8D6A13AD3B7A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22" creationId="{91A176EF-3A2D-6EA5-2E90-07E09AD3157D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4" creationId="{4010EECC-3B96-D01D-D729-D992420E8D81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5" creationId="{ADE124BF-FD09-A176-87D5-0E82A855083D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6" creationId="{80CBF561-8C0C-0270-6980-7F6D55267271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7" creationId="{801D1AAB-B04B-BE04-AD0C-BF467FF618B2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8" creationId="{F3ACF1E7-E699-C81A-243E-621A01F3E043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9" creationId="{D1FC3234-F4DA-87DF-FB63-6B1B4CDA3299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30" creationId="{2EC5555C-D3A2-9C69-E01C-399B735D66A4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31" creationId="{5E6A6BBC-B2E3-57CA-367D-8538B848F567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3" creationId="{18FCEB27-D45F-506B-C97D-FF92B6B26B35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4" creationId="{08F1D6CC-0B21-E199-952D-F9F3939DD32E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5" creationId="{C75519D5-C448-B8AD-5CA3-B52DED929E72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6" creationId="{3A9EE867-44D7-85E8-AF24-25E4F71C522F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7" creationId="{611D63C3-1782-3F9C-2AFA-A3B734F059CC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8" creationId="{05600E74-DF1A-C24C-1525-1FC96D60455F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9" creationId="{94F3DF65-D88E-1E11-0CE3-4684660D537F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40" creationId="{73A54F07-806A-A9CE-9DFB-F80C5546CC8D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2" creationId="{9C65E520-8C90-21D7-8162-E2D74FF1712E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3" creationId="{EF717058-0B14-D622-5C1B-AA54E50B24C4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4" creationId="{1343C5E5-601D-93C3-D6B7-1722C6014C91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5" creationId="{B05E5625-68F8-07AA-394D-796186D321DA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6" creationId="{5AB5ACA2-6097-08DB-67E6-629B8C668A22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7" creationId="{F740F4C5-67B2-649C-BE88-AA83623A7E36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8" creationId="{EF02BCE0-3333-5A88-5020-EB43B0F58049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58" creationId="{F5A3325C-6B3B-7F27-4480-19356D05C3A7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59" creationId="{F90A3237-69AB-0145-1363-8979DBEE24EA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0" creationId="{B6DE91A1-1801-B9C1-CAEE-F76FAA7D434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1" creationId="{6FEF79CB-B98D-EE64-740B-6EEFC75B5E85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2" creationId="{BD03D7EB-5A93-439C-7280-E4B2C16183CB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3" creationId="{C2757AE3-CE8B-5923-A32C-66215E5853C0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4" creationId="{07191C8A-DB2C-1D5A-A907-B8502A469224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5" creationId="{7E0CF526-9262-1075-6DAF-04DF5B1E37DB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6" creationId="{76831614-6118-B26E-E42F-2B4D8CF8C4E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7" creationId="{7002E8CA-F097-12F7-F56E-3A9C3E2B9E7F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8" creationId="{84EBF111-AF0D-C5AD-E228-EBBBED7CFD43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9" creationId="{DEF09464-3F74-7101-6AB2-6B019AD283FC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0" creationId="{EB6B9F90-8CFA-D96D-FB34-BFB0ABBF4085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1" creationId="{AFCCB028-4813-ED66-314F-B44215544695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2" creationId="{E99807D3-A527-572D-2324-6863C57B4319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3" creationId="{241D14F9-3392-9589-E852-AACAA8FFECE3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4" creationId="{A6DB1715-DDE0-A40A-9708-D60E18B9A9E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5" creationId="{B7C53FFA-B79B-D701-65A8-157EE14FD8C1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6" creationId="{81C7B5B2-01E8-8E3E-53BD-AD67D9A1B91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7" creationId="{ADD3F60D-4E1F-8F4E-B1E5-A30F38FF4C35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8" creationId="{D3ABD005-7FD8-3F09-FBEF-0210F152130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9" creationId="{110FFF33-91B9-7CC2-0095-21B961C1B0A4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0" creationId="{BB5EB4A0-AA16-D644-7D27-3C13993FEBBA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1" creationId="{77E2AEF6-C277-40C5-DBE4-72BBC8F90537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2" creationId="{7FCE8F27-8C66-3FE3-CC7C-D66AFAF982D4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3" creationId="{1C2FCF3E-785B-3F4F-0F9A-18B70CCBEC31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4" creationId="{081B792F-0B76-D287-E5E6-627E73C38D13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5" creationId="{6F671F03-95B6-100B-1509-C37EF5F36834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6" creationId="{FF4D8112-3F2B-903D-FAB7-B72C7759EAC7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7" creationId="{EFA148A3-2AFD-2B91-6B20-74065B214783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8" creationId="{2BBCCAD2-63B1-318B-7609-A4684C29EDCE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9" creationId="{408122E0-5FF0-D7BA-BF48-255E6719D5AF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0" creationId="{05518349-A4C7-1223-4F6D-79BF213748E6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1" creationId="{CD64BA36-98EE-BA63-33A3-BAC55E572F9D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2" creationId="{18ECB3ED-4AEE-3E27-F844-6D5831A5A4F6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3" creationId="{6FDB68AA-649F-B614-0ABE-C594E28CE76F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4" creationId="{F8EA0798-8083-08B3-F154-9597896C0C6B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5" creationId="{8DD8C0F8-D206-A20C-BCFB-18EDFCA261F9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6" creationId="{C547802B-1CDA-6423-67FE-E2673F115B67}"/>
          </ac:spMkLst>
        </pc:spChg>
        <pc:spChg chg="mod topLvl">
          <ac:chgData name="issei tanaka" userId="1f465ed088dabd7d" providerId="LiveId" clId="{BCFDF4CA-2F63-4D36-88F2-EF5993A2DB74}" dt="2023-11-20T15:03:55.695" v="1007" actId="164"/>
          <ac:spMkLst>
            <pc:docMk/>
            <pc:sldMk cId="1361074850" sldId="259"/>
            <ac:spMk id="103" creationId="{0CE9A4C8-4973-FE27-E9DF-8828A34E36F6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04" creationId="{26306FAE-855A-BA50-5AC9-7DCCDD46567B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05" creationId="{A82915E6-BA91-35FB-97DB-34E2790C9F94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06" creationId="{281BD234-2414-4936-128D-D5972A16107D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07" creationId="{27899BA9-DA9B-B996-9D41-BD6B930D62A4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08" creationId="{45C45633-391B-2270-DF90-1DE108F3C6D7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09" creationId="{85DDAF35-6457-FE76-6886-82CACB0111A6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10" creationId="{5ECB4705-4DDA-029C-7916-FE7845661ED6}"/>
          </ac:spMkLst>
        </pc:spChg>
        <pc:spChg chg="mod topLvl">
          <ac:chgData name="issei tanaka" userId="1f465ed088dabd7d" providerId="LiveId" clId="{BCFDF4CA-2F63-4D36-88F2-EF5993A2DB74}" dt="2023-11-20T15:03:55.695" v="1007" actId="164"/>
          <ac:spMkLst>
            <pc:docMk/>
            <pc:sldMk cId="1361074850" sldId="259"/>
            <ac:spMk id="111" creationId="{99DC5732-AE1D-2E66-8CD8-55B7A3C62A42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12" creationId="{90884146-08CF-0FDD-E772-4F3039785063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13" creationId="{00960927-6AC2-F854-E09B-C5FD11C1845C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14" creationId="{BE6A4ABF-A846-049D-82F8-EE07FFDFEAE1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15" creationId="{35AEB288-8BEF-C5E1-88F8-0F46E3087259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16" creationId="{11FD78AF-D761-960A-DF4E-B1CDF28C7B54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17" creationId="{8086ACCA-27E3-DE9F-2546-DD22E5534E40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18" creationId="{8F5E151A-7DD8-1EC0-1678-5D19937D1F74}"/>
          </ac:spMkLst>
        </pc:spChg>
        <pc:spChg chg="mod topLvl">
          <ac:chgData name="issei tanaka" userId="1f465ed088dabd7d" providerId="LiveId" clId="{BCFDF4CA-2F63-4D36-88F2-EF5993A2DB74}" dt="2023-11-20T15:03:55.695" v="1007" actId="164"/>
          <ac:spMkLst>
            <pc:docMk/>
            <pc:sldMk cId="1361074850" sldId="259"/>
            <ac:spMk id="119" creationId="{AD19A223-7000-9C2E-5567-A4674E7B0830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20" creationId="{0496BBB6-FB28-DD00-7138-BFE57CB908C3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21" creationId="{C2B25C0B-29B7-CA22-F3FE-5D406B5FFCEC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22" creationId="{E3F5EB61-61E2-B2AC-CCFD-385D0B1D8789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23" creationId="{42731B49-F238-DDBF-16A5-75787AB4BC3D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24" creationId="{05BD9410-2A6A-526D-B783-2BBF8B410B70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25" creationId="{EB72DBD9-CE56-2EBD-7B97-3C71FB1F02DF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26" creationId="{85AC27A7-D6E6-61F3-F9A6-D523CA996F63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27" creationId="{DE5DE97C-9AAE-4C49-098F-7935A6FF9679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28" creationId="{ADF8E7C9-67D6-5140-CD57-A5BFB11306A9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29" creationId="{F7FF3B9E-50C9-69AF-A17E-8AEE894FD56D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30" creationId="{6CC6F4A1-D723-06E1-624E-8188578E0B5E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31" creationId="{8EE0D9A0-14B3-DC5F-FA06-C1519FB6AFEB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32" creationId="{D39732E0-B806-234F-589F-47F0C81E0F25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33" creationId="{7ECC2316-C927-7AE8-F168-6FA21A435DA9}"/>
          </ac:spMkLst>
        </pc:spChg>
        <pc:spChg chg="mod topLvl">
          <ac:chgData name="issei tanaka" userId="1f465ed088dabd7d" providerId="LiveId" clId="{BCFDF4CA-2F63-4D36-88F2-EF5993A2DB74}" dt="2023-11-20T15:03:55.695" v="1007" actId="164"/>
          <ac:spMkLst>
            <pc:docMk/>
            <pc:sldMk cId="1361074850" sldId="259"/>
            <ac:spMk id="134" creationId="{67D2DD7B-893F-10DB-393A-6C7488E4B94F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35" creationId="{8DB77C9F-68BD-849F-EEB0-6A72F2FF83E6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36" creationId="{3BF7E969-0FBB-86F5-0683-5D11368227E0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37" creationId="{0CA59CC5-EEA6-86A2-323C-D3B25775CFB1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38" creationId="{196EB2F0-AC13-4A8E-CA8E-263741FA83ED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39" creationId="{AE101B39-1865-466B-8B66-8D068FA63EC5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40" creationId="{824F6882-5B26-37C6-ED8F-94DADBA95D1C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41" creationId="{4FBEDE2A-D64D-9A12-2EF8-D2ECAA72D06F}"/>
          </ac:spMkLst>
        </pc:spChg>
        <pc:spChg chg="add del mod">
          <ac:chgData name="issei tanaka" userId="1f465ed088dabd7d" providerId="LiveId" clId="{BCFDF4CA-2F63-4D36-88F2-EF5993A2DB74}" dt="2023-11-20T15:03:14.887" v="965"/>
          <ac:spMkLst>
            <pc:docMk/>
            <pc:sldMk cId="1361074850" sldId="259"/>
            <ac:spMk id="142" creationId="{91F92D74-8887-DE67-D7AF-C27B143C86E2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3" creationId="{1899DD2B-266E-F3FF-15CF-504437CEAF06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4" creationId="{2A9C7421-C344-6994-C820-7C8A4F1CC9DD}"/>
          </ac:spMkLst>
        </pc:spChg>
        <pc:spChg chg="add del mod">
          <ac:chgData name="issei tanaka" userId="1f465ed088dabd7d" providerId="LiveId" clId="{BCFDF4CA-2F63-4D36-88F2-EF5993A2DB74}" dt="2023-11-20T15:03:42.751" v="996" actId="478"/>
          <ac:spMkLst>
            <pc:docMk/>
            <pc:sldMk cId="1361074850" sldId="259"/>
            <ac:spMk id="145" creationId="{01948DF0-6EEE-A032-A067-008B692B8196}"/>
          </ac:spMkLst>
        </pc:spChg>
        <pc:spChg chg="add del mod">
          <ac:chgData name="issei tanaka" userId="1f465ed088dabd7d" providerId="LiveId" clId="{BCFDF4CA-2F63-4D36-88F2-EF5993A2DB74}" dt="2023-11-20T15:03:42.751" v="996" actId="478"/>
          <ac:spMkLst>
            <pc:docMk/>
            <pc:sldMk cId="1361074850" sldId="259"/>
            <ac:spMk id="146" creationId="{632530D9-A26F-19C7-AAAF-22D9FF04450A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7" creationId="{BD9F8C7D-9E0B-DD4C-0904-26AF5FA42922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8" creationId="{5B764932-9A03-6257-5AB0-CC900B46C167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9" creationId="{4E9A3FB8-6D25-EABC-ECC4-BAF15B43147D}"/>
          </ac:spMkLst>
        </pc:spChg>
        <pc:spChg chg="add del mod">
          <ac:chgData name="issei tanaka" userId="1f465ed088dabd7d" providerId="LiveId" clId="{BCFDF4CA-2F63-4D36-88F2-EF5993A2DB74}" dt="2023-11-20T15:05:04.599" v="1079"/>
          <ac:spMkLst>
            <pc:docMk/>
            <pc:sldMk cId="1361074850" sldId="259"/>
            <ac:spMk id="152" creationId="{E1B084CD-5A87-E29A-3F5B-CFB9660142FC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153" creationId="{8254D826-1582-1BE7-9913-FC60C9ECDAED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57" creationId="{30E318E8-2375-9C38-3A8B-4D6E7894EB6F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58" creationId="{F1F2A4C4-48BB-16EC-B97C-797D503BC483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59" creationId="{395EFD08-CF10-1759-52F8-38E8EAF635DB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0" creationId="{0DE993BA-4A3B-96D2-B965-2BCC7FD8A731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1" creationId="{113FA284-1835-21CD-094F-BAA4ABDA0859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2" creationId="{87D178A3-2417-E438-8D6E-25D8C7922769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3" creationId="{039D1656-BAB2-1718-7498-B2BE2A66B540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4" creationId="{59930091-8E04-1739-EAE0-50546E5790D7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2" creationId="{30E705ED-6338-C385-9DC4-15B087C9EA4C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3" creationId="{FFEFC178-6C1E-BF5D-08C2-680E102C401A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4" creationId="{D94A646A-B572-9456-FF81-36766338990B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5" creationId="{1921B257-C97A-0BC7-68C4-0B05FDA3FA9B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6" creationId="{E5FD1D7B-42EC-3F1B-8061-0B8CDB0B673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7" creationId="{22ADBD5E-1752-9995-F8A5-D2E8B7EFAE94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8" creationId="{5DFC2B29-C9B0-A875-7059-52A0A8B8CB7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9" creationId="{B45EF47D-F637-ED74-38B0-4BED44B1002C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0" creationId="{D7BBE672-2452-1253-15AB-75B08E9C0CBE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1" creationId="{8BD4FBE0-292C-1AD1-D626-ADF523289FA3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2" creationId="{673E723A-B119-396A-9BE9-242F81655E6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3" creationId="{72F618BB-9F71-66FD-8955-F2AAFB629787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4" creationId="{285D7F69-6C7A-35A3-5B65-D15115D2D73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5" creationId="{17E1A1BD-7F0E-A57A-6788-511D00B993E9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6" creationId="{CB07F8CB-E2A3-1D15-2E1E-153C2E0FAB0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7" creationId="{8839F309-08C1-4683-EFE5-9605E869CBCE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8" creationId="{B65D9B86-E17A-A110-97E1-4EFBC645FC07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9" creationId="{DDA849AF-477E-3838-F1B5-8C21008C8160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0" creationId="{BBB0F9BF-3841-12DC-8945-5D696B899D5E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1" creationId="{037E4BCA-5A4E-9651-4B54-4B799A78ED7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2" creationId="{2A5ADE9B-9B3C-ED43-C680-3D8D3C12E6FC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3" creationId="{26DE1E8B-7BB5-5CCA-2AC9-324512D4C2CF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4" creationId="{B0285121-1087-5D63-F586-68431D376123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5" creationId="{81D5DBD3-EA71-0D1A-9260-FE84FEEE93D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6" creationId="{9FD60B98-3AD3-BC56-AD4D-4231A7334746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7" creationId="{131DCAD1-5331-4744-E879-FF9AADDC5A3A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8" creationId="{1D887236-F9A9-4AEA-8B39-DAA8690CC890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9" creationId="{5EA836FD-D409-2F63-E0B7-CF86D79EFA5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0" creationId="{D3974431-E10B-67F7-9171-E1F5F7F4150C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1" creationId="{AEF2E65C-D21C-F6AD-A917-E8AB98771C49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2" creationId="{9748E478-D5D6-AD17-D902-74758CCF35C8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3" creationId="{C2C8CBDA-5830-3CF6-059A-936223172DA4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4" creationId="{3616A23B-3784-161B-F2C6-6671436E0696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5" creationId="{B8E0F207-D99C-F499-C8C6-04276CA1D83B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6" creationId="{8B0519AD-5984-27B4-F308-C196456BB069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7" creationId="{36341FD6-6E08-9BD1-61B2-AC827DC2F9E0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8" creationId="{ADD4F038-30D0-A601-F822-8339DB8586D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9" creationId="{8FDC6AA4-448A-FA8E-4B17-9241DFA8E347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10" creationId="{FDDC93AC-35EC-7D73-769A-F0E79A76DD9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11" creationId="{632FF51F-F94E-5807-E900-0942AA4FB3E1}"/>
          </ac:spMkLst>
        </pc:spChg>
        <pc:spChg chg="add mod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2" creationId="{02AD3F2D-1A22-2F10-35AD-8E12766BACDC}"/>
          </ac:spMkLst>
        </pc:spChg>
        <pc:spChg chg="add mod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3" creationId="{A6D124A3-26B2-2BD8-3447-9CE2F9C5E117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6" creationId="{9333B461-A986-85CD-CD65-C8837B6920A1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7" creationId="{18487FB2-7B86-2F8A-CC9C-9C6C0DA55247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8" creationId="{3B041066-2401-827C-B374-6138C247CEE0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9" creationId="{A97DE39B-5A84-3EA6-7D66-2F0FA1FBD607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20" creationId="{C1F2ADA5-03E9-1976-A768-F1E551F99E56}"/>
          </ac:spMkLst>
        </pc:spChg>
        <pc:spChg chg="add mod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23" creationId="{DE4B3FF8-FCBD-4E39-0612-85FD65525AEA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29" creationId="{C75023D4-6184-0B33-D60A-EFFADDC49819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0" creationId="{6806D953-88AD-F8B5-F1F5-FA8064BAD59B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1" creationId="{EDCCA293-0CC3-244E-B941-21A71248BDE7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2" creationId="{2C1D98A9-C720-EFD6-BF1F-9C67CA0EB7D9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3" creationId="{4D622A44-7DD1-6A0A-E710-78C57D9FB93D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4" creationId="{34EF02D2-6056-A2C0-B68D-4AF3B3DC414C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5" creationId="{BE43B19B-B791-A91B-9E13-A0E444F665CC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6" creationId="{98FD6682-4E8E-FE65-E12D-B2AD2BA1CCCF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7" creationId="{CC449712-D7F0-2121-BEAC-8D8E9021A66E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8" creationId="{717C491E-BE2E-3AF4-DEDF-501252556DA2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9" creationId="{58FCF47F-8193-FE95-E3FB-4191DB42F7E3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0" creationId="{D2FF169F-7047-6DD5-E9DF-D53E0F125B5B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1" creationId="{D1C9AB43-5C7E-4DD8-CE3A-DC584EF95736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2" creationId="{C1892FB3-0C91-4532-8E37-3F9944342AF7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3" creationId="{5CF3188D-F144-71F8-BB1F-383CF72DC521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4" creationId="{C3463230-BC7D-9753-3B9F-82C7EAADF2DA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5" creationId="{578A35DF-FC03-FD17-46FC-D3B1D3A1429D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6" creationId="{B9F8E9FD-0B5C-1915-0B71-A3350B3CE39D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0" creationId="{DAB5CE45-69F9-4685-4205-22797AE86872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1" creationId="{3676B0CF-C03F-B028-F54B-BDAE9865AA48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2" creationId="{0E5F2FCF-A522-C8D1-A883-DC0877D47954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3" creationId="{C5A1148B-4374-311F-81C7-3536AC478D28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4" creationId="{A157A64D-3933-EEA2-D047-CADA433A0D0A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5" creationId="{D502EE4A-67DA-9BB2-2D52-ECDFF5C11BE2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6" creationId="{D245E1C2-EA96-4A58-C4B6-AC0473F33C6D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7" creationId="{2D377220-8590-7683-E701-1A8F7233973A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8" creationId="{8C0CA01A-8094-89F7-91BD-082C6265423A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9" creationId="{C25D3AD6-585B-C192-EFFA-93E7346826D9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0" creationId="{92C9CF54-5C04-98F2-A4FF-E7B09ABCE067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1" creationId="{218A613A-9052-B005-B80A-25ED87CA71F2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2" creationId="{D8F2586E-85CC-28EB-3117-D5A1755B9460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3" creationId="{886D38AE-9603-E9D0-687E-93D6A16FF688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4" creationId="{44147AFC-403C-49E2-098F-6FB34046F2DC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5" creationId="{E486DD92-8E6C-1767-678D-97E7AC5C7D35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6" creationId="{EF6CC4EB-4E4E-6AA2-90A8-D1F26ECDC04B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7" creationId="{A37136A1-9EE4-E8EE-157C-F5C987FA7AC3}"/>
          </ac:spMkLst>
        </pc:spChg>
        <pc:spChg chg="add mod">
          <ac:chgData name="issei tanaka" userId="1f465ed088dabd7d" providerId="LiveId" clId="{BCFDF4CA-2F63-4D36-88F2-EF5993A2DB74}" dt="2023-11-20T15:22:59.025" v="1534" actId="1076"/>
          <ac:spMkLst>
            <pc:docMk/>
            <pc:sldMk cId="1361074850" sldId="259"/>
            <ac:spMk id="269" creationId="{359F98CA-38A5-02A5-1188-8DE9FF09C71A}"/>
          </ac:spMkLst>
        </pc:spChg>
        <pc:spChg chg="add mod">
          <ac:chgData name="issei tanaka" userId="1f465ed088dabd7d" providerId="LiveId" clId="{BCFDF4CA-2F63-4D36-88F2-EF5993A2DB74}" dt="2023-11-20T15:22:59.025" v="1534" actId="1076"/>
          <ac:spMkLst>
            <pc:docMk/>
            <pc:sldMk cId="1361074850" sldId="259"/>
            <ac:spMk id="270" creationId="{06F42ADD-D3DF-58C9-8265-69A87C0C8F4F}"/>
          </ac:spMkLst>
        </pc:spChg>
        <pc:spChg chg="add del mod">
          <ac:chgData name="issei tanaka" userId="1f465ed088dabd7d" providerId="LiveId" clId="{BCFDF4CA-2F63-4D36-88F2-EF5993A2DB74}" dt="2023-11-20T15:21:06.210" v="1501" actId="478"/>
          <ac:spMkLst>
            <pc:docMk/>
            <pc:sldMk cId="1361074850" sldId="259"/>
            <ac:spMk id="271" creationId="{9C8FBB06-D22A-17CD-6B64-56F3C6E53721}"/>
          </ac:spMkLst>
        </pc:spChg>
        <pc:spChg chg="add mod">
          <ac:chgData name="issei tanaka" userId="1f465ed088dabd7d" providerId="LiveId" clId="{BCFDF4CA-2F63-4D36-88F2-EF5993A2DB74}" dt="2023-11-20T15:22:59.025" v="1534" actId="1076"/>
          <ac:spMkLst>
            <pc:docMk/>
            <pc:sldMk cId="1361074850" sldId="259"/>
            <ac:spMk id="272" creationId="{E8C64D12-6153-B035-FFB6-33096EFAEFD3}"/>
          </ac:spMkLst>
        </pc:spChg>
        <pc:spChg chg="add mod ord">
          <ac:chgData name="issei tanaka" userId="1f465ed088dabd7d" providerId="LiveId" clId="{BCFDF4CA-2F63-4D36-88F2-EF5993A2DB74}" dt="2023-11-20T15:22:59.025" v="1534" actId="1076"/>
          <ac:spMkLst>
            <pc:docMk/>
            <pc:sldMk cId="1361074850" sldId="259"/>
            <ac:spMk id="273" creationId="{01FAFE5A-653B-5121-59DE-951E5657B8E7}"/>
          </ac:spMkLst>
        </pc:spChg>
        <pc:grpChg chg="add del mod topLvl">
          <ac:chgData name="issei tanaka" userId="1f465ed088dabd7d" providerId="LiveId" clId="{BCFDF4CA-2F63-4D36-88F2-EF5993A2DB74}" dt="2023-11-20T15:01:01.935" v="878" actId="165"/>
          <ac:grpSpMkLst>
            <pc:docMk/>
            <pc:sldMk cId="1361074850" sldId="259"/>
            <ac:grpSpMk id="13" creationId="{939C6529-9FFC-CB60-19AC-181C68ABE639}"/>
          </ac:grpSpMkLst>
        </pc:grpChg>
        <pc:grpChg chg="add mod topLvl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14" creationId="{24C12960-233D-530A-0FE6-712CC46B1879}"/>
          </ac:grpSpMkLst>
        </pc:grpChg>
        <pc:grpChg chg="add mod topLvl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23" creationId="{D901E054-8091-BE59-7A46-B2BDF9BFBF79}"/>
          </ac:grpSpMkLst>
        </pc:grpChg>
        <pc:grpChg chg="add mod topLvl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32" creationId="{B90DB88C-BE72-0A35-0401-E4D7CD9E48FF}"/>
          </ac:grpSpMkLst>
        </pc:grpChg>
        <pc:grpChg chg="add del mod">
          <ac:chgData name="issei tanaka" userId="1f465ed088dabd7d" providerId="LiveId" clId="{BCFDF4CA-2F63-4D36-88F2-EF5993A2DB74}" dt="2023-11-20T15:01:00.388" v="877" actId="165"/>
          <ac:grpSpMkLst>
            <pc:docMk/>
            <pc:sldMk cId="1361074850" sldId="259"/>
            <ac:grpSpMk id="41" creationId="{EAC68F62-B6B5-701C-0138-6BADE32066A9}"/>
          </ac:grpSpMkLst>
        </pc:grpChg>
        <pc:grpChg chg="add del mod topLvl">
          <ac:chgData name="issei tanaka" userId="1f465ed088dabd7d" providerId="LiveId" clId="{BCFDF4CA-2F63-4D36-88F2-EF5993A2DB74}" dt="2023-11-20T15:04:48.564" v="1065" actId="165"/>
          <ac:grpSpMkLst>
            <pc:docMk/>
            <pc:sldMk cId="1361074850" sldId="259"/>
            <ac:grpSpMk id="49" creationId="{5AB9100B-5840-2CBC-9378-649DF0A5F747}"/>
          </ac:grpSpMkLst>
        </pc:grpChg>
        <pc:grpChg chg="add del mod topLvl">
          <ac:chgData name="issei tanaka" userId="1f465ed088dabd7d" providerId="LiveId" clId="{BCFDF4CA-2F63-4D36-88F2-EF5993A2DB74}" dt="2023-11-20T15:04:46.951" v="1064" actId="165"/>
          <ac:grpSpMkLst>
            <pc:docMk/>
            <pc:sldMk cId="1361074850" sldId="259"/>
            <ac:grpSpMk id="50" creationId="{A0AADC41-E978-362B-3F83-4666CAE18DAA}"/>
          </ac:grpSpMkLst>
        </pc:grpChg>
        <pc:grpChg chg="add del mod">
          <ac:chgData name="issei tanaka" userId="1f465ed088dabd7d" providerId="LiveId" clId="{BCFDF4CA-2F63-4D36-88F2-EF5993A2DB74}" dt="2023-11-20T15:04:44.067" v="1063" actId="165"/>
          <ac:grpSpMkLst>
            <pc:docMk/>
            <pc:sldMk cId="1361074850" sldId="259"/>
            <ac:grpSpMk id="51" creationId="{6135D31B-258F-6D92-E84E-1D48C54B43A6}"/>
          </ac:grpSpMkLst>
        </pc:grpChg>
        <pc:grpChg chg="add del mod">
          <ac:chgData name="issei tanaka" userId="1f465ed088dabd7d" providerId="LiveId" clId="{BCFDF4CA-2F63-4D36-88F2-EF5993A2DB74}" dt="2023-11-20T15:05:06.116" v="1080" actId="478"/>
          <ac:grpSpMkLst>
            <pc:docMk/>
            <pc:sldMk cId="1361074850" sldId="259"/>
            <ac:grpSpMk id="52" creationId="{82299383-74C2-29C8-4855-DC885B6A5A61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3" creationId="{51918667-57B0-B789-E241-8DC1D4AC9E97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4" creationId="{289DE869-CFE9-E801-91DA-210AEAA68EF6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5" creationId="{834F25F1-CA57-2803-512D-9CC8D793E209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6" creationId="{88135958-0840-1C8A-A8B7-2F750BE1F206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7" creationId="{AF39654D-E47B-6B5C-4446-2FF9EFBF52DE}"/>
          </ac:grpSpMkLst>
        </pc:grpChg>
        <pc:grpChg chg="add del mod">
          <ac:chgData name="issei tanaka" userId="1f465ed088dabd7d" providerId="LiveId" clId="{BCFDF4CA-2F63-4D36-88F2-EF5993A2DB74}" dt="2023-11-20T15:02:59.907" v="943" actId="165"/>
          <ac:grpSpMkLst>
            <pc:docMk/>
            <pc:sldMk cId="1361074850" sldId="259"/>
            <ac:grpSpMk id="97" creationId="{7FFB2EF7-F4B9-3875-9845-FE41FF5439EB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98" creationId="{F874994D-F925-3499-90BD-86CCA32C29D3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99" creationId="{2E7B8999-46CE-5A2D-FA77-56E50C80F51C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100" creationId="{DA125E03-79B9-9146-1731-14482B2DEC82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101" creationId="{4B571484-F1D9-F943-92E3-11FB1D86BE39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102" creationId="{80D25A64-F425-099E-335F-A7440DAAA3EA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150" creationId="{203FB7A5-E954-BCEC-82A1-92EB3121C19F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151" creationId="{4FFFBBEA-60E1-EA28-376B-F91B55DC58F2}"/>
          </ac:grpSpMkLst>
        </pc:grpChg>
        <pc:grpChg chg="add mod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154" creationId="{DFEDC059-6B2B-817A-7C8C-753D97AD7FD4}"/>
          </ac:grpSpMkLst>
        </pc:grpChg>
        <pc:grpChg chg="add mod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155" creationId="{9B98DD02-4519-3D75-75F6-FF5AB8EFBDC0}"/>
          </ac:grpSpMkLst>
        </pc:grpChg>
        <pc:grpChg chg="add mod">
          <ac:chgData name="issei tanaka" userId="1f465ed088dabd7d" providerId="LiveId" clId="{BCFDF4CA-2F63-4D36-88F2-EF5993A2DB74}" dt="2023-11-20T15:05:08.323" v="1082" actId="571"/>
          <ac:grpSpMkLst>
            <pc:docMk/>
            <pc:sldMk cId="1361074850" sldId="259"/>
            <ac:grpSpMk id="156" creationId="{64169FF9-0E28-A5C3-E8C6-17923E44B194}"/>
          </ac:grpSpMkLst>
        </pc:grpChg>
        <pc:grpChg chg="add mod">
          <ac:chgData name="issei tanaka" userId="1f465ed088dabd7d" providerId="LiveId" clId="{BCFDF4CA-2F63-4D36-88F2-EF5993A2DB74}" dt="2023-11-20T15:15:18.274" v="1288" actId="1076"/>
          <ac:grpSpMkLst>
            <pc:docMk/>
            <pc:sldMk cId="1361074850" sldId="259"/>
            <ac:grpSpMk id="165" creationId="{55A09949-CD18-1035-31A0-7DFF8B72070B}"/>
          </ac:grpSpMkLst>
        </pc:grpChg>
        <pc:grpChg chg="add mod">
          <ac:chgData name="issei tanaka" userId="1f465ed088dabd7d" providerId="LiveId" clId="{BCFDF4CA-2F63-4D36-88F2-EF5993A2DB74}" dt="2023-11-20T15:15:18.274" v="1288" actId="1076"/>
          <ac:grpSpMkLst>
            <pc:docMk/>
            <pc:sldMk cId="1361074850" sldId="259"/>
            <ac:grpSpMk id="166" creationId="{0F4CDF95-C90A-D617-4B6D-3F9EFE01BC2C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67" creationId="{046A3D2C-7481-87EB-DD05-8EA7D8CF122C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68" creationId="{B9136885-0FA4-71FC-0D16-86E4EB29DFED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69" creationId="{46FDB5E9-EBAE-1EB2-22B2-AFDA04FD4843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70" creationId="{ECD7E197-746E-3787-4BB7-51A82FA10BE1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71" creationId="{D7FD09B7-439D-92EC-4EEF-A268F623010F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214" creationId="{FC23347B-309A-0124-1075-8863199D9CE6}"/>
          </ac:grpSpMkLst>
        </pc:grpChg>
        <pc:grpChg chg="add del mod">
          <ac:chgData name="issei tanaka" userId="1f465ed088dabd7d" providerId="LiveId" clId="{BCFDF4CA-2F63-4D36-88F2-EF5993A2DB74}" dt="2023-11-20T15:13:56.908" v="1232" actId="165"/>
          <ac:grpSpMkLst>
            <pc:docMk/>
            <pc:sldMk cId="1361074850" sldId="259"/>
            <ac:grpSpMk id="215" creationId="{AAB85665-F385-8AE3-CBC2-F47E1078CAB2}"/>
          </ac:grpSpMkLst>
        </pc:grpChg>
        <pc:grpChg chg="add mod">
          <ac:chgData name="issei tanaka" userId="1f465ed088dabd7d" providerId="LiveId" clId="{BCFDF4CA-2F63-4D36-88F2-EF5993A2DB74}" dt="2023-11-20T15:15:07.457" v="1279"/>
          <ac:grpSpMkLst>
            <pc:docMk/>
            <pc:sldMk cId="1361074850" sldId="259"/>
            <ac:grpSpMk id="221" creationId="{C5334B4F-FA4A-420C-3435-54D2F7843953}"/>
          </ac:grpSpMkLst>
        </pc:grpChg>
        <pc:grpChg chg="add mod">
          <ac:chgData name="issei tanaka" userId="1f465ed088dabd7d" providerId="LiveId" clId="{BCFDF4CA-2F63-4D36-88F2-EF5993A2DB74}" dt="2023-11-20T15:15:07.457" v="1279"/>
          <ac:grpSpMkLst>
            <pc:docMk/>
            <pc:sldMk cId="1361074850" sldId="259"/>
            <ac:grpSpMk id="222" creationId="{506DA23D-2D6A-3948-9B34-F74ADFC268BF}"/>
          </ac:grpSpMkLst>
        </pc:grpChg>
        <pc:grpChg chg="add mod">
          <ac:chgData name="issei tanaka" userId="1f465ed088dabd7d" providerId="LiveId" clId="{BCFDF4CA-2F63-4D36-88F2-EF5993A2DB74}" dt="2023-11-20T15:14:16.526" v="1239" actId="164"/>
          <ac:grpSpMkLst>
            <pc:docMk/>
            <pc:sldMk cId="1361074850" sldId="259"/>
            <ac:grpSpMk id="224" creationId="{611F2337-B717-6AA6-19F2-61208DACC3AC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225" creationId="{D6F5746F-D913-5BAD-468B-1A90E1D83FB0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226" creationId="{D776B245-3ED2-E4ED-634C-49D58DFE9222}"/>
          </ac:grpSpMkLst>
        </pc:grpChg>
        <pc:grpChg chg="mod">
          <ac:chgData name="issei tanaka" userId="1f465ed088dabd7d" providerId="LiveId" clId="{BCFDF4CA-2F63-4D36-88F2-EF5993A2DB74}" dt="2023-11-20T15:15:08.649" v="1281"/>
          <ac:grpSpMkLst>
            <pc:docMk/>
            <pc:sldMk cId="1361074850" sldId="259"/>
            <ac:grpSpMk id="227" creationId="{ACBB702A-D0FC-C4E3-4796-5671BD3D926F}"/>
          </ac:grpSpMkLst>
        </pc:grpChg>
        <pc:grpChg chg="mod">
          <ac:chgData name="issei tanaka" userId="1f465ed088dabd7d" providerId="LiveId" clId="{BCFDF4CA-2F63-4D36-88F2-EF5993A2DB74}" dt="2023-11-20T15:15:08.649" v="1281"/>
          <ac:grpSpMkLst>
            <pc:docMk/>
            <pc:sldMk cId="1361074850" sldId="259"/>
            <ac:grpSpMk id="228" creationId="{C9CBF9FB-A8B6-B8B4-F156-124352A77B33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247" creationId="{2D89E830-CC44-25A8-2BE1-82D8B6CE5953}"/>
          </ac:grpSpMkLst>
        </pc:grpChg>
        <pc:grpChg chg="mod">
          <ac:chgData name="issei tanaka" userId="1f465ed088dabd7d" providerId="LiveId" clId="{BCFDF4CA-2F63-4D36-88F2-EF5993A2DB74}" dt="2023-11-20T15:15:08.650" v="1283"/>
          <ac:grpSpMkLst>
            <pc:docMk/>
            <pc:sldMk cId="1361074850" sldId="259"/>
            <ac:grpSpMk id="248" creationId="{9DB26788-C7BB-E869-0FB4-5E989A0A5767}"/>
          </ac:grpSpMkLst>
        </pc:grpChg>
        <pc:grpChg chg="mod">
          <ac:chgData name="issei tanaka" userId="1f465ed088dabd7d" providerId="LiveId" clId="{BCFDF4CA-2F63-4D36-88F2-EF5993A2DB74}" dt="2023-11-20T15:15:08.650" v="1283"/>
          <ac:grpSpMkLst>
            <pc:docMk/>
            <pc:sldMk cId="1361074850" sldId="259"/>
            <ac:grpSpMk id="249" creationId="{EA17D8FE-A084-8A35-0234-C02012A29359}"/>
          </ac:grpSpMkLst>
        </pc:grpChg>
        <pc:grpChg chg="add mod">
          <ac:chgData name="issei tanaka" userId="1f465ed088dabd7d" providerId="LiveId" clId="{BCFDF4CA-2F63-4D36-88F2-EF5993A2DB74}" dt="2023-11-20T15:15:16.609" v="1287" actId="1076"/>
          <ac:grpSpMkLst>
            <pc:docMk/>
            <pc:sldMk cId="1361074850" sldId="259"/>
            <ac:grpSpMk id="268" creationId="{C422797E-C109-E306-F103-EAE06D5A279C}"/>
          </ac:grpSpMkLst>
        </pc:grpChg>
      </pc:sldChg>
      <pc:sldChg chg="addSp delSp modSp new mod">
        <pc:chgData name="issei tanaka" userId="1f465ed088dabd7d" providerId="LiveId" clId="{BCFDF4CA-2F63-4D36-88F2-EF5993A2DB74}" dt="2023-11-20T15:51:44.695" v="2333"/>
        <pc:sldMkLst>
          <pc:docMk/>
          <pc:sldMk cId="984215086" sldId="260"/>
        </pc:sldMkLst>
        <pc:spChg chg="mod">
          <ac:chgData name="issei tanaka" userId="1f465ed088dabd7d" providerId="LiveId" clId="{BCFDF4CA-2F63-4D36-88F2-EF5993A2DB74}" dt="2023-11-20T15:17:33.501" v="1432" actId="20577"/>
          <ac:spMkLst>
            <pc:docMk/>
            <pc:sldMk cId="984215086" sldId="260"/>
            <ac:spMk id="2" creationId="{25B76695-32D8-1343-5A7B-B2DB6E0D89F3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9" creationId="{F2EEE9A7-FD27-7D41-9C22-074DC55530CA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0" creationId="{14398807-8637-27AA-A609-0C08B444C229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1" creationId="{E45DE86F-439D-5CA5-86F1-B80F7A0D59FA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2" creationId="{01E0EB67-B1ED-1144-5664-46053723178A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3" creationId="{5DD4A2D9-88C6-1F38-003E-12332B7A045E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4" creationId="{480D5065-44E3-EBA9-7A7E-E38549CCA609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5" creationId="{7B36A883-F8E9-4FAB-2FED-205087FB26B6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6" creationId="{A6E7CD32-2010-5710-491B-4E048DBBE84B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7" creationId="{91D75DCE-F536-621A-C5D8-5F0B46A6089D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8" creationId="{7B454837-D3D2-52F7-822B-2EC10E3CBBE3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9" creationId="{5CA4C3A1-D633-0383-CEA2-B3DD58A6B193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0" creationId="{6B42997A-375E-7412-104E-259F3203DE0D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1" creationId="{AE0225CC-578D-A1EF-DCB1-3265CB4E884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2" creationId="{647858F3-CFBD-427B-D0AC-AAAE5F9AA606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3" creationId="{14228429-5759-A6F2-C94C-B489C3E83121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4" creationId="{F31A2F2A-D989-4F33-EF7C-64781C445D00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25" creationId="{20FA9E24-7080-AEAC-6B93-EAD70B5F33C0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26" creationId="{EB78791B-FE83-412F-0063-096CEFFF862D}"/>
          </ac:spMkLst>
        </pc:spChg>
        <pc:spChg chg="del mod">
          <ac:chgData name="issei tanaka" userId="1f465ed088dabd7d" providerId="LiveId" clId="{BCFDF4CA-2F63-4D36-88F2-EF5993A2DB74}" dt="2023-11-20T15:24:02.421" v="1546" actId="21"/>
          <ac:spMkLst>
            <pc:docMk/>
            <pc:sldMk cId="984215086" sldId="260"/>
            <ac:spMk id="27" creationId="{AD3280B6-5CE4-1382-26CF-84071B345C38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28" creationId="{103628BC-FBB1-D834-368F-B04687CCE1A3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29" creationId="{C2151EF2-FA4A-3764-0E1F-B7FE4E7E5D14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30" creationId="{786717DE-E74E-165F-6F56-A35E2328FA9A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31" creationId="{DA4A5C2E-864C-EBE9-6CE3-BCC6E48405B7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32" creationId="{A1DF9D67-1229-FE58-77E3-D79716E3365A}"/>
          </ac:spMkLst>
        </pc:spChg>
        <pc:spChg chg="del mod">
          <ac:chgData name="issei tanaka" userId="1f465ed088dabd7d" providerId="LiveId" clId="{BCFDF4CA-2F63-4D36-88F2-EF5993A2DB74}" dt="2023-11-20T15:23:36.266" v="1540" actId="21"/>
          <ac:spMkLst>
            <pc:docMk/>
            <pc:sldMk cId="984215086" sldId="260"/>
            <ac:spMk id="33" creationId="{08C5A381-50AF-5C04-0B3C-BF7FAB437F53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4" creationId="{91C802D3-9757-2D75-39B3-B1219365661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5" creationId="{7E94DFAF-C21F-AEF2-F3E7-9C1369A1D45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6" creationId="{AC32419B-7E83-7F35-F77F-57A1CFC59CB5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7" creationId="{02952E22-9F6C-880F-45A5-BEC0B66D78E1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8" creationId="{3D3A39D6-5C26-2DD9-B735-D1CD06BD2BDF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9" creationId="{201EAEDE-E1C4-6DBE-85C1-85B0C9FE7C2B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0" creationId="{1F5789E2-1D6B-977D-3479-2A9E9707111C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1" creationId="{E0575C37-7E8A-1BCF-59D0-D889ECA83C45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2" creationId="{85B54120-E88B-4EE9-7234-764A92808C1B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3" creationId="{4F971788-E19F-BB25-6A79-B5F1F06B6A48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4" creationId="{ECD16E54-5663-3293-DA93-665E69D7F9EB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5" creationId="{A727D062-B589-AC2E-58AE-A9387A3A36E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6" creationId="{9F31540F-BE84-1CCF-2837-7D4C8E0838E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7" creationId="{2056065B-23F4-11CA-4624-B334D9C6C158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8" creationId="{E2B7D8DD-42D1-9B39-0D58-5BDF487E215E}"/>
          </ac:spMkLst>
        </pc:spChg>
        <pc:spChg chg="add mod">
          <ac:chgData name="issei tanaka" userId="1f465ed088dabd7d" providerId="LiveId" clId="{BCFDF4CA-2F63-4D36-88F2-EF5993A2DB74}" dt="2023-11-20T15:24:36.324" v="1559" actId="1076"/>
          <ac:spMkLst>
            <pc:docMk/>
            <pc:sldMk cId="984215086" sldId="260"/>
            <ac:spMk id="49" creationId="{99A83224-5EFB-D24A-B830-E0585003B5BB}"/>
          </ac:spMkLst>
        </pc:spChg>
        <pc:spChg chg="add 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50" creationId="{0F626219-0E26-9CB2-EF58-CE984B772615}"/>
          </ac:spMkLst>
        </pc:spChg>
        <pc:spChg chg="add del mod">
          <ac:chgData name="issei tanaka" userId="1f465ed088dabd7d" providerId="LiveId" clId="{BCFDF4CA-2F63-4D36-88F2-EF5993A2DB74}" dt="2023-11-20T15:24:41.676" v="1571"/>
          <ac:spMkLst>
            <pc:docMk/>
            <pc:sldMk cId="984215086" sldId="260"/>
            <ac:spMk id="51" creationId="{6E6ED3ED-718C-6BBD-4550-8345125719BA}"/>
          </ac:spMkLst>
        </pc:spChg>
        <pc:spChg chg="add mod">
          <ac:chgData name="issei tanaka" userId="1f465ed088dabd7d" providerId="LiveId" clId="{BCFDF4CA-2F63-4D36-88F2-EF5993A2DB74}" dt="2023-11-20T15:26:25.235" v="1597" actId="1076"/>
          <ac:spMkLst>
            <pc:docMk/>
            <pc:sldMk cId="984215086" sldId="260"/>
            <ac:spMk id="52" creationId="{3D80B583-8072-07F4-6B9D-2100B51CAB2D}"/>
          </ac:spMkLst>
        </pc:spChg>
        <pc:spChg chg="add del mod">
          <ac:chgData name="issei tanaka" userId="1f465ed088dabd7d" providerId="LiveId" clId="{BCFDF4CA-2F63-4D36-88F2-EF5993A2DB74}" dt="2023-11-20T15:26:36.985" v="1621" actId="478"/>
          <ac:spMkLst>
            <pc:docMk/>
            <pc:sldMk cId="984215086" sldId="260"/>
            <ac:spMk id="53" creationId="{58A42844-6B4F-8FD0-818C-F308E30A110B}"/>
          </ac:spMkLst>
        </pc:spChg>
        <pc:spChg chg="add mod ord">
          <ac:chgData name="issei tanaka" userId="1f465ed088dabd7d" providerId="LiveId" clId="{BCFDF4CA-2F63-4D36-88F2-EF5993A2DB74}" dt="2023-11-20T15:51:40.971" v="2330" actId="208"/>
          <ac:spMkLst>
            <pc:docMk/>
            <pc:sldMk cId="984215086" sldId="260"/>
            <ac:spMk id="54" creationId="{C7780B57-C18D-A8B7-AE4A-DC2A9EDA5142}"/>
          </ac:spMkLst>
        </pc:spChg>
        <pc:spChg chg="add mod ord">
          <ac:chgData name="issei tanaka" userId="1f465ed088dabd7d" providerId="LiveId" clId="{BCFDF4CA-2F63-4D36-88F2-EF5993A2DB74}" dt="2023-11-20T15:51:25.217" v="2314" actId="208"/>
          <ac:spMkLst>
            <pc:docMk/>
            <pc:sldMk cId="984215086" sldId="260"/>
            <ac:spMk id="55" creationId="{0E9FFFD4-C514-873D-191C-B6DD16BA155A}"/>
          </ac:spMkLst>
        </pc:spChg>
        <pc:spChg chg="add mod ord">
          <ac:chgData name="issei tanaka" userId="1f465ed088dabd7d" providerId="LiveId" clId="{BCFDF4CA-2F63-4D36-88F2-EF5993A2DB74}" dt="2023-11-20T15:34:44.994" v="1816" actId="14861"/>
          <ac:spMkLst>
            <pc:docMk/>
            <pc:sldMk cId="984215086" sldId="260"/>
            <ac:spMk id="56" creationId="{7E799523-F484-17D8-28A9-B36C8D782E94}"/>
          </ac:spMkLst>
        </pc:spChg>
        <pc:spChg chg="add mod">
          <ac:chgData name="issei tanaka" userId="1f465ed088dabd7d" providerId="LiveId" clId="{BCFDF4CA-2F63-4D36-88F2-EF5993A2DB74}" dt="2023-11-20T15:32:04.793" v="1727" actId="571"/>
          <ac:spMkLst>
            <pc:docMk/>
            <pc:sldMk cId="984215086" sldId="260"/>
            <ac:spMk id="57" creationId="{A7F321E1-30FD-80F0-4D4A-19E261BD0D7B}"/>
          </ac:spMkLst>
        </pc:spChg>
        <pc:spChg chg="add mod ord">
          <ac:chgData name="issei tanaka" userId="1f465ed088dabd7d" providerId="LiveId" clId="{BCFDF4CA-2F63-4D36-88F2-EF5993A2DB74}" dt="2023-11-20T15:51:44.695" v="2333"/>
          <ac:spMkLst>
            <pc:docMk/>
            <pc:sldMk cId="984215086" sldId="260"/>
            <ac:spMk id="58" creationId="{C61445AB-A2D6-846A-F5E8-1149CF6E7980}"/>
          </ac:spMkLst>
        </pc:spChg>
        <pc:spChg chg="add mod ord">
          <ac:chgData name="issei tanaka" userId="1f465ed088dabd7d" providerId="LiveId" clId="{BCFDF4CA-2F63-4D36-88F2-EF5993A2DB74}" dt="2023-11-20T15:51:40.972" v="2332" actId="208"/>
          <ac:spMkLst>
            <pc:docMk/>
            <pc:sldMk cId="984215086" sldId="260"/>
            <ac:spMk id="59" creationId="{520279AA-98D8-DE5A-E6B2-EE706D696280}"/>
          </ac:spMkLst>
        </pc:spChg>
        <pc:spChg chg="add del">
          <ac:chgData name="issei tanaka" userId="1f465ed088dabd7d" providerId="LiveId" clId="{BCFDF4CA-2F63-4D36-88F2-EF5993A2DB74}" dt="2023-11-20T15:33:16.184" v="1752" actId="478"/>
          <ac:spMkLst>
            <pc:docMk/>
            <pc:sldMk cId="984215086" sldId="260"/>
            <ac:spMk id="60" creationId="{5ECD3162-8102-B2DB-FFAE-446A910B03BA}"/>
          </ac:spMkLst>
        </pc:spChg>
        <pc:spChg chg="add del">
          <ac:chgData name="issei tanaka" userId="1f465ed088dabd7d" providerId="LiveId" clId="{BCFDF4CA-2F63-4D36-88F2-EF5993A2DB74}" dt="2023-11-20T15:33:40.435" v="1767" actId="478"/>
          <ac:spMkLst>
            <pc:docMk/>
            <pc:sldMk cId="984215086" sldId="260"/>
            <ac:spMk id="64" creationId="{774921F0-9608-141D-2622-CB4204F42C4A}"/>
          </ac:spMkLst>
        </pc:spChg>
        <pc:spChg chg="add mod">
          <ac:chgData name="issei tanaka" userId="1f465ed088dabd7d" providerId="LiveId" clId="{BCFDF4CA-2F63-4D36-88F2-EF5993A2DB74}" dt="2023-11-20T15:51:40.967" v="2320" actId="208"/>
          <ac:spMkLst>
            <pc:docMk/>
            <pc:sldMk cId="984215086" sldId="260"/>
            <ac:spMk id="74" creationId="{D5B7E7DC-1A26-BD15-C9F8-7FD9D685D8D4}"/>
          </ac:spMkLst>
        </pc:spChg>
        <pc:spChg chg="add mod">
          <ac:chgData name="issei tanaka" userId="1f465ed088dabd7d" providerId="LiveId" clId="{BCFDF4CA-2F63-4D36-88F2-EF5993A2DB74}" dt="2023-11-20T15:51:40.969" v="2324" actId="208"/>
          <ac:spMkLst>
            <pc:docMk/>
            <pc:sldMk cId="984215086" sldId="260"/>
            <ac:spMk id="75" creationId="{42353269-AFD2-B630-E22C-AD09997506BB}"/>
          </ac:spMkLst>
        </pc:spChg>
        <pc:spChg chg="add mod">
          <ac:chgData name="issei tanaka" userId="1f465ed088dabd7d" providerId="LiveId" clId="{BCFDF4CA-2F63-4D36-88F2-EF5993A2DB74}" dt="2023-11-20T15:51:40.969" v="2326" actId="208"/>
          <ac:spMkLst>
            <pc:docMk/>
            <pc:sldMk cId="984215086" sldId="260"/>
            <ac:spMk id="76" creationId="{BBDB9BB8-60F5-4D6E-5999-DD76A97E3CE7}"/>
          </ac:spMkLst>
        </pc:spChg>
        <pc:spChg chg="add mod">
          <ac:chgData name="issei tanaka" userId="1f465ed088dabd7d" providerId="LiveId" clId="{BCFDF4CA-2F63-4D36-88F2-EF5993A2DB74}" dt="2023-11-20T15:51:40.970" v="2328" actId="208"/>
          <ac:spMkLst>
            <pc:docMk/>
            <pc:sldMk cId="984215086" sldId="260"/>
            <ac:spMk id="77" creationId="{BE5F1D12-A7EA-E5EB-B7B7-AD6CD23E2A68}"/>
          </ac:spMkLst>
        </pc:spChg>
        <pc:spChg chg="add mod">
          <ac:chgData name="issei tanaka" userId="1f465ed088dabd7d" providerId="LiveId" clId="{BCFDF4CA-2F63-4D36-88F2-EF5993A2DB74}" dt="2023-11-20T15:41:25.287" v="2104" actId="1076"/>
          <ac:spMkLst>
            <pc:docMk/>
            <pc:sldMk cId="984215086" sldId="260"/>
            <ac:spMk id="78" creationId="{9A382ACD-79DD-DA77-731C-CABCBCDA7C72}"/>
          </ac:spMkLst>
        </pc:spChg>
        <pc:spChg chg="add mod">
          <ac:chgData name="issei tanaka" userId="1f465ed088dabd7d" providerId="LiveId" clId="{BCFDF4CA-2F63-4D36-88F2-EF5993A2DB74}" dt="2023-11-20T15:46:55.260" v="2305" actId="1076"/>
          <ac:spMkLst>
            <pc:docMk/>
            <pc:sldMk cId="984215086" sldId="260"/>
            <ac:spMk id="79" creationId="{97915928-DEA3-2F00-4D05-CE8168980DBD}"/>
          </ac:spMkLst>
        </pc:spChg>
        <pc:spChg chg="add mod">
          <ac:chgData name="issei tanaka" userId="1f465ed088dabd7d" providerId="LiveId" clId="{BCFDF4CA-2F63-4D36-88F2-EF5993A2DB74}" dt="2023-11-20T15:46:52.208" v="2301" actId="1076"/>
          <ac:spMkLst>
            <pc:docMk/>
            <pc:sldMk cId="984215086" sldId="260"/>
            <ac:spMk id="80" creationId="{08D8A350-E1DF-2ADE-6F10-6B46FF4951E2}"/>
          </ac:spMkLst>
        </pc:spChg>
        <pc:spChg chg="add mod">
          <ac:chgData name="issei tanaka" userId="1f465ed088dabd7d" providerId="LiveId" clId="{BCFDF4CA-2F63-4D36-88F2-EF5993A2DB74}" dt="2023-11-20T15:47:01.394" v="2310" actId="14100"/>
          <ac:spMkLst>
            <pc:docMk/>
            <pc:sldMk cId="984215086" sldId="260"/>
            <ac:spMk id="81" creationId="{8C682711-7EA0-E974-2A46-B9F9E82D20AC}"/>
          </ac:spMkLst>
        </pc:spChg>
        <pc:spChg chg="add mod">
          <ac:chgData name="issei tanaka" userId="1f465ed088dabd7d" providerId="LiveId" clId="{BCFDF4CA-2F63-4D36-88F2-EF5993A2DB74}" dt="2023-11-20T15:51:28.979" v="2316" actId="208"/>
          <ac:spMkLst>
            <pc:docMk/>
            <pc:sldMk cId="984215086" sldId="260"/>
            <ac:spMk id="82" creationId="{FEFBA39C-566B-532B-822C-B5A2FAFA8EBD}"/>
          </ac:spMkLst>
        </pc:spChg>
        <pc:grpChg chg="add del mod">
          <ac:chgData name="issei tanaka" userId="1f465ed088dabd7d" providerId="LiveId" clId="{BCFDF4CA-2F63-4D36-88F2-EF5993A2DB74}" dt="2023-11-20T15:24:20.314" v="1548" actId="165"/>
          <ac:grpSpMkLst>
            <pc:docMk/>
            <pc:sldMk cId="984215086" sldId="260"/>
            <ac:grpSpMk id="3" creationId="{D33044D3-F8BB-A7D4-B206-6F8C861AB662}"/>
          </ac:grpSpMkLst>
        </pc:grpChg>
        <pc:grpChg chg="mod topLvl">
          <ac:chgData name="issei tanaka" userId="1f465ed088dabd7d" providerId="LiveId" clId="{BCFDF4CA-2F63-4D36-88F2-EF5993A2DB74}" dt="2023-11-20T15:24:34.122" v="1558" actId="1076"/>
          <ac:grpSpMkLst>
            <pc:docMk/>
            <pc:sldMk cId="984215086" sldId="260"/>
            <ac:grpSpMk id="4" creationId="{EA6A9EEA-5A22-7284-F866-4E2957F408DE}"/>
          </ac:grpSpMkLst>
        </pc:grpChg>
        <pc:grpChg chg="mod topLvl">
          <ac:chgData name="issei tanaka" userId="1f465ed088dabd7d" providerId="LiveId" clId="{BCFDF4CA-2F63-4D36-88F2-EF5993A2DB74}" dt="2023-11-20T15:24:34.122" v="1558" actId="1076"/>
          <ac:grpSpMkLst>
            <pc:docMk/>
            <pc:sldMk cId="984215086" sldId="260"/>
            <ac:grpSpMk id="5" creationId="{4D2022B2-DC32-E756-62F4-7E696B301A3B}"/>
          </ac:grpSpMkLst>
        </pc:grpChg>
        <pc:grpChg chg="del mod topLvl">
          <ac:chgData name="issei tanaka" userId="1f465ed088dabd7d" providerId="LiveId" clId="{BCFDF4CA-2F63-4D36-88F2-EF5993A2DB74}" dt="2023-11-20T15:24:21.408" v="1549" actId="165"/>
          <ac:grpSpMkLst>
            <pc:docMk/>
            <pc:sldMk cId="984215086" sldId="260"/>
            <ac:grpSpMk id="6" creationId="{EC76674F-7D83-A835-682E-A9510B48821C}"/>
          </ac:grpSpMkLst>
        </pc:grpChg>
        <pc:grpChg chg="mod topLvl">
          <ac:chgData name="issei tanaka" userId="1f465ed088dabd7d" providerId="LiveId" clId="{BCFDF4CA-2F63-4D36-88F2-EF5993A2DB74}" dt="2023-11-20T15:36:18.412" v="1969" actId="1076"/>
          <ac:grpSpMkLst>
            <pc:docMk/>
            <pc:sldMk cId="984215086" sldId="260"/>
            <ac:grpSpMk id="7" creationId="{AA8FBEFD-9D5B-A290-5760-6DA29C6F1C9C}"/>
          </ac:grpSpMkLst>
        </pc:grpChg>
        <pc:grpChg chg="mod topLvl">
          <ac:chgData name="issei tanaka" userId="1f465ed088dabd7d" providerId="LiveId" clId="{BCFDF4CA-2F63-4D36-88F2-EF5993A2DB74}" dt="2023-11-20T15:24:34.122" v="1558" actId="1076"/>
          <ac:grpSpMkLst>
            <pc:docMk/>
            <pc:sldMk cId="984215086" sldId="260"/>
            <ac:grpSpMk id="8" creationId="{48FB5C59-8E1A-B80B-15A8-FEDF5054B73F}"/>
          </ac:grpSpMkLst>
        </pc:grpChg>
        <pc:grpChg chg="add del mod">
          <ac:chgData name="issei tanaka" userId="1f465ed088dabd7d" providerId="LiveId" clId="{BCFDF4CA-2F63-4D36-88F2-EF5993A2DB74}" dt="2023-11-20T15:35:12.456" v="1827" actId="165"/>
          <ac:grpSpMkLst>
            <pc:docMk/>
            <pc:sldMk cId="984215086" sldId="260"/>
            <ac:grpSpMk id="72" creationId="{9D9F9446-FC0C-F124-4EE9-123B5D7A9E74}"/>
          </ac:grpSpMkLst>
        </pc:grpChg>
        <pc:grpChg chg="add del mod">
          <ac:chgData name="issei tanaka" userId="1f465ed088dabd7d" providerId="LiveId" clId="{BCFDF4CA-2F63-4D36-88F2-EF5993A2DB74}" dt="2023-11-20T15:35:12.456" v="1827" actId="165"/>
          <ac:grpSpMkLst>
            <pc:docMk/>
            <pc:sldMk cId="984215086" sldId="260"/>
            <ac:grpSpMk id="73" creationId="{98E80ED9-773A-00D5-1FF7-D9736018564D}"/>
          </ac:grpSpMkLst>
        </pc:grpChg>
        <pc:cxnChg chg="add mod topLvl">
          <ac:chgData name="issei tanaka" userId="1f465ed088dabd7d" providerId="LiveId" clId="{BCFDF4CA-2F63-4D36-88F2-EF5993A2DB74}" dt="2023-11-20T15:35:12.456" v="1827" actId="165"/>
          <ac:cxnSpMkLst>
            <pc:docMk/>
            <pc:sldMk cId="984215086" sldId="260"/>
            <ac:cxnSpMk id="62" creationId="{0E484537-FC93-38FF-3FFE-FE13BB8B5B44}"/>
          </ac:cxnSpMkLst>
        </pc:cxnChg>
        <pc:cxnChg chg="add mod topLvl">
          <ac:chgData name="issei tanaka" userId="1f465ed088dabd7d" providerId="LiveId" clId="{BCFDF4CA-2F63-4D36-88F2-EF5993A2DB74}" dt="2023-11-20T15:35:12.456" v="1827" actId="165"/>
          <ac:cxnSpMkLst>
            <pc:docMk/>
            <pc:sldMk cId="984215086" sldId="260"/>
            <ac:cxnSpMk id="63" creationId="{FC42FA76-AF97-DE02-8982-27F0888F8873}"/>
          </ac:cxnSpMkLst>
        </pc:cxnChg>
        <pc:cxnChg chg="add mod topLvl">
          <ac:chgData name="issei tanaka" userId="1f465ed088dabd7d" providerId="LiveId" clId="{BCFDF4CA-2F63-4D36-88F2-EF5993A2DB74}" dt="2023-11-20T15:35:12.456" v="1827" actId="165"/>
          <ac:cxnSpMkLst>
            <pc:docMk/>
            <pc:sldMk cId="984215086" sldId="260"/>
            <ac:cxnSpMk id="66" creationId="{81C53963-C3AA-8F33-C8F1-4B0F13319EBB}"/>
          </ac:cxnSpMkLst>
        </pc:cxnChg>
        <pc:cxnChg chg="add mod">
          <ac:chgData name="issei tanaka" userId="1f465ed088dabd7d" providerId="LiveId" clId="{BCFDF4CA-2F63-4D36-88F2-EF5993A2DB74}" dt="2023-11-20T15:34:08.971" v="1776" actId="571"/>
          <ac:cxnSpMkLst>
            <pc:docMk/>
            <pc:sldMk cId="984215086" sldId="260"/>
            <ac:cxnSpMk id="67" creationId="{28C7AEE5-5713-538F-3E56-1BA1579F8403}"/>
          </ac:cxnSpMkLst>
        </pc:cxnChg>
        <pc:cxnChg chg="add del">
          <ac:chgData name="issei tanaka" userId="1f465ed088dabd7d" providerId="LiveId" clId="{BCFDF4CA-2F63-4D36-88F2-EF5993A2DB74}" dt="2023-11-20T15:34:03.916" v="1775" actId="11529"/>
          <ac:cxnSpMkLst>
            <pc:docMk/>
            <pc:sldMk cId="984215086" sldId="260"/>
            <ac:cxnSpMk id="68" creationId="{91A80BB0-2F77-22AD-7F25-A6CBDA680311}"/>
          </ac:cxnSpMkLst>
        </pc:cxnChg>
        <pc:cxnChg chg="add del">
          <ac:chgData name="issei tanaka" userId="1f465ed088dabd7d" providerId="LiveId" clId="{BCFDF4CA-2F63-4D36-88F2-EF5993A2DB74}" dt="2023-11-20T15:34:03.696" v="1774" actId="11529"/>
          <ac:cxnSpMkLst>
            <pc:docMk/>
            <pc:sldMk cId="984215086" sldId="260"/>
            <ac:cxnSpMk id="70" creationId="{A25AA086-350C-8014-D461-F5948D5B0EB4}"/>
          </ac:cxnSpMkLst>
        </pc:cxnChg>
        <pc:cxnChg chg="add mod topLvl">
          <ac:chgData name="issei tanaka" userId="1f465ed088dabd7d" providerId="LiveId" clId="{BCFDF4CA-2F63-4D36-88F2-EF5993A2DB74}" dt="2023-11-20T15:35:12.456" v="1827" actId="165"/>
          <ac:cxnSpMkLst>
            <pc:docMk/>
            <pc:sldMk cId="984215086" sldId="260"/>
            <ac:cxnSpMk id="71" creationId="{1F07DB73-3068-BEF0-E9C4-6D1202CF031D}"/>
          </ac:cxnSpMkLst>
        </pc:cxnChg>
      </pc:sldChg>
      <pc:sldChg chg="addSp delSp modSp new mod">
        <pc:chgData name="issei tanaka" userId="1f465ed088dabd7d" providerId="LiveId" clId="{BCFDF4CA-2F63-4D36-88F2-EF5993A2DB74}" dt="2023-11-20T16:07:45.665" v="2949" actId="1076"/>
        <pc:sldMkLst>
          <pc:docMk/>
          <pc:sldMk cId="3364075962" sldId="261"/>
        </pc:sldMkLst>
        <pc:spChg chg="mod">
          <ac:chgData name="issei tanaka" userId="1f465ed088dabd7d" providerId="LiveId" clId="{BCFDF4CA-2F63-4D36-88F2-EF5993A2DB74}" dt="2023-11-20T15:52:08.990" v="2356" actId="20577"/>
          <ac:spMkLst>
            <pc:docMk/>
            <pc:sldMk cId="3364075962" sldId="261"/>
            <ac:spMk id="2" creationId="{46358C0D-3E1E-305D-FD90-CAABF421D05B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2" creationId="{B973864E-6540-AFC3-5796-57D0D3A01B2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3" creationId="{98FB269F-B352-1089-85C2-CA8708508BB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4" creationId="{6EC8690E-B768-B345-4A18-69894E8AB3A6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5" creationId="{25EA45F5-4C51-370A-1E34-FB9822D8105D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6" creationId="{D0C81FFB-E87E-E00F-E325-2EA8489D095D}"/>
          </ac:spMkLst>
        </pc:spChg>
        <pc:spChg chg="mod">
          <ac:chgData name="issei tanaka" userId="1f465ed088dabd7d" providerId="LiveId" clId="{BCFDF4CA-2F63-4D36-88F2-EF5993A2DB74}" dt="2023-11-20T15:54:25.781" v="2528" actId="20577"/>
          <ac:spMkLst>
            <pc:docMk/>
            <pc:sldMk cId="3364075962" sldId="261"/>
            <ac:spMk id="17" creationId="{E56658BD-6EEF-B1EC-275F-3058BFB711F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8" creationId="{A309D75B-0939-2516-37C4-07886E819B3F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9" creationId="{99ABFF5B-36C8-8C4E-F9F7-60AF05F452C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0" creationId="{F55BB986-EBBF-5352-D4C3-257A2AC30285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1" creationId="{0EF4B5AF-A38B-6562-F3B5-C33D7108A9D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2" creationId="{66CD5B6E-2E54-8935-95D3-4DB3B3AA5586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3" creationId="{874FF713-D585-D63E-9B8B-94F1D06F2365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4" creationId="{98A1C1F4-0BB0-DD46-B169-5F05D22F40C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5" creationId="{E1DDA8A3-0D8A-D29A-186B-43B0567492F4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6" creationId="{B831B273-CA94-BED1-5197-F0BE3BF64CB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7" creationId="{E4957160-6F18-4629-351F-D1D2D283277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8" creationId="{C0C1A356-487D-6625-3513-447DF89D3BC2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9" creationId="{1FBFCB08-E175-9086-CBDF-6385D732D1E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2" creationId="{D623308E-884C-FBAF-3C28-AFA932D5AD46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3" creationId="{B5B932BB-EC70-A55A-3139-3EF8B302718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4" creationId="{D137012B-1471-95FE-5E21-643901CAA71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5" creationId="{87F7C32E-9C04-DC39-F95C-14F7460EC8FF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6" creationId="{6DDCA093-B98D-55BA-C66E-D5D5F8EB4003}"/>
          </ac:spMkLst>
        </pc:spChg>
        <pc:spChg chg="mod">
          <ac:chgData name="issei tanaka" userId="1f465ed088dabd7d" providerId="LiveId" clId="{BCFDF4CA-2F63-4D36-88F2-EF5993A2DB74}" dt="2023-11-20T15:54:20.624" v="2517" actId="20577"/>
          <ac:spMkLst>
            <pc:docMk/>
            <pc:sldMk cId="3364075962" sldId="261"/>
            <ac:spMk id="37" creationId="{7E9CBE88-B6BF-1E30-9B00-25F0A9DE32B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8" creationId="{A328CEDE-A331-8DF7-EDF9-783C229BF5D8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9" creationId="{F210FE1A-AE03-1F35-3260-CB037E1C9D3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0" creationId="{AD855EBE-1960-45AF-B74F-74A2BE18444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1" creationId="{05A4A3B5-CDC6-53BA-9880-691C85AFB01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2" creationId="{49ED04C4-0649-5402-3A9F-F8D38FFC670D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3" creationId="{34941617-3BD1-ABFA-4464-510ECAEE9614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4" creationId="{BA2C14D5-ADA3-E508-DF84-A06F2F2AE88D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5" creationId="{E4F1FC0E-49C8-8454-57EE-8FC43664BF0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6" creationId="{AA797395-1F5C-E4AB-0A53-AAA068F1669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7" creationId="{82515C75-5F67-23B4-10D7-4B6C0CF3741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8" creationId="{A2FD6237-2EB5-9D0E-B99C-E200BA40E488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9" creationId="{07DA9EB2-EAFD-F17A-F7A7-27F2A66D6CE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2" creationId="{53127E5D-3CC5-E2C8-3239-F35FE6CA311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3" creationId="{416D407B-7FAA-D54F-F354-130E7213666C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4" creationId="{150BD80D-1F7A-C43A-CCE1-C14F209B180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5" creationId="{BB8B380C-1149-0DAB-3799-375438823E2F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6" creationId="{3A03E529-B102-DEBA-188B-A0D3682FF492}"/>
          </ac:spMkLst>
        </pc:spChg>
        <pc:spChg chg="mod">
          <ac:chgData name="issei tanaka" userId="1f465ed088dabd7d" providerId="LiveId" clId="{BCFDF4CA-2F63-4D36-88F2-EF5993A2DB74}" dt="2023-11-20T15:54:16.283" v="2510" actId="20577"/>
          <ac:spMkLst>
            <pc:docMk/>
            <pc:sldMk cId="3364075962" sldId="261"/>
            <ac:spMk id="57" creationId="{F473798A-0C56-2E7E-BC2B-898602730BF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8" creationId="{C5E5E720-CC72-83F3-DC03-A25E1C583890}"/>
          </ac:spMkLst>
        </pc:spChg>
        <pc:spChg chg="mod">
          <ac:chgData name="issei tanaka" userId="1f465ed088dabd7d" providerId="LiveId" clId="{BCFDF4CA-2F63-4D36-88F2-EF5993A2DB74}" dt="2023-11-20T15:53:30.329" v="2384" actId="20577"/>
          <ac:spMkLst>
            <pc:docMk/>
            <pc:sldMk cId="3364075962" sldId="261"/>
            <ac:spMk id="59" creationId="{86A179D6-FC52-2A28-3E1B-16C7C56390D1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0" creationId="{D8FE4D72-4EB1-DADA-99F3-FA8CF25D686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1" creationId="{EF271B0C-4E7D-8FDD-58D3-A0B3EB026128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2" creationId="{0C8680CE-D05C-1F8D-6D19-A498570B9591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3" creationId="{4F4FD469-F416-0E8A-28D8-FF7BA76D2C4D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4" creationId="{89095BFC-8B15-2DE2-1B68-B0727CAAFE25}"/>
          </ac:spMkLst>
        </pc:spChg>
        <pc:spChg chg="mod">
          <ac:chgData name="issei tanaka" userId="1f465ed088dabd7d" providerId="LiveId" clId="{BCFDF4CA-2F63-4D36-88F2-EF5993A2DB74}" dt="2023-11-20T15:53:18.585" v="2379" actId="20577"/>
          <ac:spMkLst>
            <pc:docMk/>
            <pc:sldMk cId="3364075962" sldId="261"/>
            <ac:spMk id="65" creationId="{E1B0AA3B-CA59-98A2-354C-4B5D4BE8877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6" creationId="{CB1F6019-3112-7F0B-EBC3-68DC305B39EC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7" creationId="{C8254957-CC6A-5E0E-B733-0E4F47BF06B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8" creationId="{EE772E88-0EE7-995E-84DB-AF6E91AC972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9" creationId="{EB653372-5DC6-7AC3-4761-3EE8A64B62A4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0" creationId="{EC823C97-9100-25EB-04FE-556567F7857F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1" creationId="{BC55DA51-F8FF-8DD6-2E4B-6809300C630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2" creationId="{26A38366-6229-14FF-D954-5DA125B70015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3" creationId="{BF7C82AF-E2C3-CADA-20FC-2AC7C0AEFF5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4" creationId="{9A31D12F-D5DC-ADEF-2D49-39A7AB5C752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5" creationId="{A35CE360-78F7-DFCF-81D5-819C075943B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6" creationId="{3B11F960-F475-9E8F-BB34-CF40117E7DA2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7" creationId="{B8D5B5D7-9CB3-6BA1-1F7C-2307D532B161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8" creationId="{0B298926-C28B-E580-329B-3E399E3BC54C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9" creationId="{05C65E87-B9E3-80BF-50D2-C2E7563937A8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80" creationId="{442913E3-751F-C330-4E29-75BA572E15B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81" creationId="{F0157815-4B84-D012-B1BC-6242475F766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82" creationId="{1AF365D1-8612-ABE1-A0C5-9CE9A39D495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83" creationId="{21763DF1-9609-03A3-6BA8-BC86FEE92C35}"/>
          </ac:spMkLst>
        </pc:spChg>
        <pc:spChg chg="add mod">
          <ac:chgData name="issei tanaka" userId="1f465ed088dabd7d" providerId="LiveId" clId="{BCFDF4CA-2F63-4D36-88F2-EF5993A2DB74}" dt="2023-11-20T15:54:00.859" v="2503" actId="1076"/>
          <ac:spMkLst>
            <pc:docMk/>
            <pc:sldMk cId="3364075962" sldId="261"/>
            <ac:spMk id="84" creationId="{238330A6-8547-1FD5-167D-5D0BE60F4197}"/>
          </ac:spMkLst>
        </pc:spChg>
        <pc:spChg chg="add del mod">
          <ac:chgData name="issei tanaka" userId="1f465ed088dabd7d" providerId="LiveId" clId="{BCFDF4CA-2F63-4D36-88F2-EF5993A2DB74}" dt="2023-11-20T15:57:58.866" v="2789" actId="478"/>
          <ac:spMkLst>
            <pc:docMk/>
            <pc:sldMk cId="3364075962" sldId="261"/>
            <ac:spMk id="85" creationId="{E91582CD-EB8B-3379-2C55-DA8A306E4824}"/>
          </ac:spMkLst>
        </pc:spChg>
        <pc:spChg chg="add mod">
          <ac:chgData name="issei tanaka" userId="1f465ed088dabd7d" providerId="LiveId" clId="{BCFDF4CA-2F63-4D36-88F2-EF5993A2DB74}" dt="2023-11-20T15:57:55.031" v="2788" actId="20577"/>
          <ac:spMkLst>
            <pc:docMk/>
            <pc:sldMk cId="3364075962" sldId="261"/>
            <ac:spMk id="86" creationId="{682F2DF8-75DA-34D5-F7C6-4D79BBBA78DB}"/>
          </ac:spMkLst>
        </pc:spChg>
        <pc:spChg chg="add del mod">
          <ac:chgData name="issei tanaka" userId="1f465ed088dabd7d" providerId="LiveId" clId="{BCFDF4CA-2F63-4D36-88F2-EF5993A2DB74}" dt="2023-11-20T15:56:04.327" v="2751" actId="20577"/>
          <ac:spMkLst>
            <pc:docMk/>
            <pc:sldMk cId="3364075962" sldId="261"/>
            <ac:spMk id="87" creationId="{C59D9840-7107-730D-74EB-B86C8BE33284}"/>
          </ac:spMkLst>
        </pc:spChg>
        <pc:spChg chg="add mod">
          <ac:chgData name="issei tanaka" userId="1f465ed088dabd7d" providerId="LiveId" clId="{BCFDF4CA-2F63-4D36-88F2-EF5993A2DB74}" dt="2023-11-20T15:53:27.690" v="2382" actId="571"/>
          <ac:spMkLst>
            <pc:docMk/>
            <pc:sldMk cId="3364075962" sldId="261"/>
            <ac:spMk id="88" creationId="{A41148C3-D59A-B14E-6F37-0AEA1512C064}"/>
          </ac:spMkLst>
        </pc:spChg>
        <pc:spChg chg="mod topLvl">
          <ac:chgData name="issei tanaka" userId="1f465ed088dabd7d" providerId="LiveId" clId="{BCFDF4CA-2F63-4D36-88F2-EF5993A2DB74}" dt="2023-11-20T15:59:38.830" v="2879"/>
          <ac:spMkLst>
            <pc:docMk/>
            <pc:sldMk cId="3364075962" sldId="261"/>
            <ac:spMk id="98" creationId="{A4F276E9-42D1-0A01-ACF7-1854B8F39006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99" creationId="{4EEA873E-2C90-31A4-29C0-33BB6B6587F3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00" creationId="{90BA28B3-861E-9360-B3F9-D401FA962699}"/>
          </ac:spMkLst>
        </pc:spChg>
        <pc:spChg chg="mod topLvl">
          <ac:chgData name="issei tanaka" userId="1f465ed088dabd7d" providerId="LiveId" clId="{BCFDF4CA-2F63-4D36-88F2-EF5993A2DB74}" dt="2023-11-20T16:01:10.978" v="2907"/>
          <ac:spMkLst>
            <pc:docMk/>
            <pc:sldMk cId="3364075962" sldId="261"/>
            <ac:spMk id="101" creationId="{33DDD702-68B4-CFD4-D91E-14D53192D87B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02" creationId="{40DC23FE-3D14-7A25-76CD-AFC7A7652364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03" creationId="{1085BE05-0A65-B63C-56EB-517427862AC2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04" creationId="{EA03391F-251C-9363-763E-53EAC4F73301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05" creationId="{7BDAD1D7-8EF9-9C16-F068-AD1F901CF082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06" creationId="{20102A7A-87F5-E312-E0A8-6616C957A512}"/>
          </ac:spMkLst>
        </pc:spChg>
        <pc:spChg chg="mod topLvl">
          <ac:chgData name="issei tanaka" userId="1f465ed088dabd7d" providerId="LiveId" clId="{BCFDF4CA-2F63-4D36-88F2-EF5993A2DB74}" dt="2023-11-20T16:00:52.320" v="2895" actId="20577"/>
          <ac:spMkLst>
            <pc:docMk/>
            <pc:sldMk cId="3364075962" sldId="261"/>
            <ac:spMk id="107" creationId="{CC2AC711-5E84-E12C-CA81-1F06E0258006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08" creationId="{C1A4004B-D996-F9A9-531F-C6F605586440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09" creationId="{A2D68799-BCB6-5625-A37F-9122AED97E49}"/>
          </ac:spMkLst>
        </pc:spChg>
        <pc:spChg chg="mod topLvl">
          <ac:chgData name="issei tanaka" userId="1f465ed088dabd7d" providerId="LiveId" clId="{BCFDF4CA-2F63-4D36-88F2-EF5993A2DB74}" dt="2023-11-20T15:59:52.483" v="2888" actId="20577"/>
          <ac:spMkLst>
            <pc:docMk/>
            <pc:sldMk cId="3364075962" sldId="261"/>
            <ac:spMk id="110" creationId="{4F180619-9B82-D772-8A2E-A0D2627D0FEF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11" creationId="{6E0AAF33-E18B-A73C-FB5B-78B29E728C88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12" creationId="{C1D82050-B34A-D17F-672B-4B5F1365470B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13" creationId="{9C2701CF-DC85-C6CB-213F-F79CA67F7D92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14" creationId="{7C67520F-661E-5C19-AA64-FDCF34FED88F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15" creationId="{FFC8B2A9-B549-12E8-9D64-B3FFEDABF6CE}"/>
          </ac:spMkLst>
        </pc:spChg>
        <pc:spChg chg="mod topLvl">
          <ac:chgData name="issei tanaka" userId="1f465ed088dabd7d" providerId="LiveId" clId="{BCFDF4CA-2F63-4D36-88F2-EF5993A2DB74}" dt="2023-11-20T15:59:38.069" v="2878"/>
          <ac:spMkLst>
            <pc:docMk/>
            <pc:sldMk cId="3364075962" sldId="261"/>
            <ac:spMk id="118" creationId="{382D2239-C94D-4146-689E-6D9B8DE29B37}"/>
          </ac:spMkLst>
        </pc:spChg>
        <pc:spChg chg="mod topLvl">
          <ac:chgData name="issei tanaka" userId="1f465ed088dabd7d" providerId="LiveId" clId="{BCFDF4CA-2F63-4D36-88F2-EF5993A2DB74}" dt="2023-11-20T16:00:03.561" v="2891"/>
          <ac:spMkLst>
            <pc:docMk/>
            <pc:sldMk cId="3364075962" sldId="261"/>
            <ac:spMk id="119" creationId="{C4470A89-80B9-C986-191C-46D4A2CAABCF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20" creationId="{7721EF04-75D3-69FE-95D4-FB0F3C91BA11}"/>
          </ac:spMkLst>
        </pc:spChg>
        <pc:spChg chg="mod topLvl">
          <ac:chgData name="issei tanaka" userId="1f465ed088dabd7d" providerId="LiveId" clId="{BCFDF4CA-2F63-4D36-88F2-EF5993A2DB74}" dt="2023-11-20T16:01:10.408" v="2906"/>
          <ac:spMkLst>
            <pc:docMk/>
            <pc:sldMk cId="3364075962" sldId="261"/>
            <ac:spMk id="121" creationId="{A25BFB5D-9B5C-BA1A-E003-25FCCACC548F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22" creationId="{8D268198-6C4F-23E5-0C84-53ECD22A30D8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23" creationId="{FEB3B566-6300-7FB9-C27B-2FAC80A9A723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24" creationId="{D39672B1-AADF-FB63-09FC-5CC887EB75ED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25" creationId="{A89BDEC5-CC27-1CB9-F238-3D4F7F9E0034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26" creationId="{428FE992-AF98-F64A-B758-26E84A89CA1E}"/>
          </ac:spMkLst>
        </pc:spChg>
        <pc:spChg chg="mod topLvl">
          <ac:chgData name="issei tanaka" userId="1f465ed088dabd7d" providerId="LiveId" clId="{BCFDF4CA-2F63-4D36-88F2-EF5993A2DB74}" dt="2023-11-20T16:00:49.412" v="2893" actId="20577"/>
          <ac:spMkLst>
            <pc:docMk/>
            <pc:sldMk cId="3364075962" sldId="261"/>
            <ac:spMk id="127" creationId="{F997F082-4582-2429-BC5E-6D92B6130AC5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28" creationId="{AEFE09B1-E57A-4F53-E0B6-FECD3A5FCF81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29" creationId="{34C282CB-E0E3-2A12-DFE5-F0899E9CB08D}"/>
          </ac:spMkLst>
        </pc:spChg>
        <pc:spChg chg="mod topLvl">
          <ac:chgData name="issei tanaka" userId="1f465ed088dabd7d" providerId="LiveId" clId="{BCFDF4CA-2F63-4D36-88F2-EF5993A2DB74}" dt="2023-11-20T15:59:51.553" v="2887" actId="20577"/>
          <ac:spMkLst>
            <pc:docMk/>
            <pc:sldMk cId="3364075962" sldId="261"/>
            <ac:spMk id="130" creationId="{0272251C-A9EE-F2EF-3155-05359FEDCE51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31" creationId="{715EC4C2-56F4-F4BC-42E4-92CC3442F962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32" creationId="{8A050EEE-CB04-ECF2-8182-7D3F8EF30668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33" creationId="{220A8B6D-4555-4EF3-08A0-CE8F916BBFEB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34" creationId="{25610FB6-734C-187B-14E5-DB008118CD99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35" creationId="{8C45A1E5-2036-C39F-A50C-8F6215043844}"/>
          </ac:spMkLst>
        </pc:spChg>
        <pc:spChg chg="mod topLvl">
          <ac:chgData name="issei tanaka" userId="1f465ed088dabd7d" providerId="LiveId" clId="{BCFDF4CA-2F63-4D36-88F2-EF5993A2DB74}" dt="2023-11-20T15:59:37.212" v="2877"/>
          <ac:spMkLst>
            <pc:docMk/>
            <pc:sldMk cId="3364075962" sldId="261"/>
            <ac:spMk id="138" creationId="{1597C8E6-8A2B-57B7-294F-13779B75C79D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39" creationId="{F2056A49-F0B8-2690-70BF-CFBD1D640EED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40" creationId="{0E93901E-D2BA-DD09-BD91-ABC2ECD1C29D}"/>
          </ac:spMkLst>
        </pc:spChg>
        <pc:spChg chg="mod topLvl">
          <ac:chgData name="issei tanaka" userId="1f465ed088dabd7d" providerId="LiveId" clId="{BCFDF4CA-2F63-4D36-88F2-EF5993A2DB74}" dt="2023-11-20T16:01:09.778" v="2905"/>
          <ac:spMkLst>
            <pc:docMk/>
            <pc:sldMk cId="3364075962" sldId="261"/>
            <ac:spMk id="141" creationId="{B8EEAA51-1E38-8751-CC12-052576A1C332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42" creationId="{F1CE1D59-DDF3-714C-CAC2-7AEAA8F197EA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43" creationId="{ECDEC35E-6559-97C5-2998-B254FB367B28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44" creationId="{77443175-11D2-5F8B-1AFB-238499C760A8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45" creationId="{FE8BF442-A95B-1B77-9D21-2CBC144B637B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46" creationId="{AEBA486A-9A7B-1539-8DDF-96291A05CC47}"/>
          </ac:spMkLst>
        </pc:spChg>
        <pc:spChg chg="mod topLvl">
          <ac:chgData name="issei tanaka" userId="1f465ed088dabd7d" providerId="LiveId" clId="{BCFDF4CA-2F63-4D36-88F2-EF5993A2DB74}" dt="2023-11-20T16:00:47.162" v="2892" actId="20577"/>
          <ac:spMkLst>
            <pc:docMk/>
            <pc:sldMk cId="3364075962" sldId="261"/>
            <ac:spMk id="147" creationId="{82486048-8813-6A3A-DBB4-DE0CE20FE0D3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48" creationId="{9F478FCB-5E55-40E4-0507-3A5051A5EE90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49" creationId="{70E824FB-A699-1CFD-7A79-D11A70C1FFDF}"/>
          </ac:spMkLst>
        </pc:spChg>
        <pc:spChg chg="mod topLvl">
          <ac:chgData name="issei tanaka" userId="1f465ed088dabd7d" providerId="LiveId" clId="{BCFDF4CA-2F63-4D36-88F2-EF5993A2DB74}" dt="2023-11-20T15:59:44.431" v="2882" actId="20577"/>
          <ac:spMkLst>
            <pc:docMk/>
            <pc:sldMk cId="3364075962" sldId="261"/>
            <ac:spMk id="150" creationId="{BC301651-DC78-4A3D-6154-6AB5A1151955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51" creationId="{537C1C77-E87E-8036-83B4-8B82BE6B39E0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52" creationId="{18B9BF9B-3DE0-9EF3-1004-5AE5B84FFDEA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53" creationId="{71364651-2A5A-05DC-41F2-8682C40826CE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54" creationId="{29536B89-93AF-7466-DC00-CD1F07E00674}"/>
          </ac:spMkLst>
        </pc:spChg>
        <pc:spChg chg="mod topLvl">
          <ac:chgData name="issei tanaka" userId="1f465ed088dabd7d" providerId="LiveId" clId="{BCFDF4CA-2F63-4D36-88F2-EF5993A2DB74}" dt="2023-11-20T15:58:26.447" v="2812" actId="165"/>
          <ac:spMkLst>
            <pc:docMk/>
            <pc:sldMk cId="3364075962" sldId="261"/>
            <ac:spMk id="155" creationId="{86C138EF-F3B5-107A-E4B8-D4E89402CBE7}"/>
          </ac:spMkLst>
        </pc:spChg>
        <pc:spChg chg="mod topLvl">
          <ac:chgData name="issei tanaka" userId="1f465ed088dabd7d" providerId="LiveId" clId="{BCFDF4CA-2F63-4D36-88F2-EF5993A2DB74}" dt="2023-11-20T15:59:08.250" v="2864" actId="207"/>
          <ac:spMkLst>
            <pc:docMk/>
            <pc:sldMk cId="3364075962" sldId="261"/>
            <ac:spMk id="156" creationId="{86B3FD84-4A47-1BC2-5EFC-E1981A9E93CB}"/>
          </ac:spMkLst>
        </pc:spChg>
        <pc:spChg chg="mod topLvl">
          <ac:chgData name="issei tanaka" userId="1f465ed088dabd7d" providerId="LiveId" clId="{BCFDF4CA-2F63-4D36-88F2-EF5993A2DB74}" dt="2023-11-20T15:59:15.680" v="2866" actId="207"/>
          <ac:spMkLst>
            <pc:docMk/>
            <pc:sldMk cId="3364075962" sldId="261"/>
            <ac:spMk id="157" creationId="{BF3A3F1E-9F26-E61B-DB81-30C24205ABCB}"/>
          </ac:spMkLst>
        </pc:spChg>
        <pc:spChg chg="mod topLvl">
          <ac:chgData name="issei tanaka" userId="1f465ed088dabd7d" providerId="LiveId" clId="{BCFDF4CA-2F63-4D36-88F2-EF5993A2DB74}" dt="2023-11-20T15:58:32.995" v="2813" actId="554"/>
          <ac:spMkLst>
            <pc:docMk/>
            <pc:sldMk cId="3364075962" sldId="261"/>
            <ac:spMk id="158" creationId="{8CEB3D2C-4E1B-E696-8918-08B6B4BE50BF}"/>
          </ac:spMkLst>
        </pc:spChg>
        <pc:spChg chg="mod topLvl">
          <ac:chgData name="issei tanaka" userId="1f465ed088dabd7d" providerId="LiveId" clId="{BCFDF4CA-2F63-4D36-88F2-EF5993A2DB74}" dt="2023-11-20T15:59:19.729" v="2869" actId="207"/>
          <ac:spMkLst>
            <pc:docMk/>
            <pc:sldMk cId="3364075962" sldId="261"/>
            <ac:spMk id="159" creationId="{F490BDBD-A181-3064-8506-D7CA98170A66}"/>
          </ac:spMkLst>
        </pc:spChg>
        <pc:spChg chg="mod topLvl">
          <ac:chgData name="issei tanaka" userId="1f465ed088dabd7d" providerId="LiveId" clId="{BCFDF4CA-2F63-4D36-88F2-EF5993A2DB74}" dt="2023-11-20T15:59:03.675" v="2863" actId="20577"/>
          <ac:spMkLst>
            <pc:docMk/>
            <pc:sldMk cId="3364075962" sldId="261"/>
            <ac:spMk id="160" creationId="{15FA07C1-E0DC-AD43-7BA1-AF9DB6E14671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61" creationId="{3DD798E4-903C-A948-0099-BD99DD635AAA}"/>
          </ac:spMkLst>
        </pc:spChg>
        <pc:spChg chg="mod topLvl">
          <ac:chgData name="issei tanaka" userId="1f465ed088dabd7d" providerId="LiveId" clId="{BCFDF4CA-2F63-4D36-88F2-EF5993A2DB74}" dt="2023-11-20T15:58:32.995" v="2813" actId="554"/>
          <ac:spMkLst>
            <pc:docMk/>
            <pc:sldMk cId="3364075962" sldId="261"/>
            <ac:spMk id="162" creationId="{A5C962F3-FD41-7995-4970-4CDDA46F2560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63" creationId="{5DF680D6-61F1-6135-E04D-A5CB1A00529A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64" creationId="{8EF6FBEF-D6FB-094F-D5CD-045FDBDDC9EF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65" creationId="{E87C6786-96F4-236D-1E9F-E8E8DAEB2FB7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66" creationId="{63237A5B-29EB-191A-8860-1D4D337E9323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67" creationId="{FC9D73B1-692C-1914-1744-52B5CA3CCBB8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68" creationId="{BFF79B53-3E43-22CD-8C0F-70D986EB53E1}"/>
          </ac:spMkLst>
        </pc:spChg>
        <pc:spChg chg="mod topLvl">
          <ac:chgData name="issei tanaka" userId="1f465ed088dabd7d" providerId="LiveId" clId="{BCFDF4CA-2F63-4D36-88F2-EF5993A2DB74}" dt="2023-11-20T15:58:24.860" v="2811" actId="165"/>
          <ac:spMkLst>
            <pc:docMk/>
            <pc:sldMk cId="3364075962" sldId="261"/>
            <ac:spMk id="169" creationId="{F2614BAD-D5B1-5505-AC31-77799CEC25E2}"/>
          </ac:spMkLst>
        </pc:spChg>
        <pc:spChg chg="add mod">
          <ac:chgData name="issei tanaka" userId="1f465ed088dabd7d" providerId="LiveId" clId="{BCFDF4CA-2F63-4D36-88F2-EF5993A2DB74}" dt="2023-11-20T16:05:57.898" v="2913" actId="6549"/>
          <ac:spMkLst>
            <pc:docMk/>
            <pc:sldMk cId="3364075962" sldId="261"/>
            <ac:spMk id="170" creationId="{A69AAC9F-28A3-5239-36CB-1C98F2E6ADAF}"/>
          </ac:spMkLst>
        </pc:spChg>
        <pc:spChg chg="add mod">
          <ac:chgData name="issei tanaka" userId="1f465ed088dabd7d" providerId="LiveId" clId="{BCFDF4CA-2F63-4D36-88F2-EF5993A2DB74}" dt="2023-11-20T16:05:49.696" v="2909" actId="20577"/>
          <ac:spMkLst>
            <pc:docMk/>
            <pc:sldMk cId="3364075962" sldId="261"/>
            <ac:spMk id="171" creationId="{5DD2B416-2450-9D63-B684-3E5CC460A31E}"/>
          </ac:spMkLst>
        </pc:spChg>
        <pc:spChg chg="add mod">
          <ac:chgData name="issei tanaka" userId="1f465ed088dabd7d" providerId="LiveId" clId="{BCFDF4CA-2F63-4D36-88F2-EF5993A2DB74}" dt="2023-11-20T16:05:55.026" v="2912" actId="6549"/>
          <ac:spMkLst>
            <pc:docMk/>
            <pc:sldMk cId="3364075962" sldId="261"/>
            <ac:spMk id="172" creationId="{2DD9889A-08DB-E7B9-E396-C6E29DA7723E}"/>
          </ac:spMkLst>
        </pc:spChg>
        <pc:spChg chg="add mod">
          <ac:chgData name="issei tanaka" userId="1f465ed088dabd7d" providerId="LiveId" clId="{BCFDF4CA-2F63-4D36-88F2-EF5993A2DB74}" dt="2023-11-20T16:05:59.256" v="2914" actId="20577"/>
          <ac:spMkLst>
            <pc:docMk/>
            <pc:sldMk cId="3364075962" sldId="261"/>
            <ac:spMk id="173" creationId="{12971194-4B60-A3E9-CA9C-2B447E6346A9}"/>
          </ac:spMkLst>
        </pc:spChg>
        <pc:spChg chg="add mod">
          <ac:chgData name="issei tanaka" userId="1f465ed088dabd7d" providerId="LiveId" clId="{BCFDF4CA-2F63-4D36-88F2-EF5993A2DB74}" dt="2023-11-20T16:06:00.331" v="2915" actId="20577"/>
          <ac:spMkLst>
            <pc:docMk/>
            <pc:sldMk cId="3364075962" sldId="261"/>
            <ac:spMk id="174" creationId="{5B78AD67-93BC-90B6-C77D-12447735A21E}"/>
          </ac:spMkLst>
        </pc:spChg>
        <pc:spChg chg="add mod">
          <ac:chgData name="issei tanaka" userId="1f465ed088dabd7d" providerId="LiveId" clId="{BCFDF4CA-2F63-4D36-88F2-EF5993A2DB74}" dt="2023-11-20T16:05:42.580" v="2908" actId="571"/>
          <ac:spMkLst>
            <pc:docMk/>
            <pc:sldMk cId="3364075962" sldId="261"/>
            <ac:spMk id="175" creationId="{2632298C-A27C-8C2D-4B43-683C5C521D23}"/>
          </ac:spMkLst>
        </pc:spChg>
        <pc:spChg chg="add mod">
          <ac:chgData name="issei tanaka" userId="1f465ed088dabd7d" providerId="LiveId" clId="{BCFDF4CA-2F63-4D36-88F2-EF5993A2DB74}" dt="2023-11-20T16:05:42.580" v="2908" actId="571"/>
          <ac:spMkLst>
            <pc:docMk/>
            <pc:sldMk cId="3364075962" sldId="261"/>
            <ac:spMk id="176" creationId="{BAA5AD5E-988A-B54D-8F59-DD7A28B3A15D}"/>
          </ac:spMkLst>
        </pc:spChg>
        <pc:spChg chg="add mod">
          <ac:chgData name="issei tanaka" userId="1f465ed088dabd7d" providerId="LiveId" clId="{BCFDF4CA-2F63-4D36-88F2-EF5993A2DB74}" dt="2023-11-20T16:05:42.580" v="2908" actId="571"/>
          <ac:spMkLst>
            <pc:docMk/>
            <pc:sldMk cId="3364075962" sldId="261"/>
            <ac:spMk id="177" creationId="{C1BEF5E7-7C32-1D20-EE72-639735CEB99E}"/>
          </ac:spMkLst>
        </pc:spChg>
        <pc:spChg chg="add mod">
          <ac:chgData name="issei tanaka" userId="1f465ed088dabd7d" providerId="LiveId" clId="{BCFDF4CA-2F63-4D36-88F2-EF5993A2DB74}" dt="2023-11-20T16:05:42.580" v="2908" actId="571"/>
          <ac:spMkLst>
            <pc:docMk/>
            <pc:sldMk cId="3364075962" sldId="261"/>
            <ac:spMk id="178" creationId="{72866595-CD72-ADC8-F9F5-0E37630355B1}"/>
          </ac:spMkLst>
        </pc:spChg>
        <pc:spChg chg="add mod">
          <ac:chgData name="issei tanaka" userId="1f465ed088dabd7d" providerId="LiveId" clId="{BCFDF4CA-2F63-4D36-88F2-EF5993A2DB74}" dt="2023-11-20T16:05:42.580" v="2908" actId="571"/>
          <ac:spMkLst>
            <pc:docMk/>
            <pc:sldMk cId="3364075962" sldId="261"/>
            <ac:spMk id="179" creationId="{F1AB4062-CC03-4391-CAA8-22AF26F53872}"/>
          </ac:spMkLst>
        </pc:spChg>
        <pc:spChg chg="add mod">
          <ac:chgData name="issei tanaka" userId="1f465ed088dabd7d" providerId="LiveId" clId="{BCFDF4CA-2F63-4D36-88F2-EF5993A2DB74}" dt="2023-11-20T16:05:42.580" v="2908" actId="571"/>
          <ac:spMkLst>
            <pc:docMk/>
            <pc:sldMk cId="3364075962" sldId="261"/>
            <ac:spMk id="180" creationId="{3589D218-95E4-1A63-6F44-2D1B201D3C5A}"/>
          </ac:spMkLst>
        </pc:spChg>
        <pc:spChg chg="add mod">
          <ac:chgData name="issei tanaka" userId="1f465ed088dabd7d" providerId="LiveId" clId="{BCFDF4CA-2F63-4D36-88F2-EF5993A2DB74}" dt="2023-11-20T16:05:42.580" v="2908" actId="571"/>
          <ac:spMkLst>
            <pc:docMk/>
            <pc:sldMk cId="3364075962" sldId="261"/>
            <ac:spMk id="181" creationId="{208EA515-2ABB-AB46-9EA9-F66C4568B147}"/>
          </ac:spMkLst>
        </pc:spChg>
        <pc:spChg chg="add mod">
          <ac:chgData name="issei tanaka" userId="1f465ed088dabd7d" providerId="LiveId" clId="{BCFDF4CA-2F63-4D36-88F2-EF5993A2DB74}" dt="2023-11-20T16:06:42.230" v="2923"/>
          <ac:spMkLst>
            <pc:docMk/>
            <pc:sldMk cId="3364075962" sldId="261"/>
            <ac:spMk id="182" creationId="{5D8B4068-0820-3CB0-1B80-FFF90A83112B}"/>
          </ac:spMkLst>
        </pc:spChg>
        <pc:spChg chg="add mod">
          <ac:chgData name="issei tanaka" userId="1f465ed088dabd7d" providerId="LiveId" clId="{BCFDF4CA-2F63-4D36-88F2-EF5993A2DB74}" dt="2023-11-20T16:06:38.235" v="2919"/>
          <ac:spMkLst>
            <pc:docMk/>
            <pc:sldMk cId="3364075962" sldId="261"/>
            <ac:spMk id="183" creationId="{ACEFC9AD-AED0-AA1D-62F3-63F9B75E012C}"/>
          </ac:spMkLst>
        </pc:spChg>
        <pc:spChg chg="add mod">
          <ac:chgData name="issei tanaka" userId="1f465ed088dabd7d" providerId="LiveId" clId="{BCFDF4CA-2F63-4D36-88F2-EF5993A2DB74}" dt="2023-11-20T16:05:42.580" v="2908" actId="571"/>
          <ac:spMkLst>
            <pc:docMk/>
            <pc:sldMk cId="3364075962" sldId="261"/>
            <ac:spMk id="184" creationId="{4B017060-1A46-9CC4-72FE-7E66417F9C0B}"/>
          </ac:spMkLst>
        </pc:spChg>
        <pc:spChg chg="add mod">
          <ac:chgData name="issei tanaka" userId="1f465ed088dabd7d" providerId="LiveId" clId="{BCFDF4CA-2F63-4D36-88F2-EF5993A2DB74}" dt="2023-11-20T16:06:42.757" v="2925"/>
          <ac:spMkLst>
            <pc:docMk/>
            <pc:sldMk cId="3364075962" sldId="261"/>
            <ac:spMk id="185" creationId="{8A1DB4BB-7964-E47C-C8F6-84F012A09040}"/>
          </ac:spMkLst>
        </pc:spChg>
        <pc:spChg chg="add mod">
          <ac:chgData name="issei tanaka" userId="1f465ed088dabd7d" providerId="LiveId" clId="{BCFDF4CA-2F63-4D36-88F2-EF5993A2DB74}" dt="2023-11-20T16:06:39.837" v="2921"/>
          <ac:spMkLst>
            <pc:docMk/>
            <pc:sldMk cId="3364075962" sldId="261"/>
            <ac:spMk id="186" creationId="{52B4E53B-A119-96D3-6396-587A9E8B4796}"/>
          </ac:spMkLst>
        </pc:spChg>
        <pc:spChg chg="add mod">
          <ac:chgData name="issei tanaka" userId="1f465ed088dabd7d" providerId="LiveId" clId="{BCFDF4CA-2F63-4D36-88F2-EF5993A2DB74}" dt="2023-11-20T16:05:42.580" v="2908" actId="571"/>
          <ac:spMkLst>
            <pc:docMk/>
            <pc:sldMk cId="3364075962" sldId="261"/>
            <ac:spMk id="187" creationId="{A258487A-1D3F-AC3D-4836-13AEA99E64A5}"/>
          </ac:spMkLst>
        </pc:spChg>
        <pc:spChg chg="add mod">
          <ac:chgData name="issei tanaka" userId="1f465ed088dabd7d" providerId="LiveId" clId="{BCFDF4CA-2F63-4D36-88F2-EF5993A2DB74}" dt="2023-11-20T16:07:45.665" v="2949" actId="1076"/>
          <ac:spMkLst>
            <pc:docMk/>
            <pc:sldMk cId="3364075962" sldId="261"/>
            <ac:spMk id="188" creationId="{235C9816-89D3-72D6-966C-613108B37B27}"/>
          </ac:spMkLst>
        </pc:spChg>
        <pc:grpChg chg="add mod">
          <ac:chgData name="issei tanaka" userId="1f465ed088dabd7d" providerId="LiveId" clId="{BCFDF4CA-2F63-4D36-88F2-EF5993A2DB74}" dt="2023-11-20T15:52:42.394" v="2370" actId="1076"/>
          <ac:grpSpMkLst>
            <pc:docMk/>
            <pc:sldMk cId="3364075962" sldId="261"/>
            <ac:grpSpMk id="3" creationId="{B88C26F5-EB6C-1724-B985-442C534A86ED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4" creationId="{174E8333-87B3-4F6B-15FC-44CBF24CB206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5" creationId="{C87F0EFC-0B4A-08F8-B310-ADABCD39D346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6" creationId="{8C42D82E-C2CC-2C46-AF12-475BD84A79A0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7" creationId="{A65A084C-2F7B-AAA3-BC9C-28FC0434F1FF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8" creationId="{2303271F-EA05-8BC4-7D71-86B90E5A9597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9" creationId="{A2A9F801-AB78-EEE6-64D9-37242DEFAF42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10" creationId="{D5F0C508-BA1B-73ED-D318-2A0087BBE27C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11" creationId="{A0117561-46B2-8936-8F15-074E03BE7931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30" creationId="{0A2DD6F3-3901-E04A-2683-E9CB41D6C0F0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31" creationId="{26A91612-41CA-C571-9CE3-23DAB62C0BA7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50" creationId="{D85316A9-3875-A088-F62E-CE84F1C850A6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51" creationId="{09C648FA-5734-E914-CBDF-740CAF8D9639}"/>
          </ac:grpSpMkLst>
        </pc:grpChg>
        <pc:grpChg chg="add del mod">
          <ac:chgData name="issei tanaka" userId="1f465ed088dabd7d" providerId="LiveId" clId="{BCFDF4CA-2F63-4D36-88F2-EF5993A2DB74}" dt="2023-11-20T15:58:20.400" v="2809" actId="165"/>
          <ac:grpSpMkLst>
            <pc:docMk/>
            <pc:sldMk cId="3364075962" sldId="261"/>
            <ac:grpSpMk id="89" creationId="{342C8375-83C6-A2F9-BB51-5B90A8C8EF09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0" creationId="{399E7654-98E4-7152-0FB5-877804A3A1B0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1" creationId="{44A17BEF-10C0-7D24-6BAE-41FCD5EA8A5A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2" creationId="{7F03BAB6-9DE5-1766-4034-F31DE3509B87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3" creationId="{27D9E8A5-24F0-CBEB-19BB-AFA339623E7A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4" creationId="{2656EA4A-65F2-2DD2-6619-729AFB1A7DAE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5" creationId="{E6C29A2A-DD67-D6E7-6715-DE253FE1D978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96" creationId="{9DB2B5B9-8A78-48C2-A616-CEEE9AE50464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97" creationId="{A629F3EF-8F0E-0FA3-82E8-798C0B4596F5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116" creationId="{D877EC35-6D43-C294-54AC-273645D0C412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117" creationId="{04E916B1-F531-0F81-BD87-EEA78B7841D4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136" creationId="{EE238D1D-F575-919B-D584-0A988C546008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137" creationId="{B92BB836-F38F-D8C6-DB8D-23AD2880158E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1A97E0C-E5BF-49E7-9F69-1DA9A8F8FE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929E6D-74ED-4F4B-ABB0-FA8408950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C5506-9ED4-402B-ACAF-F143C2A77ABB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701243-4DDC-44B2-A9C0-F0C6E45679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4DA650-6CF6-4572-A7CF-460B20906C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25B2-B859-41A6-8702-1118A1CB3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414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E8E0-EC77-470F-8443-E2970BE2310C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8294-C35D-4D3A-BDCB-3F09194EA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5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036322-EE7A-413C-9CA3-C387D3CBF9D8}"/>
              </a:ext>
            </a:extLst>
          </p:cNvPr>
          <p:cNvSpPr/>
          <p:nvPr userDrawn="1"/>
        </p:nvSpPr>
        <p:spPr>
          <a:xfrm>
            <a:off x="11325726" y="0"/>
            <a:ext cx="866274" cy="32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5778500" y="1190170"/>
            <a:ext cx="6413500" cy="31931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8216348" y="5793867"/>
            <a:ext cx="39756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Development Division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Solution System Development Center, Honda R&amp;D Co., Ltd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 userDrawn="1"/>
        </p:nvGraphicFramePr>
        <p:xfrm>
          <a:off x="9973583" y="4893353"/>
          <a:ext cx="1965325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9754">
                  <a:extLst>
                    <a:ext uri="{9D8B030D-6E8A-4147-A177-3AD203B41FA5}">
                      <a16:colId xmlns:a16="http://schemas.microsoft.com/office/drawing/2014/main" val="509913557"/>
                    </a:ext>
                  </a:extLst>
                </a:gridCol>
                <a:gridCol w="1275571">
                  <a:extLst>
                    <a:ext uri="{9D8B030D-6E8A-4147-A177-3AD203B41FA5}">
                      <a16:colId xmlns:a16="http://schemas.microsoft.com/office/drawing/2014/main" val="1446966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メイリオ" pitchFamily="50" charset="-128"/>
                          <a:cs typeface="メイリオ" pitchFamily="50" charset="-128"/>
                        </a:rPr>
                        <a:t>資料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メイリオ" pitchFamily="50" charset="-128"/>
                          <a:cs typeface="メイリオ" pitchFamily="50" charset="-128"/>
                        </a:rPr>
                        <a:t>              </a:t>
                      </a:r>
                      <a:r>
                        <a:rPr kumimoji="1" lang="en-US" altLang="ja-JP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メイリオ" pitchFamily="50" charset="-128"/>
                          <a:cs typeface="メイリオ" pitchFamily="50" charset="-128"/>
                        </a:rPr>
                        <a:t>pages</a:t>
                      </a:r>
                      <a:endParaRPr kumimoji="1" lang="ja-JP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itchFamily="34" charset="0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7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メイリオ" pitchFamily="50" charset="-128"/>
                          <a:cs typeface="メイリオ" pitchFamily="50" charset="-128"/>
                        </a:rPr>
                        <a:t>説明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itchFamily="34" charset="0"/>
                          <a:ea typeface="メイリオ" pitchFamily="50" charset="-128"/>
                          <a:cs typeface="メイリオ" pitchFamily="50" charset="-128"/>
                        </a:rPr>
                        <a:t>              </a:t>
                      </a:r>
                      <a:r>
                        <a:rPr kumimoji="1" lang="en-US" altLang="ja-JP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itchFamily="34" charset="0"/>
                          <a:ea typeface="メイリオ" pitchFamily="50" charset="-128"/>
                          <a:cs typeface="メイリオ" pitchFamily="50" charset="-128"/>
                        </a:rPr>
                        <a:t>mins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itchFamily="34" charset="0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24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メイリオ" pitchFamily="50" charset="-128"/>
                          <a:cs typeface="メイリオ" pitchFamily="50" charset="-128"/>
                        </a:rPr>
                        <a:t>質疑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itchFamily="34" charset="0"/>
                          <a:ea typeface="メイリオ" pitchFamily="50" charset="-128"/>
                          <a:cs typeface="メイリオ" pitchFamily="50" charset="-128"/>
                        </a:rPr>
                        <a:t>              </a:t>
                      </a:r>
                      <a:r>
                        <a:rPr kumimoji="1" lang="en-US" altLang="ja-JP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itchFamily="34" charset="0"/>
                          <a:ea typeface="メイリオ" pitchFamily="50" charset="-128"/>
                          <a:cs typeface="メイリオ" pitchFamily="50" charset="-128"/>
                        </a:rPr>
                        <a:t>mins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itchFamily="34" charset="0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50965"/>
                  </a:ext>
                </a:extLst>
              </a:tr>
            </a:tbl>
          </a:graphicData>
        </a:graphic>
      </p:graphicFrame>
      <p:sp>
        <p:nvSpPr>
          <p:cNvPr id="8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541408" y="2533144"/>
            <a:ext cx="5397500" cy="921323"/>
          </a:xfrm>
          <a:prstGeom prst="rect">
            <a:avLst/>
          </a:prstGeom>
        </p:spPr>
        <p:txBody>
          <a:bodyPr/>
          <a:lstStyle>
            <a:lvl1pPr marL="0" indent="0" algn="l" defTabSz="913924" rtl="0" eaLnBrk="1" latinLnBrk="0" hangingPunct="1">
              <a:lnSpc>
                <a:spcPct val="90000"/>
              </a:lnSpc>
              <a:spcBef>
                <a:spcPts val="600"/>
              </a:spcBef>
              <a:buNone/>
              <a:defRPr kumimoji="1" lang="ja-JP" altLang="en-US" sz="2400" b="1" kern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821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91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B743C4-276C-46C8-85CF-27DE5C775665}"/>
              </a:ext>
            </a:extLst>
          </p:cNvPr>
          <p:cNvSpPr/>
          <p:nvPr userDrawn="1"/>
        </p:nvSpPr>
        <p:spPr>
          <a:xfrm>
            <a:off x="11325726" y="0"/>
            <a:ext cx="866274" cy="32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51367957-3D51-451C-898F-FF8BC2141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3999" y="1122363"/>
            <a:ext cx="9143999" cy="238759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FF6043A3-6681-4E1C-9F3C-094D6F089D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3602039"/>
            <a:ext cx="9143998" cy="16557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0445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600088-6620-489B-930D-05D22D504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0001" y="900000"/>
            <a:ext cx="11292000" cy="5688000"/>
          </a:xfrm>
          <a:prstGeom prst="rect">
            <a:avLst/>
          </a:prstGeom>
        </p:spPr>
        <p:txBody>
          <a:bodyPr lIns="360000" tIns="46800" rIns="360000" numCol="2"/>
          <a:lstStyle>
            <a:lvl1pPr marL="457200" indent="-457200">
              <a:buFont typeface="+mj-lt"/>
              <a:buAutoNum type="arabicPeriod"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742724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1392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7087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827823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191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bg>
      <p:bgPr>
        <a:solidFill>
          <a:srgbClr val="A2A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7E0A909-56ED-417F-BBB9-3D2D34A930BA}"/>
              </a:ext>
            </a:extLst>
          </p:cNvPr>
          <p:cNvGrpSpPr/>
          <p:nvPr userDrawn="1"/>
        </p:nvGrpSpPr>
        <p:grpSpPr>
          <a:xfrm>
            <a:off x="203559" y="548680"/>
            <a:ext cx="11651953" cy="0"/>
            <a:chOff x="203559" y="548680"/>
            <a:chExt cx="11651953" cy="0"/>
          </a:xfrm>
        </p:grpSpPr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4205EDD-BA3D-451B-AFB1-DEE9A4358FDE}"/>
                </a:ext>
              </a:extLst>
            </p:cNvPr>
            <p:cNvCxnSpPr/>
            <p:nvPr/>
          </p:nvCxnSpPr>
          <p:spPr>
            <a:xfrm>
              <a:off x="1703512" y="548680"/>
              <a:ext cx="1015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0AD5542-6CB8-4658-AB3D-CF02DEF89612}"/>
                </a:ext>
              </a:extLst>
            </p:cNvPr>
            <p:cNvCxnSpPr/>
            <p:nvPr userDrawn="1"/>
          </p:nvCxnSpPr>
          <p:spPr>
            <a:xfrm>
              <a:off x="203559" y="548680"/>
              <a:ext cx="1404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20B43D9D-6B5F-4C23-BAA8-DC8D4EFAAEDA}"/>
                </a:ext>
              </a:extLst>
            </p:cNvPr>
            <p:cNvCxnSpPr/>
            <p:nvPr userDrawn="1"/>
          </p:nvCxnSpPr>
          <p:spPr>
            <a:xfrm>
              <a:off x="203559" y="548680"/>
              <a:ext cx="1404000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  <p:sp>
        <p:nvSpPr>
          <p:cNvPr id="26" name="Text Box 59">
            <a:extLst>
              <a:ext uri="{FF2B5EF4-FFF2-40B4-BE49-F238E27FC236}">
                <a16:creationId xmlns:a16="http://schemas.microsoft.com/office/drawing/2014/main" id="{268B1904-84FB-4E22-9E9E-828C4637BA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8159" y="188616"/>
            <a:ext cx="1507059" cy="37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98" tIns="45718" rIns="91398" bIns="45718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3924" eaLnBrk="1" fontAlgn="base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000" dirty="0">
                <a:solidFill>
                  <a:schemeClr val="bg1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Solution</a:t>
            </a:r>
            <a:r>
              <a:rPr lang="ja-JP" altLang="en-US" sz="1000" baseline="0" dirty="0">
                <a:solidFill>
                  <a:schemeClr val="bg1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000" baseline="0" dirty="0">
                <a:solidFill>
                  <a:schemeClr val="bg1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System</a:t>
            </a:r>
            <a:r>
              <a:rPr lang="en-US" altLang="ja-JP" sz="1000" dirty="0">
                <a:solidFill>
                  <a:schemeClr val="bg1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 </a:t>
            </a:r>
          </a:p>
          <a:p>
            <a:pPr defTabSz="913924" eaLnBrk="1" fontAlgn="base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000" dirty="0">
                <a:solidFill>
                  <a:schemeClr val="bg1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Development Center</a:t>
            </a:r>
            <a:endParaRPr lang="ja-JP" altLang="en-US" sz="1000" dirty="0">
              <a:solidFill>
                <a:schemeClr val="bg1"/>
              </a:solidFill>
              <a:latin typeface="Century Gothic" pitchFamily="34" charset="0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46E088B-A257-4D29-888F-0DDB34468EA3}"/>
              </a:ext>
            </a:extLst>
          </p:cNvPr>
          <p:cNvGrpSpPr/>
          <p:nvPr userDrawn="1"/>
        </p:nvGrpSpPr>
        <p:grpSpPr>
          <a:xfrm>
            <a:off x="267059" y="55809"/>
            <a:ext cx="1414104" cy="154907"/>
            <a:chOff x="919874" y="4248521"/>
            <a:chExt cx="10678466" cy="1169764"/>
          </a:xfrm>
          <a:solidFill>
            <a:schemeClr val="bg1"/>
          </a:solidFill>
        </p:grpSpPr>
        <p:sp>
          <p:nvSpPr>
            <p:cNvPr id="28" name="フリーフォーム 14">
              <a:extLst>
                <a:ext uri="{FF2B5EF4-FFF2-40B4-BE49-F238E27FC236}">
                  <a16:creationId xmlns:a16="http://schemas.microsoft.com/office/drawing/2014/main" id="{AF4BD678-A7B4-437F-AD91-E6E1B90C4114}"/>
                </a:ext>
              </a:extLst>
            </p:cNvPr>
            <p:cNvSpPr/>
            <p:nvPr userDrawn="1"/>
          </p:nvSpPr>
          <p:spPr>
            <a:xfrm>
              <a:off x="9276089" y="4248576"/>
              <a:ext cx="2322251" cy="1169709"/>
            </a:xfrm>
            <a:custGeom>
              <a:avLst/>
              <a:gdLst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9303"/>
                <a:gd name="connsiteX1" fmla="*/ 660368 w 2326724"/>
                <a:gd name="connsiteY1" fmla="*/ 223869 h 1189303"/>
                <a:gd name="connsiteX2" fmla="*/ 432423 w 2326724"/>
                <a:gd name="connsiteY2" fmla="*/ 417753 h 1189303"/>
                <a:gd name="connsiteX3" fmla="*/ 432423 w 2326724"/>
                <a:gd name="connsiteY3" fmla="*/ 755740 h 1189303"/>
                <a:gd name="connsiteX4" fmla="*/ 678708 w 2326724"/>
                <a:gd name="connsiteY4" fmla="*/ 944384 h 1189303"/>
                <a:gd name="connsiteX5" fmla="*/ 2303144 w 2326724"/>
                <a:gd name="connsiteY5" fmla="*/ 944384 h 1189303"/>
                <a:gd name="connsiteX6" fmla="*/ 1763412 w 2326724"/>
                <a:gd name="connsiteY6" fmla="*/ 1185430 h 1189303"/>
                <a:gd name="connsiteX7" fmla="*/ 576526 w 2326724"/>
                <a:gd name="connsiteY7" fmla="*/ 1185430 h 1189303"/>
                <a:gd name="connsiteX8" fmla="*/ 114 w 2326724"/>
                <a:gd name="connsiteY8" fmla="*/ 789801 h 1189303"/>
                <a:gd name="connsiteX9" fmla="*/ 5354 w 2326724"/>
                <a:gd name="connsiteY9" fmla="*/ 362732 h 1189303"/>
                <a:gd name="connsiteX10" fmla="*/ 529365 w 2326724"/>
                <a:gd name="connsiteY10" fmla="*/ 1164 h 1189303"/>
                <a:gd name="connsiteX11" fmla="*/ 1883935 w 2326724"/>
                <a:gd name="connsiteY11" fmla="*/ 1164 h 1189303"/>
                <a:gd name="connsiteX12" fmla="*/ 2326724 w 2326724"/>
                <a:gd name="connsiteY12" fmla="*/ 223869 h 1189303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763412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14735"/>
                <a:gd name="connsiteX1" fmla="*/ 660368 w 2326724"/>
                <a:gd name="connsiteY1" fmla="*/ 223869 h 1214735"/>
                <a:gd name="connsiteX2" fmla="*/ 432423 w 2326724"/>
                <a:gd name="connsiteY2" fmla="*/ 417753 h 1214735"/>
                <a:gd name="connsiteX3" fmla="*/ 432423 w 2326724"/>
                <a:gd name="connsiteY3" fmla="*/ 755740 h 1214735"/>
                <a:gd name="connsiteX4" fmla="*/ 678708 w 2326724"/>
                <a:gd name="connsiteY4" fmla="*/ 944384 h 1214735"/>
                <a:gd name="connsiteX5" fmla="*/ 2303144 w 2326724"/>
                <a:gd name="connsiteY5" fmla="*/ 944384 h 1214735"/>
                <a:gd name="connsiteX6" fmla="*/ 1886555 w 2326724"/>
                <a:gd name="connsiteY6" fmla="*/ 1185430 h 1214735"/>
                <a:gd name="connsiteX7" fmla="*/ 576526 w 2326724"/>
                <a:gd name="connsiteY7" fmla="*/ 1185430 h 1214735"/>
                <a:gd name="connsiteX8" fmla="*/ 114 w 2326724"/>
                <a:gd name="connsiteY8" fmla="*/ 789801 h 1214735"/>
                <a:gd name="connsiteX9" fmla="*/ 5354 w 2326724"/>
                <a:gd name="connsiteY9" fmla="*/ 362732 h 1214735"/>
                <a:gd name="connsiteX10" fmla="*/ 529365 w 2326724"/>
                <a:gd name="connsiteY10" fmla="*/ 1164 h 1214735"/>
                <a:gd name="connsiteX11" fmla="*/ 1883935 w 2326724"/>
                <a:gd name="connsiteY11" fmla="*/ 1164 h 1214735"/>
                <a:gd name="connsiteX12" fmla="*/ 2326724 w 2326724"/>
                <a:gd name="connsiteY12" fmla="*/ 223869 h 1214735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24104 w 2326724"/>
                <a:gd name="connsiteY5" fmla="*/ 944384 h 1185430"/>
                <a:gd name="connsiteX6" fmla="*/ 1886555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210949"/>
                <a:gd name="connsiteX1" fmla="*/ 660368 w 2326724"/>
                <a:gd name="connsiteY1" fmla="*/ 223869 h 1210949"/>
                <a:gd name="connsiteX2" fmla="*/ 432423 w 2326724"/>
                <a:gd name="connsiteY2" fmla="*/ 417753 h 1210949"/>
                <a:gd name="connsiteX3" fmla="*/ 432423 w 2326724"/>
                <a:gd name="connsiteY3" fmla="*/ 755740 h 1210949"/>
                <a:gd name="connsiteX4" fmla="*/ 678708 w 2326724"/>
                <a:gd name="connsiteY4" fmla="*/ 944384 h 1210949"/>
                <a:gd name="connsiteX5" fmla="*/ 2324104 w 2326724"/>
                <a:gd name="connsiteY5" fmla="*/ 944384 h 1210949"/>
                <a:gd name="connsiteX6" fmla="*/ 1889175 w 2326724"/>
                <a:gd name="connsiteY6" fmla="*/ 1169709 h 1210949"/>
                <a:gd name="connsiteX7" fmla="*/ 576526 w 2326724"/>
                <a:gd name="connsiteY7" fmla="*/ 1185430 h 1210949"/>
                <a:gd name="connsiteX8" fmla="*/ 114 w 2326724"/>
                <a:gd name="connsiteY8" fmla="*/ 789801 h 1210949"/>
                <a:gd name="connsiteX9" fmla="*/ 5354 w 2326724"/>
                <a:gd name="connsiteY9" fmla="*/ 362732 h 1210949"/>
                <a:gd name="connsiteX10" fmla="*/ 529365 w 2326724"/>
                <a:gd name="connsiteY10" fmla="*/ 1164 h 1210949"/>
                <a:gd name="connsiteX11" fmla="*/ 1883935 w 2326724"/>
                <a:gd name="connsiteY11" fmla="*/ 1164 h 1210949"/>
                <a:gd name="connsiteX12" fmla="*/ 2326724 w 2326724"/>
                <a:gd name="connsiteY12" fmla="*/ 223869 h 1210949"/>
                <a:gd name="connsiteX0" fmla="*/ 2367971 w 2367971"/>
                <a:gd name="connsiteY0" fmla="*/ 223869 h 1206462"/>
                <a:gd name="connsiteX1" fmla="*/ 701615 w 2367971"/>
                <a:gd name="connsiteY1" fmla="*/ 223869 h 1206462"/>
                <a:gd name="connsiteX2" fmla="*/ 473670 w 2367971"/>
                <a:gd name="connsiteY2" fmla="*/ 417753 h 1206462"/>
                <a:gd name="connsiteX3" fmla="*/ 473670 w 2367971"/>
                <a:gd name="connsiteY3" fmla="*/ 755740 h 1206462"/>
                <a:gd name="connsiteX4" fmla="*/ 719955 w 2367971"/>
                <a:gd name="connsiteY4" fmla="*/ 944384 h 1206462"/>
                <a:gd name="connsiteX5" fmla="*/ 2365351 w 2367971"/>
                <a:gd name="connsiteY5" fmla="*/ 944384 h 1206462"/>
                <a:gd name="connsiteX6" fmla="*/ 1930422 w 2367971"/>
                <a:gd name="connsiteY6" fmla="*/ 1169709 h 1206462"/>
                <a:gd name="connsiteX7" fmla="*/ 617773 w 2367971"/>
                <a:gd name="connsiteY7" fmla="*/ 1167089 h 1206462"/>
                <a:gd name="connsiteX8" fmla="*/ 41361 w 2367971"/>
                <a:gd name="connsiteY8" fmla="*/ 789801 h 1206462"/>
                <a:gd name="connsiteX9" fmla="*/ 46601 w 2367971"/>
                <a:gd name="connsiteY9" fmla="*/ 362732 h 1206462"/>
                <a:gd name="connsiteX10" fmla="*/ 570612 w 2367971"/>
                <a:gd name="connsiteY10" fmla="*/ 1164 h 1206462"/>
                <a:gd name="connsiteX11" fmla="*/ 1925182 w 2367971"/>
                <a:gd name="connsiteY11" fmla="*/ 1164 h 1206462"/>
                <a:gd name="connsiteX12" fmla="*/ 2367971 w 2367971"/>
                <a:gd name="connsiteY12" fmla="*/ 223869 h 1206462"/>
                <a:gd name="connsiteX0" fmla="*/ 2367971 w 2367971"/>
                <a:gd name="connsiteY0" fmla="*/ 223869 h 1196646"/>
                <a:gd name="connsiteX1" fmla="*/ 701615 w 2367971"/>
                <a:gd name="connsiteY1" fmla="*/ 223869 h 1196646"/>
                <a:gd name="connsiteX2" fmla="*/ 473670 w 2367971"/>
                <a:gd name="connsiteY2" fmla="*/ 417753 h 1196646"/>
                <a:gd name="connsiteX3" fmla="*/ 473670 w 2367971"/>
                <a:gd name="connsiteY3" fmla="*/ 755740 h 1196646"/>
                <a:gd name="connsiteX4" fmla="*/ 719955 w 2367971"/>
                <a:gd name="connsiteY4" fmla="*/ 944384 h 1196646"/>
                <a:gd name="connsiteX5" fmla="*/ 2365351 w 2367971"/>
                <a:gd name="connsiteY5" fmla="*/ 944384 h 1196646"/>
                <a:gd name="connsiteX6" fmla="*/ 1930422 w 2367971"/>
                <a:gd name="connsiteY6" fmla="*/ 1169709 h 1196646"/>
                <a:gd name="connsiteX7" fmla="*/ 617773 w 2367971"/>
                <a:gd name="connsiteY7" fmla="*/ 1167089 h 1196646"/>
                <a:gd name="connsiteX8" fmla="*/ 41361 w 2367971"/>
                <a:gd name="connsiteY8" fmla="*/ 789801 h 1196646"/>
                <a:gd name="connsiteX9" fmla="*/ 46601 w 2367971"/>
                <a:gd name="connsiteY9" fmla="*/ 362732 h 1196646"/>
                <a:gd name="connsiteX10" fmla="*/ 570612 w 2367971"/>
                <a:gd name="connsiteY10" fmla="*/ 1164 h 1196646"/>
                <a:gd name="connsiteX11" fmla="*/ 1925182 w 2367971"/>
                <a:gd name="connsiteY11" fmla="*/ 1164 h 1196646"/>
                <a:gd name="connsiteX12" fmla="*/ 2367971 w 2367971"/>
                <a:gd name="connsiteY12" fmla="*/ 223869 h 1196646"/>
                <a:gd name="connsiteX0" fmla="*/ 2367971 w 2367971"/>
                <a:gd name="connsiteY0" fmla="*/ 223869 h 1170786"/>
                <a:gd name="connsiteX1" fmla="*/ 701615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4799 w 2364799"/>
                <a:gd name="connsiteY0" fmla="*/ 223869 h 1185848"/>
                <a:gd name="connsiteX1" fmla="*/ 710349 w 2364799"/>
                <a:gd name="connsiteY1" fmla="*/ 223869 h 1185848"/>
                <a:gd name="connsiteX2" fmla="*/ 470498 w 2364799"/>
                <a:gd name="connsiteY2" fmla="*/ 417753 h 1185848"/>
                <a:gd name="connsiteX3" fmla="*/ 470498 w 2364799"/>
                <a:gd name="connsiteY3" fmla="*/ 755740 h 1185848"/>
                <a:gd name="connsiteX4" fmla="*/ 716783 w 2364799"/>
                <a:gd name="connsiteY4" fmla="*/ 944384 h 1185848"/>
                <a:gd name="connsiteX5" fmla="*/ 2362179 w 2364799"/>
                <a:gd name="connsiteY5" fmla="*/ 944384 h 1185848"/>
                <a:gd name="connsiteX6" fmla="*/ 1927250 w 2364799"/>
                <a:gd name="connsiteY6" fmla="*/ 1169709 h 1185848"/>
                <a:gd name="connsiteX7" fmla="*/ 571738 w 2364799"/>
                <a:gd name="connsiteY7" fmla="*/ 1167089 h 1185848"/>
                <a:gd name="connsiteX8" fmla="*/ 38189 w 2364799"/>
                <a:gd name="connsiteY8" fmla="*/ 789801 h 1185848"/>
                <a:gd name="connsiteX9" fmla="*/ 43429 w 2364799"/>
                <a:gd name="connsiteY9" fmla="*/ 362732 h 1185848"/>
                <a:gd name="connsiteX10" fmla="*/ 567440 w 2364799"/>
                <a:gd name="connsiteY10" fmla="*/ 1164 h 1185848"/>
                <a:gd name="connsiteX11" fmla="*/ 1922010 w 2364799"/>
                <a:gd name="connsiteY11" fmla="*/ 1164 h 1185848"/>
                <a:gd name="connsiteX12" fmla="*/ 2364799 w 2364799"/>
                <a:gd name="connsiteY12" fmla="*/ 223869 h 1185848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26629 w 2326629"/>
                <a:gd name="connsiteY0" fmla="*/ 223869 h 1169709"/>
                <a:gd name="connsiteX1" fmla="*/ 672179 w 2326629"/>
                <a:gd name="connsiteY1" fmla="*/ 223869 h 1169709"/>
                <a:gd name="connsiteX2" fmla="*/ 432328 w 2326629"/>
                <a:gd name="connsiteY2" fmla="*/ 417753 h 1169709"/>
                <a:gd name="connsiteX3" fmla="*/ 432328 w 2326629"/>
                <a:gd name="connsiteY3" fmla="*/ 755740 h 1169709"/>
                <a:gd name="connsiteX4" fmla="*/ 678613 w 2326629"/>
                <a:gd name="connsiteY4" fmla="*/ 944384 h 1169709"/>
                <a:gd name="connsiteX5" fmla="*/ 2324009 w 2326629"/>
                <a:gd name="connsiteY5" fmla="*/ 944384 h 1169709"/>
                <a:gd name="connsiteX6" fmla="*/ 1889080 w 2326629"/>
                <a:gd name="connsiteY6" fmla="*/ 1169709 h 1169709"/>
                <a:gd name="connsiteX7" fmla="*/ 533568 w 2326629"/>
                <a:gd name="connsiteY7" fmla="*/ 1167089 h 1169709"/>
                <a:gd name="connsiteX8" fmla="*/ 19 w 2326629"/>
                <a:gd name="connsiteY8" fmla="*/ 789801 h 1169709"/>
                <a:gd name="connsiteX9" fmla="*/ 5259 w 2326629"/>
                <a:gd name="connsiteY9" fmla="*/ 362732 h 1169709"/>
                <a:gd name="connsiteX10" fmla="*/ 529270 w 2326629"/>
                <a:gd name="connsiteY10" fmla="*/ 1164 h 1169709"/>
                <a:gd name="connsiteX11" fmla="*/ 1883840 w 2326629"/>
                <a:gd name="connsiteY11" fmla="*/ 1164 h 1169709"/>
                <a:gd name="connsiteX12" fmla="*/ 2326629 w 2326629"/>
                <a:gd name="connsiteY12" fmla="*/ 223869 h 1169709"/>
                <a:gd name="connsiteX0" fmla="*/ 2359806 w 2359806"/>
                <a:gd name="connsiteY0" fmla="*/ 223869 h 1195548"/>
                <a:gd name="connsiteX1" fmla="*/ 705356 w 2359806"/>
                <a:gd name="connsiteY1" fmla="*/ 223869 h 1195548"/>
                <a:gd name="connsiteX2" fmla="*/ 465505 w 2359806"/>
                <a:gd name="connsiteY2" fmla="*/ 417753 h 1195548"/>
                <a:gd name="connsiteX3" fmla="*/ 465505 w 2359806"/>
                <a:gd name="connsiteY3" fmla="*/ 755740 h 1195548"/>
                <a:gd name="connsiteX4" fmla="*/ 711790 w 2359806"/>
                <a:gd name="connsiteY4" fmla="*/ 944384 h 1195548"/>
                <a:gd name="connsiteX5" fmla="*/ 2357186 w 2359806"/>
                <a:gd name="connsiteY5" fmla="*/ 944384 h 1195548"/>
                <a:gd name="connsiteX6" fmla="*/ 1922257 w 2359806"/>
                <a:gd name="connsiteY6" fmla="*/ 1169709 h 1195548"/>
                <a:gd name="connsiteX7" fmla="*/ 566745 w 2359806"/>
                <a:gd name="connsiteY7" fmla="*/ 1167089 h 1195548"/>
                <a:gd name="connsiteX8" fmla="*/ 37959 w 2359806"/>
                <a:gd name="connsiteY8" fmla="*/ 792182 h 1195548"/>
                <a:gd name="connsiteX9" fmla="*/ 38436 w 2359806"/>
                <a:gd name="connsiteY9" fmla="*/ 362732 h 1195548"/>
                <a:gd name="connsiteX10" fmla="*/ 562447 w 2359806"/>
                <a:gd name="connsiteY10" fmla="*/ 1164 h 1195548"/>
                <a:gd name="connsiteX11" fmla="*/ 1917017 w 2359806"/>
                <a:gd name="connsiteY11" fmla="*/ 1164 h 1195548"/>
                <a:gd name="connsiteX12" fmla="*/ 2359806 w 2359806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438542 w 2438542"/>
                <a:gd name="connsiteY0" fmla="*/ 223869 h 1194314"/>
                <a:gd name="connsiteX1" fmla="*/ 784092 w 2438542"/>
                <a:gd name="connsiteY1" fmla="*/ 223869 h 1194314"/>
                <a:gd name="connsiteX2" fmla="*/ 544241 w 2438542"/>
                <a:gd name="connsiteY2" fmla="*/ 417753 h 1194314"/>
                <a:gd name="connsiteX3" fmla="*/ 544241 w 2438542"/>
                <a:gd name="connsiteY3" fmla="*/ 755740 h 1194314"/>
                <a:gd name="connsiteX4" fmla="*/ 790526 w 2438542"/>
                <a:gd name="connsiteY4" fmla="*/ 944384 h 1194314"/>
                <a:gd name="connsiteX5" fmla="*/ 2435922 w 2438542"/>
                <a:gd name="connsiteY5" fmla="*/ 944384 h 1194314"/>
                <a:gd name="connsiteX6" fmla="*/ 2000993 w 2438542"/>
                <a:gd name="connsiteY6" fmla="*/ 1169709 h 1194314"/>
                <a:gd name="connsiteX7" fmla="*/ 645481 w 2438542"/>
                <a:gd name="connsiteY7" fmla="*/ 1167089 h 1194314"/>
                <a:gd name="connsiteX8" fmla="*/ 14 w 2438542"/>
                <a:gd name="connsiteY8" fmla="*/ 808851 h 1194314"/>
                <a:gd name="connsiteX9" fmla="*/ 117172 w 2438542"/>
                <a:gd name="connsiteY9" fmla="*/ 362732 h 1194314"/>
                <a:gd name="connsiteX10" fmla="*/ 641183 w 2438542"/>
                <a:gd name="connsiteY10" fmla="*/ 1164 h 1194314"/>
                <a:gd name="connsiteX11" fmla="*/ 1995753 w 2438542"/>
                <a:gd name="connsiteY11" fmla="*/ 1164 h 1194314"/>
                <a:gd name="connsiteX12" fmla="*/ 2438542 w 2438542"/>
                <a:gd name="connsiteY12" fmla="*/ 223869 h 1194314"/>
                <a:gd name="connsiteX0" fmla="*/ 2321868 w 2321868"/>
                <a:gd name="connsiteY0" fmla="*/ 223869 h 1195372"/>
                <a:gd name="connsiteX1" fmla="*/ 667418 w 2321868"/>
                <a:gd name="connsiteY1" fmla="*/ 223869 h 1195372"/>
                <a:gd name="connsiteX2" fmla="*/ 427567 w 2321868"/>
                <a:gd name="connsiteY2" fmla="*/ 417753 h 1195372"/>
                <a:gd name="connsiteX3" fmla="*/ 427567 w 2321868"/>
                <a:gd name="connsiteY3" fmla="*/ 755740 h 1195372"/>
                <a:gd name="connsiteX4" fmla="*/ 673852 w 2321868"/>
                <a:gd name="connsiteY4" fmla="*/ 944384 h 1195372"/>
                <a:gd name="connsiteX5" fmla="*/ 2319248 w 2321868"/>
                <a:gd name="connsiteY5" fmla="*/ 944384 h 1195372"/>
                <a:gd name="connsiteX6" fmla="*/ 1884319 w 2321868"/>
                <a:gd name="connsiteY6" fmla="*/ 1169709 h 1195372"/>
                <a:gd name="connsiteX7" fmla="*/ 528807 w 2321868"/>
                <a:gd name="connsiteY7" fmla="*/ 1167089 h 1195372"/>
                <a:gd name="connsiteX8" fmla="*/ 21 w 2321868"/>
                <a:gd name="connsiteY8" fmla="*/ 794563 h 1195372"/>
                <a:gd name="connsiteX9" fmla="*/ 498 w 2321868"/>
                <a:gd name="connsiteY9" fmla="*/ 362732 h 1195372"/>
                <a:gd name="connsiteX10" fmla="*/ 524509 w 2321868"/>
                <a:gd name="connsiteY10" fmla="*/ 1164 h 1195372"/>
                <a:gd name="connsiteX11" fmla="*/ 1879079 w 2321868"/>
                <a:gd name="connsiteY11" fmla="*/ 1164 h 1195372"/>
                <a:gd name="connsiteX12" fmla="*/ 2321868 w 2321868"/>
                <a:gd name="connsiteY12" fmla="*/ 223869 h 1195372"/>
                <a:gd name="connsiteX0" fmla="*/ 2322251 w 2322251"/>
                <a:gd name="connsiteY0" fmla="*/ 223869 h 1195372"/>
                <a:gd name="connsiteX1" fmla="*/ 667801 w 2322251"/>
                <a:gd name="connsiteY1" fmla="*/ 223869 h 1195372"/>
                <a:gd name="connsiteX2" fmla="*/ 427950 w 2322251"/>
                <a:gd name="connsiteY2" fmla="*/ 417753 h 1195372"/>
                <a:gd name="connsiteX3" fmla="*/ 427950 w 2322251"/>
                <a:gd name="connsiteY3" fmla="*/ 755740 h 1195372"/>
                <a:gd name="connsiteX4" fmla="*/ 674235 w 2322251"/>
                <a:gd name="connsiteY4" fmla="*/ 944384 h 1195372"/>
                <a:gd name="connsiteX5" fmla="*/ 2319631 w 2322251"/>
                <a:gd name="connsiteY5" fmla="*/ 944384 h 1195372"/>
                <a:gd name="connsiteX6" fmla="*/ 1884702 w 2322251"/>
                <a:gd name="connsiteY6" fmla="*/ 1169709 h 1195372"/>
                <a:gd name="connsiteX7" fmla="*/ 529190 w 2322251"/>
                <a:gd name="connsiteY7" fmla="*/ 1167089 h 1195372"/>
                <a:gd name="connsiteX8" fmla="*/ 404 w 2322251"/>
                <a:gd name="connsiteY8" fmla="*/ 794563 h 1195372"/>
                <a:gd name="connsiteX9" fmla="*/ 881 w 2322251"/>
                <a:gd name="connsiteY9" fmla="*/ 362732 h 1195372"/>
                <a:gd name="connsiteX10" fmla="*/ 524892 w 2322251"/>
                <a:gd name="connsiteY10" fmla="*/ 1164 h 1195372"/>
                <a:gd name="connsiteX11" fmla="*/ 1879462 w 2322251"/>
                <a:gd name="connsiteY11" fmla="*/ 1164 h 1195372"/>
                <a:gd name="connsiteX12" fmla="*/ 2322251 w 2322251"/>
                <a:gd name="connsiteY12" fmla="*/ 223869 h 1195372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22251" h="1169709">
                  <a:moveTo>
                    <a:pt x="2322251" y="223869"/>
                  </a:moveTo>
                  <a:lnTo>
                    <a:pt x="667801" y="223869"/>
                  </a:lnTo>
                  <a:cubicBezTo>
                    <a:pt x="515135" y="225616"/>
                    <a:pt x="429825" y="338633"/>
                    <a:pt x="427950" y="417753"/>
                  </a:cubicBezTo>
                  <a:cubicBezTo>
                    <a:pt x="426075" y="496873"/>
                    <a:pt x="429458" y="668084"/>
                    <a:pt x="427950" y="755740"/>
                  </a:cubicBezTo>
                  <a:cubicBezTo>
                    <a:pt x="426442" y="843396"/>
                    <a:pt x="489957" y="941764"/>
                    <a:pt x="674235" y="944384"/>
                  </a:cubicBezTo>
                  <a:cubicBezTo>
                    <a:pt x="858513" y="947004"/>
                    <a:pt x="1778152" y="944384"/>
                    <a:pt x="2319631" y="944384"/>
                  </a:cubicBezTo>
                  <a:cubicBezTo>
                    <a:pt x="2247143" y="1092855"/>
                    <a:pt x="2049761" y="1168381"/>
                    <a:pt x="1884702" y="1169709"/>
                  </a:cubicBezTo>
                  <a:lnTo>
                    <a:pt x="529190" y="1167089"/>
                  </a:lnTo>
                  <a:cubicBezTo>
                    <a:pt x="193708" y="1164096"/>
                    <a:pt x="348" y="969103"/>
                    <a:pt x="404" y="794563"/>
                  </a:cubicBezTo>
                  <a:cubicBezTo>
                    <a:pt x="460" y="620023"/>
                    <a:pt x="-809" y="549337"/>
                    <a:pt x="881" y="362732"/>
                  </a:cubicBezTo>
                  <a:cubicBezTo>
                    <a:pt x="4952" y="128502"/>
                    <a:pt x="322274" y="3784"/>
                    <a:pt x="524892" y="1164"/>
                  </a:cubicBezTo>
                  <a:cubicBezTo>
                    <a:pt x="727510" y="-1456"/>
                    <a:pt x="1427939" y="1164"/>
                    <a:pt x="1879462" y="1164"/>
                  </a:cubicBezTo>
                  <a:cubicBezTo>
                    <a:pt x="2032298" y="9898"/>
                    <a:pt x="2253257" y="65792"/>
                    <a:pt x="2322251" y="22386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>
                <a:solidFill>
                  <a:schemeClr val="bg1"/>
                </a:solidFill>
              </a:endParaRPr>
            </a:p>
          </p:txBody>
        </p:sp>
        <p:sp>
          <p:nvSpPr>
            <p:cNvPr id="29" name="フリーフォーム 15">
              <a:extLst>
                <a:ext uri="{FF2B5EF4-FFF2-40B4-BE49-F238E27FC236}">
                  <a16:creationId xmlns:a16="http://schemas.microsoft.com/office/drawing/2014/main" id="{48B6AF3B-8E63-47FF-8C8F-AB8D8995B50D}"/>
                </a:ext>
              </a:extLst>
            </p:cNvPr>
            <p:cNvSpPr/>
            <p:nvPr userDrawn="1"/>
          </p:nvSpPr>
          <p:spPr>
            <a:xfrm>
              <a:off x="3722330" y="4248576"/>
              <a:ext cx="2352053" cy="1169709"/>
            </a:xfrm>
            <a:custGeom>
              <a:avLst/>
              <a:gdLst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9303"/>
                <a:gd name="connsiteX1" fmla="*/ 660368 w 2326724"/>
                <a:gd name="connsiteY1" fmla="*/ 223869 h 1189303"/>
                <a:gd name="connsiteX2" fmla="*/ 432423 w 2326724"/>
                <a:gd name="connsiteY2" fmla="*/ 417753 h 1189303"/>
                <a:gd name="connsiteX3" fmla="*/ 432423 w 2326724"/>
                <a:gd name="connsiteY3" fmla="*/ 755740 h 1189303"/>
                <a:gd name="connsiteX4" fmla="*/ 678708 w 2326724"/>
                <a:gd name="connsiteY4" fmla="*/ 944384 h 1189303"/>
                <a:gd name="connsiteX5" fmla="*/ 2303144 w 2326724"/>
                <a:gd name="connsiteY5" fmla="*/ 944384 h 1189303"/>
                <a:gd name="connsiteX6" fmla="*/ 1763412 w 2326724"/>
                <a:gd name="connsiteY6" fmla="*/ 1185430 h 1189303"/>
                <a:gd name="connsiteX7" fmla="*/ 576526 w 2326724"/>
                <a:gd name="connsiteY7" fmla="*/ 1185430 h 1189303"/>
                <a:gd name="connsiteX8" fmla="*/ 114 w 2326724"/>
                <a:gd name="connsiteY8" fmla="*/ 789801 h 1189303"/>
                <a:gd name="connsiteX9" fmla="*/ 5354 w 2326724"/>
                <a:gd name="connsiteY9" fmla="*/ 362732 h 1189303"/>
                <a:gd name="connsiteX10" fmla="*/ 529365 w 2326724"/>
                <a:gd name="connsiteY10" fmla="*/ 1164 h 1189303"/>
                <a:gd name="connsiteX11" fmla="*/ 1883935 w 2326724"/>
                <a:gd name="connsiteY11" fmla="*/ 1164 h 1189303"/>
                <a:gd name="connsiteX12" fmla="*/ 2326724 w 2326724"/>
                <a:gd name="connsiteY12" fmla="*/ 223869 h 1189303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763412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14735"/>
                <a:gd name="connsiteX1" fmla="*/ 660368 w 2326724"/>
                <a:gd name="connsiteY1" fmla="*/ 223869 h 1214735"/>
                <a:gd name="connsiteX2" fmla="*/ 432423 w 2326724"/>
                <a:gd name="connsiteY2" fmla="*/ 417753 h 1214735"/>
                <a:gd name="connsiteX3" fmla="*/ 432423 w 2326724"/>
                <a:gd name="connsiteY3" fmla="*/ 755740 h 1214735"/>
                <a:gd name="connsiteX4" fmla="*/ 678708 w 2326724"/>
                <a:gd name="connsiteY4" fmla="*/ 944384 h 1214735"/>
                <a:gd name="connsiteX5" fmla="*/ 2303144 w 2326724"/>
                <a:gd name="connsiteY5" fmla="*/ 944384 h 1214735"/>
                <a:gd name="connsiteX6" fmla="*/ 1886555 w 2326724"/>
                <a:gd name="connsiteY6" fmla="*/ 1185430 h 1214735"/>
                <a:gd name="connsiteX7" fmla="*/ 576526 w 2326724"/>
                <a:gd name="connsiteY7" fmla="*/ 1185430 h 1214735"/>
                <a:gd name="connsiteX8" fmla="*/ 114 w 2326724"/>
                <a:gd name="connsiteY8" fmla="*/ 789801 h 1214735"/>
                <a:gd name="connsiteX9" fmla="*/ 5354 w 2326724"/>
                <a:gd name="connsiteY9" fmla="*/ 362732 h 1214735"/>
                <a:gd name="connsiteX10" fmla="*/ 529365 w 2326724"/>
                <a:gd name="connsiteY10" fmla="*/ 1164 h 1214735"/>
                <a:gd name="connsiteX11" fmla="*/ 1883935 w 2326724"/>
                <a:gd name="connsiteY11" fmla="*/ 1164 h 1214735"/>
                <a:gd name="connsiteX12" fmla="*/ 2326724 w 2326724"/>
                <a:gd name="connsiteY12" fmla="*/ 223869 h 1214735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24104 w 2326724"/>
                <a:gd name="connsiteY5" fmla="*/ 944384 h 1185430"/>
                <a:gd name="connsiteX6" fmla="*/ 1886555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210949"/>
                <a:gd name="connsiteX1" fmla="*/ 660368 w 2326724"/>
                <a:gd name="connsiteY1" fmla="*/ 223869 h 1210949"/>
                <a:gd name="connsiteX2" fmla="*/ 432423 w 2326724"/>
                <a:gd name="connsiteY2" fmla="*/ 417753 h 1210949"/>
                <a:gd name="connsiteX3" fmla="*/ 432423 w 2326724"/>
                <a:gd name="connsiteY3" fmla="*/ 755740 h 1210949"/>
                <a:gd name="connsiteX4" fmla="*/ 678708 w 2326724"/>
                <a:gd name="connsiteY4" fmla="*/ 944384 h 1210949"/>
                <a:gd name="connsiteX5" fmla="*/ 2324104 w 2326724"/>
                <a:gd name="connsiteY5" fmla="*/ 944384 h 1210949"/>
                <a:gd name="connsiteX6" fmla="*/ 1889175 w 2326724"/>
                <a:gd name="connsiteY6" fmla="*/ 1169709 h 1210949"/>
                <a:gd name="connsiteX7" fmla="*/ 576526 w 2326724"/>
                <a:gd name="connsiteY7" fmla="*/ 1185430 h 1210949"/>
                <a:gd name="connsiteX8" fmla="*/ 114 w 2326724"/>
                <a:gd name="connsiteY8" fmla="*/ 789801 h 1210949"/>
                <a:gd name="connsiteX9" fmla="*/ 5354 w 2326724"/>
                <a:gd name="connsiteY9" fmla="*/ 362732 h 1210949"/>
                <a:gd name="connsiteX10" fmla="*/ 529365 w 2326724"/>
                <a:gd name="connsiteY10" fmla="*/ 1164 h 1210949"/>
                <a:gd name="connsiteX11" fmla="*/ 1883935 w 2326724"/>
                <a:gd name="connsiteY11" fmla="*/ 1164 h 1210949"/>
                <a:gd name="connsiteX12" fmla="*/ 2326724 w 2326724"/>
                <a:gd name="connsiteY12" fmla="*/ 223869 h 1210949"/>
                <a:gd name="connsiteX0" fmla="*/ 2367971 w 2367971"/>
                <a:gd name="connsiteY0" fmla="*/ 223869 h 1206462"/>
                <a:gd name="connsiteX1" fmla="*/ 701615 w 2367971"/>
                <a:gd name="connsiteY1" fmla="*/ 223869 h 1206462"/>
                <a:gd name="connsiteX2" fmla="*/ 473670 w 2367971"/>
                <a:gd name="connsiteY2" fmla="*/ 417753 h 1206462"/>
                <a:gd name="connsiteX3" fmla="*/ 473670 w 2367971"/>
                <a:gd name="connsiteY3" fmla="*/ 755740 h 1206462"/>
                <a:gd name="connsiteX4" fmla="*/ 719955 w 2367971"/>
                <a:gd name="connsiteY4" fmla="*/ 944384 h 1206462"/>
                <a:gd name="connsiteX5" fmla="*/ 2365351 w 2367971"/>
                <a:gd name="connsiteY5" fmla="*/ 944384 h 1206462"/>
                <a:gd name="connsiteX6" fmla="*/ 1930422 w 2367971"/>
                <a:gd name="connsiteY6" fmla="*/ 1169709 h 1206462"/>
                <a:gd name="connsiteX7" fmla="*/ 617773 w 2367971"/>
                <a:gd name="connsiteY7" fmla="*/ 1167089 h 1206462"/>
                <a:gd name="connsiteX8" fmla="*/ 41361 w 2367971"/>
                <a:gd name="connsiteY8" fmla="*/ 789801 h 1206462"/>
                <a:gd name="connsiteX9" fmla="*/ 46601 w 2367971"/>
                <a:gd name="connsiteY9" fmla="*/ 362732 h 1206462"/>
                <a:gd name="connsiteX10" fmla="*/ 570612 w 2367971"/>
                <a:gd name="connsiteY10" fmla="*/ 1164 h 1206462"/>
                <a:gd name="connsiteX11" fmla="*/ 1925182 w 2367971"/>
                <a:gd name="connsiteY11" fmla="*/ 1164 h 1206462"/>
                <a:gd name="connsiteX12" fmla="*/ 2367971 w 2367971"/>
                <a:gd name="connsiteY12" fmla="*/ 223869 h 1206462"/>
                <a:gd name="connsiteX0" fmla="*/ 2367971 w 2367971"/>
                <a:gd name="connsiteY0" fmla="*/ 223869 h 1196646"/>
                <a:gd name="connsiteX1" fmla="*/ 701615 w 2367971"/>
                <a:gd name="connsiteY1" fmla="*/ 223869 h 1196646"/>
                <a:gd name="connsiteX2" fmla="*/ 473670 w 2367971"/>
                <a:gd name="connsiteY2" fmla="*/ 417753 h 1196646"/>
                <a:gd name="connsiteX3" fmla="*/ 473670 w 2367971"/>
                <a:gd name="connsiteY3" fmla="*/ 755740 h 1196646"/>
                <a:gd name="connsiteX4" fmla="*/ 719955 w 2367971"/>
                <a:gd name="connsiteY4" fmla="*/ 944384 h 1196646"/>
                <a:gd name="connsiteX5" fmla="*/ 2365351 w 2367971"/>
                <a:gd name="connsiteY5" fmla="*/ 944384 h 1196646"/>
                <a:gd name="connsiteX6" fmla="*/ 1930422 w 2367971"/>
                <a:gd name="connsiteY6" fmla="*/ 1169709 h 1196646"/>
                <a:gd name="connsiteX7" fmla="*/ 617773 w 2367971"/>
                <a:gd name="connsiteY7" fmla="*/ 1167089 h 1196646"/>
                <a:gd name="connsiteX8" fmla="*/ 41361 w 2367971"/>
                <a:gd name="connsiteY8" fmla="*/ 789801 h 1196646"/>
                <a:gd name="connsiteX9" fmla="*/ 46601 w 2367971"/>
                <a:gd name="connsiteY9" fmla="*/ 362732 h 1196646"/>
                <a:gd name="connsiteX10" fmla="*/ 570612 w 2367971"/>
                <a:gd name="connsiteY10" fmla="*/ 1164 h 1196646"/>
                <a:gd name="connsiteX11" fmla="*/ 1925182 w 2367971"/>
                <a:gd name="connsiteY11" fmla="*/ 1164 h 1196646"/>
                <a:gd name="connsiteX12" fmla="*/ 2367971 w 2367971"/>
                <a:gd name="connsiteY12" fmla="*/ 223869 h 1196646"/>
                <a:gd name="connsiteX0" fmla="*/ 2367971 w 2367971"/>
                <a:gd name="connsiteY0" fmla="*/ 223869 h 1170786"/>
                <a:gd name="connsiteX1" fmla="*/ 701615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4799 w 2364799"/>
                <a:gd name="connsiteY0" fmla="*/ 223869 h 1185848"/>
                <a:gd name="connsiteX1" fmla="*/ 710349 w 2364799"/>
                <a:gd name="connsiteY1" fmla="*/ 223869 h 1185848"/>
                <a:gd name="connsiteX2" fmla="*/ 470498 w 2364799"/>
                <a:gd name="connsiteY2" fmla="*/ 417753 h 1185848"/>
                <a:gd name="connsiteX3" fmla="*/ 470498 w 2364799"/>
                <a:gd name="connsiteY3" fmla="*/ 755740 h 1185848"/>
                <a:gd name="connsiteX4" fmla="*/ 716783 w 2364799"/>
                <a:gd name="connsiteY4" fmla="*/ 944384 h 1185848"/>
                <a:gd name="connsiteX5" fmla="*/ 2362179 w 2364799"/>
                <a:gd name="connsiteY5" fmla="*/ 944384 h 1185848"/>
                <a:gd name="connsiteX6" fmla="*/ 1927250 w 2364799"/>
                <a:gd name="connsiteY6" fmla="*/ 1169709 h 1185848"/>
                <a:gd name="connsiteX7" fmla="*/ 571738 w 2364799"/>
                <a:gd name="connsiteY7" fmla="*/ 1167089 h 1185848"/>
                <a:gd name="connsiteX8" fmla="*/ 38189 w 2364799"/>
                <a:gd name="connsiteY8" fmla="*/ 789801 h 1185848"/>
                <a:gd name="connsiteX9" fmla="*/ 43429 w 2364799"/>
                <a:gd name="connsiteY9" fmla="*/ 362732 h 1185848"/>
                <a:gd name="connsiteX10" fmla="*/ 567440 w 2364799"/>
                <a:gd name="connsiteY10" fmla="*/ 1164 h 1185848"/>
                <a:gd name="connsiteX11" fmla="*/ 1922010 w 2364799"/>
                <a:gd name="connsiteY11" fmla="*/ 1164 h 1185848"/>
                <a:gd name="connsiteX12" fmla="*/ 2364799 w 2364799"/>
                <a:gd name="connsiteY12" fmla="*/ 223869 h 1185848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26629 w 2326629"/>
                <a:gd name="connsiteY0" fmla="*/ 223869 h 1169709"/>
                <a:gd name="connsiteX1" fmla="*/ 672179 w 2326629"/>
                <a:gd name="connsiteY1" fmla="*/ 223869 h 1169709"/>
                <a:gd name="connsiteX2" fmla="*/ 432328 w 2326629"/>
                <a:gd name="connsiteY2" fmla="*/ 417753 h 1169709"/>
                <a:gd name="connsiteX3" fmla="*/ 432328 w 2326629"/>
                <a:gd name="connsiteY3" fmla="*/ 755740 h 1169709"/>
                <a:gd name="connsiteX4" fmla="*/ 678613 w 2326629"/>
                <a:gd name="connsiteY4" fmla="*/ 944384 h 1169709"/>
                <a:gd name="connsiteX5" fmla="*/ 2324009 w 2326629"/>
                <a:gd name="connsiteY5" fmla="*/ 944384 h 1169709"/>
                <a:gd name="connsiteX6" fmla="*/ 1889080 w 2326629"/>
                <a:gd name="connsiteY6" fmla="*/ 1169709 h 1169709"/>
                <a:gd name="connsiteX7" fmla="*/ 533568 w 2326629"/>
                <a:gd name="connsiteY7" fmla="*/ 1167089 h 1169709"/>
                <a:gd name="connsiteX8" fmla="*/ 19 w 2326629"/>
                <a:gd name="connsiteY8" fmla="*/ 789801 h 1169709"/>
                <a:gd name="connsiteX9" fmla="*/ 5259 w 2326629"/>
                <a:gd name="connsiteY9" fmla="*/ 362732 h 1169709"/>
                <a:gd name="connsiteX10" fmla="*/ 529270 w 2326629"/>
                <a:gd name="connsiteY10" fmla="*/ 1164 h 1169709"/>
                <a:gd name="connsiteX11" fmla="*/ 1883840 w 2326629"/>
                <a:gd name="connsiteY11" fmla="*/ 1164 h 1169709"/>
                <a:gd name="connsiteX12" fmla="*/ 2326629 w 2326629"/>
                <a:gd name="connsiteY12" fmla="*/ 223869 h 1169709"/>
                <a:gd name="connsiteX0" fmla="*/ 2359806 w 2359806"/>
                <a:gd name="connsiteY0" fmla="*/ 223869 h 1195548"/>
                <a:gd name="connsiteX1" fmla="*/ 705356 w 2359806"/>
                <a:gd name="connsiteY1" fmla="*/ 223869 h 1195548"/>
                <a:gd name="connsiteX2" fmla="*/ 465505 w 2359806"/>
                <a:gd name="connsiteY2" fmla="*/ 417753 h 1195548"/>
                <a:gd name="connsiteX3" fmla="*/ 465505 w 2359806"/>
                <a:gd name="connsiteY3" fmla="*/ 755740 h 1195548"/>
                <a:gd name="connsiteX4" fmla="*/ 711790 w 2359806"/>
                <a:gd name="connsiteY4" fmla="*/ 944384 h 1195548"/>
                <a:gd name="connsiteX5" fmla="*/ 2357186 w 2359806"/>
                <a:gd name="connsiteY5" fmla="*/ 944384 h 1195548"/>
                <a:gd name="connsiteX6" fmla="*/ 1922257 w 2359806"/>
                <a:gd name="connsiteY6" fmla="*/ 1169709 h 1195548"/>
                <a:gd name="connsiteX7" fmla="*/ 566745 w 2359806"/>
                <a:gd name="connsiteY7" fmla="*/ 1167089 h 1195548"/>
                <a:gd name="connsiteX8" fmla="*/ 37959 w 2359806"/>
                <a:gd name="connsiteY8" fmla="*/ 792182 h 1195548"/>
                <a:gd name="connsiteX9" fmla="*/ 38436 w 2359806"/>
                <a:gd name="connsiteY9" fmla="*/ 362732 h 1195548"/>
                <a:gd name="connsiteX10" fmla="*/ 562447 w 2359806"/>
                <a:gd name="connsiteY10" fmla="*/ 1164 h 1195548"/>
                <a:gd name="connsiteX11" fmla="*/ 1917017 w 2359806"/>
                <a:gd name="connsiteY11" fmla="*/ 1164 h 1195548"/>
                <a:gd name="connsiteX12" fmla="*/ 2359806 w 2359806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438542 w 2438542"/>
                <a:gd name="connsiteY0" fmla="*/ 223869 h 1194314"/>
                <a:gd name="connsiteX1" fmla="*/ 784092 w 2438542"/>
                <a:gd name="connsiteY1" fmla="*/ 223869 h 1194314"/>
                <a:gd name="connsiteX2" fmla="*/ 544241 w 2438542"/>
                <a:gd name="connsiteY2" fmla="*/ 417753 h 1194314"/>
                <a:gd name="connsiteX3" fmla="*/ 544241 w 2438542"/>
                <a:gd name="connsiteY3" fmla="*/ 755740 h 1194314"/>
                <a:gd name="connsiteX4" fmla="*/ 790526 w 2438542"/>
                <a:gd name="connsiteY4" fmla="*/ 944384 h 1194314"/>
                <a:gd name="connsiteX5" fmla="*/ 2435922 w 2438542"/>
                <a:gd name="connsiteY5" fmla="*/ 944384 h 1194314"/>
                <a:gd name="connsiteX6" fmla="*/ 2000993 w 2438542"/>
                <a:gd name="connsiteY6" fmla="*/ 1169709 h 1194314"/>
                <a:gd name="connsiteX7" fmla="*/ 645481 w 2438542"/>
                <a:gd name="connsiteY7" fmla="*/ 1167089 h 1194314"/>
                <a:gd name="connsiteX8" fmla="*/ 14 w 2438542"/>
                <a:gd name="connsiteY8" fmla="*/ 808851 h 1194314"/>
                <a:gd name="connsiteX9" fmla="*/ 117172 w 2438542"/>
                <a:gd name="connsiteY9" fmla="*/ 362732 h 1194314"/>
                <a:gd name="connsiteX10" fmla="*/ 641183 w 2438542"/>
                <a:gd name="connsiteY10" fmla="*/ 1164 h 1194314"/>
                <a:gd name="connsiteX11" fmla="*/ 1995753 w 2438542"/>
                <a:gd name="connsiteY11" fmla="*/ 1164 h 1194314"/>
                <a:gd name="connsiteX12" fmla="*/ 2438542 w 2438542"/>
                <a:gd name="connsiteY12" fmla="*/ 223869 h 1194314"/>
                <a:gd name="connsiteX0" fmla="*/ 2321868 w 2321868"/>
                <a:gd name="connsiteY0" fmla="*/ 223869 h 1195372"/>
                <a:gd name="connsiteX1" fmla="*/ 667418 w 2321868"/>
                <a:gd name="connsiteY1" fmla="*/ 223869 h 1195372"/>
                <a:gd name="connsiteX2" fmla="*/ 427567 w 2321868"/>
                <a:gd name="connsiteY2" fmla="*/ 417753 h 1195372"/>
                <a:gd name="connsiteX3" fmla="*/ 427567 w 2321868"/>
                <a:gd name="connsiteY3" fmla="*/ 755740 h 1195372"/>
                <a:gd name="connsiteX4" fmla="*/ 673852 w 2321868"/>
                <a:gd name="connsiteY4" fmla="*/ 944384 h 1195372"/>
                <a:gd name="connsiteX5" fmla="*/ 2319248 w 2321868"/>
                <a:gd name="connsiteY5" fmla="*/ 944384 h 1195372"/>
                <a:gd name="connsiteX6" fmla="*/ 1884319 w 2321868"/>
                <a:gd name="connsiteY6" fmla="*/ 1169709 h 1195372"/>
                <a:gd name="connsiteX7" fmla="*/ 528807 w 2321868"/>
                <a:gd name="connsiteY7" fmla="*/ 1167089 h 1195372"/>
                <a:gd name="connsiteX8" fmla="*/ 21 w 2321868"/>
                <a:gd name="connsiteY8" fmla="*/ 794563 h 1195372"/>
                <a:gd name="connsiteX9" fmla="*/ 498 w 2321868"/>
                <a:gd name="connsiteY9" fmla="*/ 362732 h 1195372"/>
                <a:gd name="connsiteX10" fmla="*/ 524509 w 2321868"/>
                <a:gd name="connsiteY10" fmla="*/ 1164 h 1195372"/>
                <a:gd name="connsiteX11" fmla="*/ 1879079 w 2321868"/>
                <a:gd name="connsiteY11" fmla="*/ 1164 h 1195372"/>
                <a:gd name="connsiteX12" fmla="*/ 2321868 w 2321868"/>
                <a:gd name="connsiteY12" fmla="*/ 223869 h 1195372"/>
                <a:gd name="connsiteX0" fmla="*/ 2322251 w 2322251"/>
                <a:gd name="connsiteY0" fmla="*/ 223869 h 1195372"/>
                <a:gd name="connsiteX1" fmla="*/ 667801 w 2322251"/>
                <a:gd name="connsiteY1" fmla="*/ 223869 h 1195372"/>
                <a:gd name="connsiteX2" fmla="*/ 427950 w 2322251"/>
                <a:gd name="connsiteY2" fmla="*/ 417753 h 1195372"/>
                <a:gd name="connsiteX3" fmla="*/ 427950 w 2322251"/>
                <a:gd name="connsiteY3" fmla="*/ 755740 h 1195372"/>
                <a:gd name="connsiteX4" fmla="*/ 674235 w 2322251"/>
                <a:gd name="connsiteY4" fmla="*/ 944384 h 1195372"/>
                <a:gd name="connsiteX5" fmla="*/ 2319631 w 2322251"/>
                <a:gd name="connsiteY5" fmla="*/ 944384 h 1195372"/>
                <a:gd name="connsiteX6" fmla="*/ 1884702 w 2322251"/>
                <a:gd name="connsiteY6" fmla="*/ 1169709 h 1195372"/>
                <a:gd name="connsiteX7" fmla="*/ 529190 w 2322251"/>
                <a:gd name="connsiteY7" fmla="*/ 1167089 h 1195372"/>
                <a:gd name="connsiteX8" fmla="*/ 404 w 2322251"/>
                <a:gd name="connsiteY8" fmla="*/ 794563 h 1195372"/>
                <a:gd name="connsiteX9" fmla="*/ 881 w 2322251"/>
                <a:gd name="connsiteY9" fmla="*/ 362732 h 1195372"/>
                <a:gd name="connsiteX10" fmla="*/ 524892 w 2322251"/>
                <a:gd name="connsiteY10" fmla="*/ 1164 h 1195372"/>
                <a:gd name="connsiteX11" fmla="*/ 1879462 w 2322251"/>
                <a:gd name="connsiteY11" fmla="*/ 1164 h 1195372"/>
                <a:gd name="connsiteX12" fmla="*/ 2322251 w 2322251"/>
                <a:gd name="connsiteY12" fmla="*/ 223869 h 1195372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591003 w 2322251"/>
                <a:gd name="connsiteY5" fmla="*/ 944385 h 1169709"/>
                <a:gd name="connsiteX6" fmla="*/ 2319631 w 2322251"/>
                <a:gd name="connsiteY6" fmla="*/ 944384 h 1169709"/>
                <a:gd name="connsiteX7" fmla="*/ 1884702 w 2322251"/>
                <a:gd name="connsiteY7" fmla="*/ 1169709 h 1169709"/>
                <a:gd name="connsiteX8" fmla="*/ 529190 w 2322251"/>
                <a:gd name="connsiteY8" fmla="*/ 1167089 h 1169709"/>
                <a:gd name="connsiteX9" fmla="*/ 404 w 2322251"/>
                <a:gd name="connsiteY9" fmla="*/ 794563 h 1169709"/>
                <a:gd name="connsiteX10" fmla="*/ 881 w 2322251"/>
                <a:gd name="connsiteY10" fmla="*/ 362732 h 1169709"/>
                <a:gd name="connsiteX11" fmla="*/ 524892 w 2322251"/>
                <a:gd name="connsiteY11" fmla="*/ 1164 h 1169709"/>
                <a:gd name="connsiteX12" fmla="*/ 1879462 w 2322251"/>
                <a:gd name="connsiteY12" fmla="*/ 1164 h 1169709"/>
                <a:gd name="connsiteX13" fmla="*/ 2322251 w 2322251"/>
                <a:gd name="connsiteY13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591003 w 2322251"/>
                <a:gd name="connsiteY5" fmla="*/ 944385 h 1169709"/>
                <a:gd name="connsiteX6" fmla="*/ 2319631 w 2322251"/>
                <a:gd name="connsiteY6" fmla="*/ 944384 h 1169709"/>
                <a:gd name="connsiteX7" fmla="*/ 1884702 w 2322251"/>
                <a:gd name="connsiteY7" fmla="*/ 1169709 h 1169709"/>
                <a:gd name="connsiteX8" fmla="*/ 529190 w 2322251"/>
                <a:gd name="connsiteY8" fmla="*/ 1167089 h 1169709"/>
                <a:gd name="connsiteX9" fmla="*/ 404 w 2322251"/>
                <a:gd name="connsiteY9" fmla="*/ 794563 h 1169709"/>
                <a:gd name="connsiteX10" fmla="*/ 881 w 2322251"/>
                <a:gd name="connsiteY10" fmla="*/ 362732 h 1169709"/>
                <a:gd name="connsiteX11" fmla="*/ 524892 w 2322251"/>
                <a:gd name="connsiteY11" fmla="*/ 1164 h 1169709"/>
                <a:gd name="connsiteX12" fmla="*/ 1879462 w 2322251"/>
                <a:gd name="connsiteY12" fmla="*/ 1164 h 1169709"/>
                <a:gd name="connsiteX13" fmla="*/ 2322251 w 2322251"/>
                <a:gd name="connsiteY13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591003 w 2322251"/>
                <a:gd name="connsiteY5" fmla="*/ 944385 h 1169709"/>
                <a:gd name="connsiteX6" fmla="*/ 2319631 w 2322251"/>
                <a:gd name="connsiteY6" fmla="*/ 944384 h 1169709"/>
                <a:gd name="connsiteX7" fmla="*/ 1884702 w 2322251"/>
                <a:gd name="connsiteY7" fmla="*/ 1169709 h 1169709"/>
                <a:gd name="connsiteX8" fmla="*/ 529190 w 2322251"/>
                <a:gd name="connsiteY8" fmla="*/ 1167089 h 1169709"/>
                <a:gd name="connsiteX9" fmla="*/ 404 w 2322251"/>
                <a:gd name="connsiteY9" fmla="*/ 794563 h 1169709"/>
                <a:gd name="connsiteX10" fmla="*/ 881 w 2322251"/>
                <a:gd name="connsiteY10" fmla="*/ 362732 h 1169709"/>
                <a:gd name="connsiteX11" fmla="*/ 524892 w 2322251"/>
                <a:gd name="connsiteY11" fmla="*/ 1164 h 1169709"/>
                <a:gd name="connsiteX12" fmla="*/ 1879462 w 2322251"/>
                <a:gd name="connsiteY12" fmla="*/ 1164 h 1169709"/>
                <a:gd name="connsiteX13" fmla="*/ 2322251 w 2322251"/>
                <a:gd name="connsiteY13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591003 w 2322251"/>
                <a:gd name="connsiteY5" fmla="*/ 944385 h 1169709"/>
                <a:gd name="connsiteX6" fmla="*/ 2319631 w 2322251"/>
                <a:gd name="connsiteY6" fmla="*/ 944384 h 1169709"/>
                <a:gd name="connsiteX7" fmla="*/ 1884702 w 2322251"/>
                <a:gd name="connsiteY7" fmla="*/ 1169709 h 1169709"/>
                <a:gd name="connsiteX8" fmla="*/ 529190 w 2322251"/>
                <a:gd name="connsiteY8" fmla="*/ 1167089 h 1169709"/>
                <a:gd name="connsiteX9" fmla="*/ 404 w 2322251"/>
                <a:gd name="connsiteY9" fmla="*/ 794563 h 1169709"/>
                <a:gd name="connsiteX10" fmla="*/ 881 w 2322251"/>
                <a:gd name="connsiteY10" fmla="*/ 362732 h 1169709"/>
                <a:gd name="connsiteX11" fmla="*/ 524892 w 2322251"/>
                <a:gd name="connsiteY11" fmla="*/ 1164 h 1169709"/>
                <a:gd name="connsiteX12" fmla="*/ 1879462 w 2322251"/>
                <a:gd name="connsiteY12" fmla="*/ 1164 h 1169709"/>
                <a:gd name="connsiteX13" fmla="*/ 2322251 w 2322251"/>
                <a:gd name="connsiteY13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591003 w 2322251"/>
                <a:gd name="connsiteY5" fmla="*/ 944385 h 1169709"/>
                <a:gd name="connsiteX6" fmla="*/ 1934230 w 2322251"/>
                <a:gd name="connsiteY6" fmla="*/ 685000 h 1169709"/>
                <a:gd name="connsiteX7" fmla="*/ 2319631 w 2322251"/>
                <a:gd name="connsiteY7" fmla="*/ 944384 h 1169709"/>
                <a:gd name="connsiteX8" fmla="*/ 1884702 w 2322251"/>
                <a:gd name="connsiteY8" fmla="*/ 1169709 h 1169709"/>
                <a:gd name="connsiteX9" fmla="*/ 529190 w 2322251"/>
                <a:gd name="connsiteY9" fmla="*/ 1167089 h 1169709"/>
                <a:gd name="connsiteX10" fmla="*/ 404 w 2322251"/>
                <a:gd name="connsiteY10" fmla="*/ 794563 h 1169709"/>
                <a:gd name="connsiteX11" fmla="*/ 881 w 2322251"/>
                <a:gd name="connsiteY11" fmla="*/ 362732 h 1169709"/>
                <a:gd name="connsiteX12" fmla="*/ 524892 w 2322251"/>
                <a:gd name="connsiteY12" fmla="*/ 1164 h 1169709"/>
                <a:gd name="connsiteX13" fmla="*/ 1879462 w 2322251"/>
                <a:gd name="connsiteY13" fmla="*/ 1164 h 1169709"/>
                <a:gd name="connsiteX14" fmla="*/ 2322251 w 2322251"/>
                <a:gd name="connsiteY14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591003 w 2322251"/>
                <a:gd name="connsiteY5" fmla="*/ 944385 h 1169709"/>
                <a:gd name="connsiteX6" fmla="*/ 1934230 w 2322251"/>
                <a:gd name="connsiteY6" fmla="*/ 685000 h 1169709"/>
                <a:gd name="connsiteX7" fmla="*/ 2319631 w 2322251"/>
                <a:gd name="connsiteY7" fmla="*/ 944384 h 1169709"/>
                <a:gd name="connsiteX8" fmla="*/ 1884702 w 2322251"/>
                <a:gd name="connsiteY8" fmla="*/ 1169709 h 1169709"/>
                <a:gd name="connsiteX9" fmla="*/ 529190 w 2322251"/>
                <a:gd name="connsiteY9" fmla="*/ 1167089 h 1169709"/>
                <a:gd name="connsiteX10" fmla="*/ 404 w 2322251"/>
                <a:gd name="connsiteY10" fmla="*/ 794563 h 1169709"/>
                <a:gd name="connsiteX11" fmla="*/ 881 w 2322251"/>
                <a:gd name="connsiteY11" fmla="*/ 362732 h 1169709"/>
                <a:gd name="connsiteX12" fmla="*/ 524892 w 2322251"/>
                <a:gd name="connsiteY12" fmla="*/ 1164 h 1169709"/>
                <a:gd name="connsiteX13" fmla="*/ 1879462 w 2322251"/>
                <a:gd name="connsiteY13" fmla="*/ 1164 h 1169709"/>
                <a:gd name="connsiteX14" fmla="*/ 2322251 w 2322251"/>
                <a:gd name="connsiteY14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622443 w 2322251"/>
                <a:gd name="connsiteY5" fmla="*/ 947005 h 1169709"/>
                <a:gd name="connsiteX6" fmla="*/ 1934230 w 2322251"/>
                <a:gd name="connsiteY6" fmla="*/ 685000 h 1169709"/>
                <a:gd name="connsiteX7" fmla="*/ 2319631 w 2322251"/>
                <a:gd name="connsiteY7" fmla="*/ 944384 h 1169709"/>
                <a:gd name="connsiteX8" fmla="*/ 1884702 w 2322251"/>
                <a:gd name="connsiteY8" fmla="*/ 1169709 h 1169709"/>
                <a:gd name="connsiteX9" fmla="*/ 529190 w 2322251"/>
                <a:gd name="connsiteY9" fmla="*/ 1167089 h 1169709"/>
                <a:gd name="connsiteX10" fmla="*/ 404 w 2322251"/>
                <a:gd name="connsiteY10" fmla="*/ 794563 h 1169709"/>
                <a:gd name="connsiteX11" fmla="*/ 881 w 2322251"/>
                <a:gd name="connsiteY11" fmla="*/ 362732 h 1169709"/>
                <a:gd name="connsiteX12" fmla="*/ 524892 w 2322251"/>
                <a:gd name="connsiteY12" fmla="*/ 1164 h 1169709"/>
                <a:gd name="connsiteX13" fmla="*/ 1879462 w 2322251"/>
                <a:gd name="connsiteY13" fmla="*/ 1164 h 1169709"/>
                <a:gd name="connsiteX14" fmla="*/ 2322251 w 2322251"/>
                <a:gd name="connsiteY14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622443 w 2322251"/>
                <a:gd name="connsiteY5" fmla="*/ 947005 h 1169709"/>
                <a:gd name="connsiteX6" fmla="*/ 1934230 w 2322251"/>
                <a:gd name="connsiteY6" fmla="*/ 685000 h 1169709"/>
                <a:gd name="connsiteX7" fmla="*/ 2319631 w 2322251"/>
                <a:gd name="connsiteY7" fmla="*/ 944384 h 1169709"/>
                <a:gd name="connsiteX8" fmla="*/ 1884702 w 2322251"/>
                <a:gd name="connsiteY8" fmla="*/ 1169709 h 1169709"/>
                <a:gd name="connsiteX9" fmla="*/ 529190 w 2322251"/>
                <a:gd name="connsiteY9" fmla="*/ 1167089 h 1169709"/>
                <a:gd name="connsiteX10" fmla="*/ 404 w 2322251"/>
                <a:gd name="connsiteY10" fmla="*/ 794563 h 1169709"/>
                <a:gd name="connsiteX11" fmla="*/ 881 w 2322251"/>
                <a:gd name="connsiteY11" fmla="*/ 362732 h 1169709"/>
                <a:gd name="connsiteX12" fmla="*/ 524892 w 2322251"/>
                <a:gd name="connsiteY12" fmla="*/ 1164 h 1169709"/>
                <a:gd name="connsiteX13" fmla="*/ 1879462 w 2322251"/>
                <a:gd name="connsiteY13" fmla="*/ 1164 h 1169709"/>
                <a:gd name="connsiteX14" fmla="*/ 2322251 w 2322251"/>
                <a:gd name="connsiteY14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622443 w 2322251"/>
                <a:gd name="connsiteY5" fmla="*/ 947005 h 1169709"/>
                <a:gd name="connsiteX6" fmla="*/ 1934230 w 2322251"/>
                <a:gd name="connsiteY6" fmla="*/ 685000 h 1169709"/>
                <a:gd name="connsiteX7" fmla="*/ 970049 w 2322251"/>
                <a:gd name="connsiteY7" fmla="*/ 679759 h 1169709"/>
                <a:gd name="connsiteX8" fmla="*/ 2319631 w 2322251"/>
                <a:gd name="connsiteY8" fmla="*/ 944384 h 1169709"/>
                <a:gd name="connsiteX9" fmla="*/ 1884702 w 2322251"/>
                <a:gd name="connsiteY9" fmla="*/ 1169709 h 1169709"/>
                <a:gd name="connsiteX10" fmla="*/ 529190 w 2322251"/>
                <a:gd name="connsiteY10" fmla="*/ 1167089 h 1169709"/>
                <a:gd name="connsiteX11" fmla="*/ 404 w 2322251"/>
                <a:gd name="connsiteY11" fmla="*/ 794563 h 1169709"/>
                <a:gd name="connsiteX12" fmla="*/ 881 w 2322251"/>
                <a:gd name="connsiteY12" fmla="*/ 362732 h 1169709"/>
                <a:gd name="connsiteX13" fmla="*/ 524892 w 2322251"/>
                <a:gd name="connsiteY13" fmla="*/ 1164 h 1169709"/>
                <a:gd name="connsiteX14" fmla="*/ 1879462 w 2322251"/>
                <a:gd name="connsiteY14" fmla="*/ 1164 h 1169709"/>
                <a:gd name="connsiteX15" fmla="*/ 2322251 w 2322251"/>
                <a:gd name="connsiteY15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622443 w 2322251"/>
                <a:gd name="connsiteY5" fmla="*/ 947005 h 1169709"/>
                <a:gd name="connsiteX6" fmla="*/ 1934230 w 2322251"/>
                <a:gd name="connsiteY6" fmla="*/ 685000 h 1169709"/>
                <a:gd name="connsiteX7" fmla="*/ 970049 w 2322251"/>
                <a:gd name="connsiteY7" fmla="*/ 679759 h 1169709"/>
                <a:gd name="connsiteX8" fmla="*/ 980529 w 2322251"/>
                <a:gd name="connsiteY8" fmla="*/ 475395 h 1169709"/>
                <a:gd name="connsiteX9" fmla="*/ 2319631 w 2322251"/>
                <a:gd name="connsiteY9" fmla="*/ 944384 h 1169709"/>
                <a:gd name="connsiteX10" fmla="*/ 1884702 w 2322251"/>
                <a:gd name="connsiteY10" fmla="*/ 1169709 h 1169709"/>
                <a:gd name="connsiteX11" fmla="*/ 529190 w 2322251"/>
                <a:gd name="connsiteY11" fmla="*/ 1167089 h 1169709"/>
                <a:gd name="connsiteX12" fmla="*/ 404 w 2322251"/>
                <a:gd name="connsiteY12" fmla="*/ 794563 h 1169709"/>
                <a:gd name="connsiteX13" fmla="*/ 881 w 2322251"/>
                <a:gd name="connsiteY13" fmla="*/ 362732 h 1169709"/>
                <a:gd name="connsiteX14" fmla="*/ 524892 w 2322251"/>
                <a:gd name="connsiteY14" fmla="*/ 1164 h 1169709"/>
                <a:gd name="connsiteX15" fmla="*/ 1879462 w 2322251"/>
                <a:gd name="connsiteY15" fmla="*/ 1164 h 1169709"/>
                <a:gd name="connsiteX16" fmla="*/ 2322251 w 2322251"/>
                <a:gd name="connsiteY16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350957"/>
                <a:gd name="connsiteY0" fmla="*/ 223869 h 1169709"/>
                <a:gd name="connsiteX1" fmla="*/ 667801 w 2350957"/>
                <a:gd name="connsiteY1" fmla="*/ 223869 h 1169709"/>
                <a:gd name="connsiteX2" fmla="*/ 427950 w 2350957"/>
                <a:gd name="connsiteY2" fmla="*/ 417753 h 1169709"/>
                <a:gd name="connsiteX3" fmla="*/ 427950 w 2350957"/>
                <a:gd name="connsiteY3" fmla="*/ 755740 h 1169709"/>
                <a:gd name="connsiteX4" fmla="*/ 674235 w 2350957"/>
                <a:gd name="connsiteY4" fmla="*/ 944384 h 1169709"/>
                <a:gd name="connsiteX5" fmla="*/ 1622443 w 2350957"/>
                <a:gd name="connsiteY5" fmla="*/ 947005 h 1169709"/>
                <a:gd name="connsiteX6" fmla="*/ 1934230 w 2350957"/>
                <a:gd name="connsiteY6" fmla="*/ 685000 h 1169709"/>
                <a:gd name="connsiteX7" fmla="*/ 970049 w 2350957"/>
                <a:gd name="connsiteY7" fmla="*/ 679759 h 1169709"/>
                <a:gd name="connsiteX8" fmla="*/ 980529 w 2350957"/>
                <a:gd name="connsiteY8" fmla="*/ 475395 h 1169709"/>
                <a:gd name="connsiteX9" fmla="*/ 2350819 w 2350957"/>
                <a:gd name="connsiteY9" fmla="*/ 504216 h 1169709"/>
                <a:gd name="connsiteX10" fmla="*/ 2319631 w 2350957"/>
                <a:gd name="connsiteY10" fmla="*/ 944384 h 1169709"/>
                <a:gd name="connsiteX11" fmla="*/ 1884702 w 2350957"/>
                <a:gd name="connsiteY11" fmla="*/ 1169709 h 1169709"/>
                <a:gd name="connsiteX12" fmla="*/ 529190 w 2350957"/>
                <a:gd name="connsiteY12" fmla="*/ 1167089 h 1169709"/>
                <a:gd name="connsiteX13" fmla="*/ 404 w 2350957"/>
                <a:gd name="connsiteY13" fmla="*/ 794563 h 1169709"/>
                <a:gd name="connsiteX14" fmla="*/ 881 w 2350957"/>
                <a:gd name="connsiteY14" fmla="*/ 362732 h 1169709"/>
                <a:gd name="connsiteX15" fmla="*/ 524892 w 2350957"/>
                <a:gd name="connsiteY15" fmla="*/ 1164 h 1169709"/>
                <a:gd name="connsiteX16" fmla="*/ 1879462 w 2350957"/>
                <a:gd name="connsiteY16" fmla="*/ 1164 h 1169709"/>
                <a:gd name="connsiteX17" fmla="*/ 2322251 w 2350957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70049 w 2352053"/>
                <a:gd name="connsiteY7" fmla="*/ 679759 h 1169709"/>
                <a:gd name="connsiteX8" fmla="*/ 980529 w 2352053"/>
                <a:gd name="connsiteY8" fmla="*/ 475395 h 1169709"/>
                <a:gd name="connsiteX9" fmla="*/ 2350819 w 2352053"/>
                <a:gd name="connsiteY9" fmla="*/ 504216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70049 w 2352053"/>
                <a:gd name="connsiteY7" fmla="*/ 679759 h 1169709"/>
                <a:gd name="connsiteX8" fmla="*/ 980529 w 2352053"/>
                <a:gd name="connsiteY8" fmla="*/ 4753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70049 w 2352053"/>
                <a:gd name="connsiteY7" fmla="*/ 679759 h 1169709"/>
                <a:gd name="connsiteX8" fmla="*/ 980529 w 2352053"/>
                <a:gd name="connsiteY8" fmla="*/ 4884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70049 w 2352053"/>
                <a:gd name="connsiteY7" fmla="*/ 679759 h 1169709"/>
                <a:gd name="connsiteX8" fmla="*/ 980529 w 2352053"/>
                <a:gd name="connsiteY8" fmla="*/ 4884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80529 w 2352053"/>
                <a:gd name="connsiteY7" fmla="*/ 687619 h 1169709"/>
                <a:gd name="connsiteX8" fmla="*/ 980529 w 2352053"/>
                <a:gd name="connsiteY8" fmla="*/ 4884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80529 w 2352053"/>
                <a:gd name="connsiteY7" fmla="*/ 687619 h 1169709"/>
                <a:gd name="connsiteX8" fmla="*/ 980529 w 2352053"/>
                <a:gd name="connsiteY8" fmla="*/ 4884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80529 w 2352053"/>
                <a:gd name="connsiteY7" fmla="*/ 687619 h 1169709"/>
                <a:gd name="connsiteX8" fmla="*/ 980529 w 2352053"/>
                <a:gd name="connsiteY8" fmla="*/ 4884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80529 w 2352053"/>
                <a:gd name="connsiteY7" fmla="*/ 687619 h 1169709"/>
                <a:gd name="connsiteX8" fmla="*/ 980529 w 2352053"/>
                <a:gd name="connsiteY8" fmla="*/ 4884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52053" h="1169709">
                  <a:moveTo>
                    <a:pt x="2322251" y="223869"/>
                  </a:moveTo>
                  <a:lnTo>
                    <a:pt x="667801" y="223869"/>
                  </a:lnTo>
                  <a:cubicBezTo>
                    <a:pt x="515135" y="225616"/>
                    <a:pt x="429825" y="338633"/>
                    <a:pt x="427950" y="417753"/>
                  </a:cubicBezTo>
                  <a:cubicBezTo>
                    <a:pt x="426075" y="496873"/>
                    <a:pt x="429458" y="668084"/>
                    <a:pt x="427950" y="755740"/>
                  </a:cubicBezTo>
                  <a:cubicBezTo>
                    <a:pt x="426442" y="843396"/>
                    <a:pt x="509214" y="939144"/>
                    <a:pt x="674235" y="944384"/>
                  </a:cubicBezTo>
                  <a:cubicBezTo>
                    <a:pt x="839256" y="949624"/>
                    <a:pt x="1389737" y="949188"/>
                    <a:pt x="1622443" y="947005"/>
                  </a:cubicBezTo>
                  <a:cubicBezTo>
                    <a:pt x="1855149" y="944822"/>
                    <a:pt x="1922439" y="857923"/>
                    <a:pt x="1934230" y="685000"/>
                  </a:cubicBezTo>
                  <a:lnTo>
                    <a:pt x="980529" y="687619"/>
                  </a:lnTo>
                  <a:cubicBezTo>
                    <a:pt x="980093" y="646135"/>
                    <a:pt x="974852" y="547446"/>
                    <a:pt x="980529" y="488495"/>
                  </a:cubicBezTo>
                  <a:cubicBezTo>
                    <a:pt x="1072668" y="492425"/>
                    <a:pt x="2127635" y="488932"/>
                    <a:pt x="2350819" y="491115"/>
                  </a:cubicBezTo>
                  <a:cubicBezTo>
                    <a:pt x="2353918" y="679323"/>
                    <a:pt x="2353650" y="869276"/>
                    <a:pt x="2319631" y="944384"/>
                  </a:cubicBezTo>
                  <a:cubicBezTo>
                    <a:pt x="2247143" y="1092855"/>
                    <a:pt x="2049761" y="1168381"/>
                    <a:pt x="1884702" y="1169709"/>
                  </a:cubicBezTo>
                  <a:lnTo>
                    <a:pt x="529190" y="1167089"/>
                  </a:lnTo>
                  <a:cubicBezTo>
                    <a:pt x="193708" y="1164096"/>
                    <a:pt x="348" y="969103"/>
                    <a:pt x="404" y="794563"/>
                  </a:cubicBezTo>
                  <a:cubicBezTo>
                    <a:pt x="460" y="620023"/>
                    <a:pt x="-809" y="549337"/>
                    <a:pt x="881" y="362732"/>
                  </a:cubicBezTo>
                  <a:cubicBezTo>
                    <a:pt x="4952" y="128502"/>
                    <a:pt x="322274" y="3784"/>
                    <a:pt x="524892" y="1164"/>
                  </a:cubicBezTo>
                  <a:cubicBezTo>
                    <a:pt x="727510" y="-1456"/>
                    <a:pt x="1427939" y="1164"/>
                    <a:pt x="1879462" y="1164"/>
                  </a:cubicBezTo>
                  <a:cubicBezTo>
                    <a:pt x="2032298" y="9898"/>
                    <a:pt x="2253257" y="65792"/>
                    <a:pt x="2322251" y="22386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>
                <a:solidFill>
                  <a:schemeClr val="bg1"/>
                </a:solidFill>
              </a:endParaRP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B1A9B51D-60A4-4C5E-A721-3327D171DEF3}"/>
                </a:ext>
              </a:extLst>
            </p:cNvPr>
            <p:cNvGrpSpPr/>
            <p:nvPr userDrawn="1"/>
          </p:nvGrpSpPr>
          <p:grpSpPr>
            <a:xfrm>
              <a:off x="919874" y="4248521"/>
              <a:ext cx="2336732" cy="1169764"/>
              <a:chOff x="943598" y="2634558"/>
              <a:chExt cx="2336732" cy="1169764"/>
            </a:xfrm>
            <a:grpFill/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9593F4B1-8E41-4647-8C8D-50F84DF03E2B}"/>
                  </a:ext>
                </a:extLst>
              </p:cNvPr>
              <p:cNvSpPr/>
              <p:nvPr userDrawn="1"/>
            </p:nvSpPr>
            <p:spPr>
              <a:xfrm>
                <a:off x="943598" y="2634558"/>
                <a:ext cx="430377" cy="1169764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A976F1A3-8008-42F4-8855-272047144AA9}"/>
                  </a:ext>
                </a:extLst>
              </p:cNvPr>
              <p:cNvSpPr/>
              <p:nvPr userDrawn="1"/>
            </p:nvSpPr>
            <p:spPr>
              <a:xfrm>
                <a:off x="2849953" y="2634558"/>
                <a:ext cx="430377" cy="1169764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27DC9D03-3480-4714-899D-4FC19F17D1AB}"/>
                  </a:ext>
                </a:extLst>
              </p:cNvPr>
              <p:cNvSpPr/>
              <p:nvPr userDrawn="1"/>
            </p:nvSpPr>
            <p:spPr>
              <a:xfrm>
                <a:off x="1330036" y="3123667"/>
                <a:ext cx="1582615" cy="198227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フリーフォーム 17">
              <a:extLst>
                <a:ext uri="{FF2B5EF4-FFF2-40B4-BE49-F238E27FC236}">
                  <a16:creationId xmlns:a16="http://schemas.microsoft.com/office/drawing/2014/main" id="{4EC50E4C-270A-4DB0-9C13-C06CC1239352}"/>
                </a:ext>
              </a:extLst>
            </p:cNvPr>
            <p:cNvSpPr/>
            <p:nvPr userDrawn="1"/>
          </p:nvSpPr>
          <p:spPr>
            <a:xfrm>
              <a:off x="6514994" y="4248632"/>
              <a:ext cx="2321370" cy="683939"/>
            </a:xfrm>
            <a:custGeom>
              <a:avLst/>
              <a:gdLst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9303"/>
                <a:gd name="connsiteX1" fmla="*/ 660368 w 2326724"/>
                <a:gd name="connsiteY1" fmla="*/ 223869 h 1189303"/>
                <a:gd name="connsiteX2" fmla="*/ 432423 w 2326724"/>
                <a:gd name="connsiteY2" fmla="*/ 417753 h 1189303"/>
                <a:gd name="connsiteX3" fmla="*/ 432423 w 2326724"/>
                <a:gd name="connsiteY3" fmla="*/ 755740 h 1189303"/>
                <a:gd name="connsiteX4" fmla="*/ 678708 w 2326724"/>
                <a:gd name="connsiteY4" fmla="*/ 944384 h 1189303"/>
                <a:gd name="connsiteX5" fmla="*/ 2303144 w 2326724"/>
                <a:gd name="connsiteY5" fmla="*/ 944384 h 1189303"/>
                <a:gd name="connsiteX6" fmla="*/ 1763412 w 2326724"/>
                <a:gd name="connsiteY6" fmla="*/ 1185430 h 1189303"/>
                <a:gd name="connsiteX7" fmla="*/ 576526 w 2326724"/>
                <a:gd name="connsiteY7" fmla="*/ 1185430 h 1189303"/>
                <a:gd name="connsiteX8" fmla="*/ 114 w 2326724"/>
                <a:gd name="connsiteY8" fmla="*/ 789801 h 1189303"/>
                <a:gd name="connsiteX9" fmla="*/ 5354 w 2326724"/>
                <a:gd name="connsiteY9" fmla="*/ 362732 h 1189303"/>
                <a:gd name="connsiteX10" fmla="*/ 529365 w 2326724"/>
                <a:gd name="connsiteY10" fmla="*/ 1164 h 1189303"/>
                <a:gd name="connsiteX11" fmla="*/ 1883935 w 2326724"/>
                <a:gd name="connsiteY11" fmla="*/ 1164 h 1189303"/>
                <a:gd name="connsiteX12" fmla="*/ 2326724 w 2326724"/>
                <a:gd name="connsiteY12" fmla="*/ 223869 h 1189303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763412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14735"/>
                <a:gd name="connsiteX1" fmla="*/ 660368 w 2326724"/>
                <a:gd name="connsiteY1" fmla="*/ 223869 h 1214735"/>
                <a:gd name="connsiteX2" fmla="*/ 432423 w 2326724"/>
                <a:gd name="connsiteY2" fmla="*/ 417753 h 1214735"/>
                <a:gd name="connsiteX3" fmla="*/ 432423 w 2326724"/>
                <a:gd name="connsiteY3" fmla="*/ 755740 h 1214735"/>
                <a:gd name="connsiteX4" fmla="*/ 678708 w 2326724"/>
                <a:gd name="connsiteY4" fmla="*/ 944384 h 1214735"/>
                <a:gd name="connsiteX5" fmla="*/ 2303144 w 2326724"/>
                <a:gd name="connsiteY5" fmla="*/ 944384 h 1214735"/>
                <a:gd name="connsiteX6" fmla="*/ 1886555 w 2326724"/>
                <a:gd name="connsiteY6" fmla="*/ 1185430 h 1214735"/>
                <a:gd name="connsiteX7" fmla="*/ 576526 w 2326724"/>
                <a:gd name="connsiteY7" fmla="*/ 1185430 h 1214735"/>
                <a:gd name="connsiteX8" fmla="*/ 114 w 2326724"/>
                <a:gd name="connsiteY8" fmla="*/ 789801 h 1214735"/>
                <a:gd name="connsiteX9" fmla="*/ 5354 w 2326724"/>
                <a:gd name="connsiteY9" fmla="*/ 362732 h 1214735"/>
                <a:gd name="connsiteX10" fmla="*/ 529365 w 2326724"/>
                <a:gd name="connsiteY10" fmla="*/ 1164 h 1214735"/>
                <a:gd name="connsiteX11" fmla="*/ 1883935 w 2326724"/>
                <a:gd name="connsiteY11" fmla="*/ 1164 h 1214735"/>
                <a:gd name="connsiteX12" fmla="*/ 2326724 w 2326724"/>
                <a:gd name="connsiteY12" fmla="*/ 223869 h 1214735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24104 w 2326724"/>
                <a:gd name="connsiteY5" fmla="*/ 944384 h 1185430"/>
                <a:gd name="connsiteX6" fmla="*/ 1886555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210949"/>
                <a:gd name="connsiteX1" fmla="*/ 660368 w 2326724"/>
                <a:gd name="connsiteY1" fmla="*/ 223869 h 1210949"/>
                <a:gd name="connsiteX2" fmla="*/ 432423 w 2326724"/>
                <a:gd name="connsiteY2" fmla="*/ 417753 h 1210949"/>
                <a:gd name="connsiteX3" fmla="*/ 432423 w 2326724"/>
                <a:gd name="connsiteY3" fmla="*/ 755740 h 1210949"/>
                <a:gd name="connsiteX4" fmla="*/ 678708 w 2326724"/>
                <a:gd name="connsiteY4" fmla="*/ 944384 h 1210949"/>
                <a:gd name="connsiteX5" fmla="*/ 2324104 w 2326724"/>
                <a:gd name="connsiteY5" fmla="*/ 944384 h 1210949"/>
                <a:gd name="connsiteX6" fmla="*/ 1889175 w 2326724"/>
                <a:gd name="connsiteY6" fmla="*/ 1169709 h 1210949"/>
                <a:gd name="connsiteX7" fmla="*/ 576526 w 2326724"/>
                <a:gd name="connsiteY7" fmla="*/ 1185430 h 1210949"/>
                <a:gd name="connsiteX8" fmla="*/ 114 w 2326724"/>
                <a:gd name="connsiteY8" fmla="*/ 789801 h 1210949"/>
                <a:gd name="connsiteX9" fmla="*/ 5354 w 2326724"/>
                <a:gd name="connsiteY9" fmla="*/ 362732 h 1210949"/>
                <a:gd name="connsiteX10" fmla="*/ 529365 w 2326724"/>
                <a:gd name="connsiteY10" fmla="*/ 1164 h 1210949"/>
                <a:gd name="connsiteX11" fmla="*/ 1883935 w 2326724"/>
                <a:gd name="connsiteY11" fmla="*/ 1164 h 1210949"/>
                <a:gd name="connsiteX12" fmla="*/ 2326724 w 2326724"/>
                <a:gd name="connsiteY12" fmla="*/ 223869 h 1210949"/>
                <a:gd name="connsiteX0" fmla="*/ 2367971 w 2367971"/>
                <a:gd name="connsiteY0" fmla="*/ 223869 h 1206462"/>
                <a:gd name="connsiteX1" fmla="*/ 701615 w 2367971"/>
                <a:gd name="connsiteY1" fmla="*/ 223869 h 1206462"/>
                <a:gd name="connsiteX2" fmla="*/ 473670 w 2367971"/>
                <a:gd name="connsiteY2" fmla="*/ 417753 h 1206462"/>
                <a:gd name="connsiteX3" fmla="*/ 473670 w 2367971"/>
                <a:gd name="connsiteY3" fmla="*/ 755740 h 1206462"/>
                <a:gd name="connsiteX4" fmla="*/ 719955 w 2367971"/>
                <a:gd name="connsiteY4" fmla="*/ 944384 h 1206462"/>
                <a:gd name="connsiteX5" fmla="*/ 2365351 w 2367971"/>
                <a:gd name="connsiteY5" fmla="*/ 944384 h 1206462"/>
                <a:gd name="connsiteX6" fmla="*/ 1930422 w 2367971"/>
                <a:gd name="connsiteY6" fmla="*/ 1169709 h 1206462"/>
                <a:gd name="connsiteX7" fmla="*/ 617773 w 2367971"/>
                <a:gd name="connsiteY7" fmla="*/ 1167089 h 1206462"/>
                <a:gd name="connsiteX8" fmla="*/ 41361 w 2367971"/>
                <a:gd name="connsiteY8" fmla="*/ 789801 h 1206462"/>
                <a:gd name="connsiteX9" fmla="*/ 46601 w 2367971"/>
                <a:gd name="connsiteY9" fmla="*/ 362732 h 1206462"/>
                <a:gd name="connsiteX10" fmla="*/ 570612 w 2367971"/>
                <a:gd name="connsiteY10" fmla="*/ 1164 h 1206462"/>
                <a:gd name="connsiteX11" fmla="*/ 1925182 w 2367971"/>
                <a:gd name="connsiteY11" fmla="*/ 1164 h 1206462"/>
                <a:gd name="connsiteX12" fmla="*/ 2367971 w 2367971"/>
                <a:gd name="connsiteY12" fmla="*/ 223869 h 1206462"/>
                <a:gd name="connsiteX0" fmla="*/ 2367971 w 2367971"/>
                <a:gd name="connsiteY0" fmla="*/ 223869 h 1196646"/>
                <a:gd name="connsiteX1" fmla="*/ 701615 w 2367971"/>
                <a:gd name="connsiteY1" fmla="*/ 223869 h 1196646"/>
                <a:gd name="connsiteX2" fmla="*/ 473670 w 2367971"/>
                <a:gd name="connsiteY2" fmla="*/ 417753 h 1196646"/>
                <a:gd name="connsiteX3" fmla="*/ 473670 w 2367971"/>
                <a:gd name="connsiteY3" fmla="*/ 755740 h 1196646"/>
                <a:gd name="connsiteX4" fmla="*/ 719955 w 2367971"/>
                <a:gd name="connsiteY4" fmla="*/ 944384 h 1196646"/>
                <a:gd name="connsiteX5" fmla="*/ 2365351 w 2367971"/>
                <a:gd name="connsiteY5" fmla="*/ 944384 h 1196646"/>
                <a:gd name="connsiteX6" fmla="*/ 1930422 w 2367971"/>
                <a:gd name="connsiteY6" fmla="*/ 1169709 h 1196646"/>
                <a:gd name="connsiteX7" fmla="*/ 617773 w 2367971"/>
                <a:gd name="connsiteY7" fmla="*/ 1167089 h 1196646"/>
                <a:gd name="connsiteX8" fmla="*/ 41361 w 2367971"/>
                <a:gd name="connsiteY8" fmla="*/ 789801 h 1196646"/>
                <a:gd name="connsiteX9" fmla="*/ 46601 w 2367971"/>
                <a:gd name="connsiteY9" fmla="*/ 362732 h 1196646"/>
                <a:gd name="connsiteX10" fmla="*/ 570612 w 2367971"/>
                <a:gd name="connsiteY10" fmla="*/ 1164 h 1196646"/>
                <a:gd name="connsiteX11" fmla="*/ 1925182 w 2367971"/>
                <a:gd name="connsiteY11" fmla="*/ 1164 h 1196646"/>
                <a:gd name="connsiteX12" fmla="*/ 2367971 w 2367971"/>
                <a:gd name="connsiteY12" fmla="*/ 223869 h 1196646"/>
                <a:gd name="connsiteX0" fmla="*/ 2367971 w 2367971"/>
                <a:gd name="connsiteY0" fmla="*/ 223869 h 1170786"/>
                <a:gd name="connsiteX1" fmla="*/ 701615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4799 w 2364799"/>
                <a:gd name="connsiteY0" fmla="*/ 223869 h 1185848"/>
                <a:gd name="connsiteX1" fmla="*/ 710349 w 2364799"/>
                <a:gd name="connsiteY1" fmla="*/ 223869 h 1185848"/>
                <a:gd name="connsiteX2" fmla="*/ 470498 w 2364799"/>
                <a:gd name="connsiteY2" fmla="*/ 417753 h 1185848"/>
                <a:gd name="connsiteX3" fmla="*/ 470498 w 2364799"/>
                <a:gd name="connsiteY3" fmla="*/ 755740 h 1185848"/>
                <a:gd name="connsiteX4" fmla="*/ 716783 w 2364799"/>
                <a:gd name="connsiteY4" fmla="*/ 944384 h 1185848"/>
                <a:gd name="connsiteX5" fmla="*/ 2362179 w 2364799"/>
                <a:gd name="connsiteY5" fmla="*/ 944384 h 1185848"/>
                <a:gd name="connsiteX6" fmla="*/ 1927250 w 2364799"/>
                <a:gd name="connsiteY6" fmla="*/ 1169709 h 1185848"/>
                <a:gd name="connsiteX7" fmla="*/ 571738 w 2364799"/>
                <a:gd name="connsiteY7" fmla="*/ 1167089 h 1185848"/>
                <a:gd name="connsiteX8" fmla="*/ 38189 w 2364799"/>
                <a:gd name="connsiteY8" fmla="*/ 789801 h 1185848"/>
                <a:gd name="connsiteX9" fmla="*/ 43429 w 2364799"/>
                <a:gd name="connsiteY9" fmla="*/ 362732 h 1185848"/>
                <a:gd name="connsiteX10" fmla="*/ 567440 w 2364799"/>
                <a:gd name="connsiteY10" fmla="*/ 1164 h 1185848"/>
                <a:gd name="connsiteX11" fmla="*/ 1922010 w 2364799"/>
                <a:gd name="connsiteY11" fmla="*/ 1164 h 1185848"/>
                <a:gd name="connsiteX12" fmla="*/ 2364799 w 2364799"/>
                <a:gd name="connsiteY12" fmla="*/ 223869 h 1185848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26629 w 2326629"/>
                <a:gd name="connsiteY0" fmla="*/ 223869 h 1169709"/>
                <a:gd name="connsiteX1" fmla="*/ 672179 w 2326629"/>
                <a:gd name="connsiteY1" fmla="*/ 223869 h 1169709"/>
                <a:gd name="connsiteX2" fmla="*/ 432328 w 2326629"/>
                <a:gd name="connsiteY2" fmla="*/ 417753 h 1169709"/>
                <a:gd name="connsiteX3" fmla="*/ 432328 w 2326629"/>
                <a:gd name="connsiteY3" fmla="*/ 755740 h 1169709"/>
                <a:gd name="connsiteX4" fmla="*/ 678613 w 2326629"/>
                <a:gd name="connsiteY4" fmla="*/ 944384 h 1169709"/>
                <a:gd name="connsiteX5" fmla="*/ 2324009 w 2326629"/>
                <a:gd name="connsiteY5" fmla="*/ 944384 h 1169709"/>
                <a:gd name="connsiteX6" fmla="*/ 1889080 w 2326629"/>
                <a:gd name="connsiteY6" fmla="*/ 1169709 h 1169709"/>
                <a:gd name="connsiteX7" fmla="*/ 533568 w 2326629"/>
                <a:gd name="connsiteY7" fmla="*/ 1167089 h 1169709"/>
                <a:gd name="connsiteX8" fmla="*/ 19 w 2326629"/>
                <a:gd name="connsiteY8" fmla="*/ 789801 h 1169709"/>
                <a:gd name="connsiteX9" fmla="*/ 5259 w 2326629"/>
                <a:gd name="connsiteY9" fmla="*/ 362732 h 1169709"/>
                <a:gd name="connsiteX10" fmla="*/ 529270 w 2326629"/>
                <a:gd name="connsiteY10" fmla="*/ 1164 h 1169709"/>
                <a:gd name="connsiteX11" fmla="*/ 1883840 w 2326629"/>
                <a:gd name="connsiteY11" fmla="*/ 1164 h 1169709"/>
                <a:gd name="connsiteX12" fmla="*/ 2326629 w 2326629"/>
                <a:gd name="connsiteY12" fmla="*/ 223869 h 1169709"/>
                <a:gd name="connsiteX0" fmla="*/ 2359806 w 2359806"/>
                <a:gd name="connsiteY0" fmla="*/ 223869 h 1195548"/>
                <a:gd name="connsiteX1" fmla="*/ 705356 w 2359806"/>
                <a:gd name="connsiteY1" fmla="*/ 223869 h 1195548"/>
                <a:gd name="connsiteX2" fmla="*/ 465505 w 2359806"/>
                <a:gd name="connsiteY2" fmla="*/ 417753 h 1195548"/>
                <a:gd name="connsiteX3" fmla="*/ 465505 w 2359806"/>
                <a:gd name="connsiteY3" fmla="*/ 755740 h 1195548"/>
                <a:gd name="connsiteX4" fmla="*/ 711790 w 2359806"/>
                <a:gd name="connsiteY4" fmla="*/ 944384 h 1195548"/>
                <a:gd name="connsiteX5" fmla="*/ 2357186 w 2359806"/>
                <a:gd name="connsiteY5" fmla="*/ 944384 h 1195548"/>
                <a:gd name="connsiteX6" fmla="*/ 1922257 w 2359806"/>
                <a:gd name="connsiteY6" fmla="*/ 1169709 h 1195548"/>
                <a:gd name="connsiteX7" fmla="*/ 566745 w 2359806"/>
                <a:gd name="connsiteY7" fmla="*/ 1167089 h 1195548"/>
                <a:gd name="connsiteX8" fmla="*/ 37959 w 2359806"/>
                <a:gd name="connsiteY8" fmla="*/ 792182 h 1195548"/>
                <a:gd name="connsiteX9" fmla="*/ 38436 w 2359806"/>
                <a:gd name="connsiteY9" fmla="*/ 362732 h 1195548"/>
                <a:gd name="connsiteX10" fmla="*/ 562447 w 2359806"/>
                <a:gd name="connsiteY10" fmla="*/ 1164 h 1195548"/>
                <a:gd name="connsiteX11" fmla="*/ 1917017 w 2359806"/>
                <a:gd name="connsiteY11" fmla="*/ 1164 h 1195548"/>
                <a:gd name="connsiteX12" fmla="*/ 2359806 w 2359806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438542 w 2438542"/>
                <a:gd name="connsiteY0" fmla="*/ 223869 h 1194314"/>
                <a:gd name="connsiteX1" fmla="*/ 784092 w 2438542"/>
                <a:gd name="connsiteY1" fmla="*/ 223869 h 1194314"/>
                <a:gd name="connsiteX2" fmla="*/ 544241 w 2438542"/>
                <a:gd name="connsiteY2" fmla="*/ 417753 h 1194314"/>
                <a:gd name="connsiteX3" fmla="*/ 544241 w 2438542"/>
                <a:gd name="connsiteY3" fmla="*/ 755740 h 1194314"/>
                <a:gd name="connsiteX4" fmla="*/ 790526 w 2438542"/>
                <a:gd name="connsiteY4" fmla="*/ 944384 h 1194314"/>
                <a:gd name="connsiteX5" fmla="*/ 2435922 w 2438542"/>
                <a:gd name="connsiteY5" fmla="*/ 944384 h 1194314"/>
                <a:gd name="connsiteX6" fmla="*/ 2000993 w 2438542"/>
                <a:gd name="connsiteY6" fmla="*/ 1169709 h 1194314"/>
                <a:gd name="connsiteX7" fmla="*/ 645481 w 2438542"/>
                <a:gd name="connsiteY7" fmla="*/ 1167089 h 1194314"/>
                <a:gd name="connsiteX8" fmla="*/ 14 w 2438542"/>
                <a:gd name="connsiteY8" fmla="*/ 808851 h 1194314"/>
                <a:gd name="connsiteX9" fmla="*/ 117172 w 2438542"/>
                <a:gd name="connsiteY9" fmla="*/ 362732 h 1194314"/>
                <a:gd name="connsiteX10" fmla="*/ 641183 w 2438542"/>
                <a:gd name="connsiteY10" fmla="*/ 1164 h 1194314"/>
                <a:gd name="connsiteX11" fmla="*/ 1995753 w 2438542"/>
                <a:gd name="connsiteY11" fmla="*/ 1164 h 1194314"/>
                <a:gd name="connsiteX12" fmla="*/ 2438542 w 2438542"/>
                <a:gd name="connsiteY12" fmla="*/ 223869 h 1194314"/>
                <a:gd name="connsiteX0" fmla="*/ 2321868 w 2321868"/>
                <a:gd name="connsiteY0" fmla="*/ 223869 h 1195372"/>
                <a:gd name="connsiteX1" fmla="*/ 667418 w 2321868"/>
                <a:gd name="connsiteY1" fmla="*/ 223869 h 1195372"/>
                <a:gd name="connsiteX2" fmla="*/ 427567 w 2321868"/>
                <a:gd name="connsiteY2" fmla="*/ 417753 h 1195372"/>
                <a:gd name="connsiteX3" fmla="*/ 427567 w 2321868"/>
                <a:gd name="connsiteY3" fmla="*/ 755740 h 1195372"/>
                <a:gd name="connsiteX4" fmla="*/ 673852 w 2321868"/>
                <a:gd name="connsiteY4" fmla="*/ 944384 h 1195372"/>
                <a:gd name="connsiteX5" fmla="*/ 2319248 w 2321868"/>
                <a:gd name="connsiteY5" fmla="*/ 944384 h 1195372"/>
                <a:gd name="connsiteX6" fmla="*/ 1884319 w 2321868"/>
                <a:gd name="connsiteY6" fmla="*/ 1169709 h 1195372"/>
                <a:gd name="connsiteX7" fmla="*/ 528807 w 2321868"/>
                <a:gd name="connsiteY7" fmla="*/ 1167089 h 1195372"/>
                <a:gd name="connsiteX8" fmla="*/ 21 w 2321868"/>
                <a:gd name="connsiteY8" fmla="*/ 794563 h 1195372"/>
                <a:gd name="connsiteX9" fmla="*/ 498 w 2321868"/>
                <a:gd name="connsiteY9" fmla="*/ 362732 h 1195372"/>
                <a:gd name="connsiteX10" fmla="*/ 524509 w 2321868"/>
                <a:gd name="connsiteY10" fmla="*/ 1164 h 1195372"/>
                <a:gd name="connsiteX11" fmla="*/ 1879079 w 2321868"/>
                <a:gd name="connsiteY11" fmla="*/ 1164 h 1195372"/>
                <a:gd name="connsiteX12" fmla="*/ 2321868 w 2321868"/>
                <a:gd name="connsiteY12" fmla="*/ 223869 h 1195372"/>
                <a:gd name="connsiteX0" fmla="*/ 2322251 w 2322251"/>
                <a:gd name="connsiteY0" fmla="*/ 223869 h 1195372"/>
                <a:gd name="connsiteX1" fmla="*/ 667801 w 2322251"/>
                <a:gd name="connsiteY1" fmla="*/ 223869 h 1195372"/>
                <a:gd name="connsiteX2" fmla="*/ 427950 w 2322251"/>
                <a:gd name="connsiteY2" fmla="*/ 417753 h 1195372"/>
                <a:gd name="connsiteX3" fmla="*/ 427950 w 2322251"/>
                <a:gd name="connsiteY3" fmla="*/ 755740 h 1195372"/>
                <a:gd name="connsiteX4" fmla="*/ 674235 w 2322251"/>
                <a:gd name="connsiteY4" fmla="*/ 944384 h 1195372"/>
                <a:gd name="connsiteX5" fmla="*/ 2319631 w 2322251"/>
                <a:gd name="connsiteY5" fmla="*/ 944384 h 1195372"/>
                <a:gd name="connsiteX6" fmla="*/ 1884702 w 2322251"/>
                <a:gd name="connsiteY6" fmla="*/ 1169709 h 1195372"/>
                <a:gd name="connsiteX7" fmla="*/ 529190 w 2322251"/>
                <a:gd name="connsiteY7" fmla="*/ 1167089 h 1195372"/>
                <a:gd name="connsiteX8" fmla="*/ 404 w 2322251"/>
                <a:gd name="connsiteY8" fmla="*/ 794563 h 1195372"/>
                <a:gd name="connsiteX9" fmla="*/ 881 w 2322251"/>
                <a:gd name="connsiteY9" fmla="*/ 362732 h 1195372"/>
                <a:gd name="connsiteX10" fmla="*/ 524892 w 2322251"/>
                <a:gd name="connsiteY10" fmla="*/ 1164 h 1195372"/>
                <a:gd name="connsiteX11" fmla="*/ 1879462 w 2322251"/>
                <a:gd name="connsiteY11" fmla="*/ 1164 h 1195372"/>
                <a:gd name="connsiteX12" fmla="*/ 2322251 w 2322251"/>
                <a:gd name="connsiteY12" fmla="*/ 223869 h 1195372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62328 w 2322251"/>
                <a:gd name="connsiteY4" fmla="*/ 4871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219591"/>
                <a:gd name="connsiteX1" fmla="*/ 667801 w 2322251"/>
                <a:gd name="connsiteY1" fmla="*/ 223869 h 1219591"/>
                <a:gd name="connsiteX2" fmla="*/ 427950 w 2322251"/>
                <a:gd name="connsiteY2" fmla="*/ 360603 h 1219591"/>
                <a:gd name="connsiteX3" fmla="*/ 662328 w 2322251"/>
                <a:gd name="connsiteY3" fmla="*/ 487184 h 1219591"/>
                <a:gd name="connsiteX4" fmla="*/ 1871956 w 2322251"/>
                <a:gd name="connsiteY4" fmla="*/ 487184 h 1219591"/>
                <a:gd name="connsiteX5" fmla="*/ 1884702 w 2322251"/>
                <a:gd name="connsiteY5" fmla="*/ 1169709 h 1219591"/>
                <a:gd name="connsiteX6" fmla="*/ 529190 w 2322251"/>
                <a:gd name="connsiteY6" fmla="*/ 1167089 h 1219591"/>
                <a:gd name="connsiteX7" fmla="*/ 404 w 2322251"/>
                <a:gd name="connsiteY7" fmla="*/ 794563 h 1219591"/>
                <a:gd name="connsiteX8" fmla="*/ 881 w 2322251"/>
                <a:gd name="connsiteY8" fmla="*/ 362732 h 1219591"/>
                <a:gd name="connsiteX9" fmla="*/ 524892 w 2322251"/>
                <a:gd name="connsiteY9" fmla="*/ 1164 h 1219591"/>
                <a:gd name="connsiteX10" fmla="*/ 1879462 w 2322251"/>
                <a:gd name="connsiteY10" fmla="*/ 1164 h 1219591"/>
                <a:gd name="connsiteX11" fmla="*/ 2322251 w 2322251"/>
                <a:gd name="connsiteY11" fmla="*/ 223869 h 1219591"/>
                <a:gd name="connsiteX0" fmla="*/ 2322251 w 2322251"/>
                <a:gd name="connsiteY0" fmla="*/ 223869 h 1219591"/>
                <a:gd name="connsiteX1" fmla="*/ 667801 w 2322251"/>
                <a:gd name="connsiteY1" fmla="*/ 223869 h 1219591"/>
                <a:gd name="connsiteX2" fmla="*/ 427950 w 2322251"/>
                <a:gd name="connsiteY2" fmla="*/ 360603 h 1219591"/>
                <a:gd name="connsiteX3" fmla="*/ 662328 w 2322251"/>
                <a:gd name="connsiteY3" fmla="*/ 487184 h 1219591"/>
                <a:gd name="connsiteX4" fmla="*/ 1871956 w 2322251"/>
                <a:gd name="connsiteY4" fmla="*/ 487184 h 1219591"/>
                <a:gd name="connsiteX5" fmla="*/ 1884702 w 2322251"/>
                <a:gd name="connsiteY5" fmla="*/ 1169709 h 1219591"/>
                <a:gd name="connsiteX6" fmla="*/ 529190 w 2322251"/>
                <a:gd name="connsiteY6" fmla="*/ 1167089 h 1219591"/>
                <a:gd name="connsiteX7" fmla="*/ 404 w 2322251"/>
                <a:gd name="connsiteY7" fmla="*/ 794563 h 1219591"/>
                <a:gd name="connsiteX8" fmla="*/ 881 w 2322251"/>
                <a:gd name="connsiteY8" fmla="*/ 362732 h 1219591"/>
                <a:gd name="connsiteX9" fmla="*/ 524892 w 2322251"/>
                <a:gd name="connsiteY9" fmla="*/ 1164 h 1219591"/>
                <a:gd name="connsiteX10" fmla="*/ 1879462 w 2322251"/>
                <a:gd name="connsiteY10" fmla="*/ 1164 h 1219591"/>
                <a:gd name="connsiteX11" fmla="*/ 2322251 w 2322251"/>
                <a:gd name="connsiteY11" fmla="*/ 223869 h 1219591"/>
                <a:gd name="connsiteX0" fmla="*/ 2322251 w 2322251"/>
                <a:gd name="connsiteY0" fmla="*/ 223869 h 1219591"/>
                <a:gd name="connsiteX1" fmla="*/ 667801 w 2322251"/>
                <a:gd name="connsiteY1" fmla="*/ 223869 h 1219591"/>
                <a:gd name="connsiteX2" fmla="*/ 427950 w 2322251"/>
                <a:gd name="connsiteY2" fmla="*/ 360603 h 1219591"/>
                <a:gd name="connsiteX3" fmla="*/ 662328 w 2322251"/>
                <a:gd name="connsiteY3" fmla="*/ 487184 h 1219591"/>
                <a:gd name="connsiteX4" fmla="*/ 1871956 w 2322251"/>
                <a:gd name="connsiteY4" fmla="*/ 487184 h 1219591"/>
                <a:gd name="connsiteX5" fmla="*/ 1884702 w 2322251"/>
                <a:gd name="connsiteY5" fmla="*/ 1169709 h 1219591"/>
                <a:gd name="connsiteX6" fmla="*/ 529190 w 2322251"/>
                <a:gd name="connsiteY6" fmla="*/ 1167089 h 1219591"/>
                <a:gd name="connsiteX7" fmla="*/ 404 w 2322251"/>
                <a:gd name="connsiteY7" fmla="*/ 794563 h 1219591"/>
                <a:gd name="connsiteX8" fmla="*/ 881 w 2322251"/>
                <a:gd name="connsiteY8" fmla="*/ 362732 h 1219591"/>
                <a:gd name="connsiteX9" fmla="*/ 524892 w 2322251"/>
                <a:gd name="connsiteY9" fmla="*/ 1164 h 1219591"/>
                <a:gd name="connsiteX10" fmla="*/ 1879462 w 2322251"/>
                <a:gd name="connsiteY10" fmla="*/ 1164 h 1219591"/>
                <a:gd name="connsiteX11" fmla="*/ 2322251 w 2322251"/>
                <a:gd name="connsiteY11" fmla="*/ 223869 h 1219591"/>
                <a:gd name="connsiteX0" fmla="*/ 2362292 w 2362292"/>
                <a:gd name="connsiteY0" fmla="*/ 223869 h 1171199"/>
                <a:gd name="connsiteX1" fmla="*/ 707842 w 2362292"/>
                <a:gd name="connsiteY1" fmla="*/ 223869 h 1171199"/>
                <a:gd name="connsiteX2" fmla="*/ 467991 w 2362292"/>
                <a:gd name="connsiteY2" fmla="*/ 360603 h 1171199"/>
                <a:gd name="connsiteX3" fmla="*/ 702369 w 2362292"/>
                <a:gd name="connsiteY3" fmla="*/ 487184 h 1171199"/>
                <a:gd name="connsiteX4" fmla="*/ 1911997 w 2362292"/>
                <a:gd name="connsiteY4" fmla="*/ 487184 h 1171199"/>
                <a:gd name="connsiteX5" fmla="*/ 1924743 w 2362292"/>
                <a:gd name="connsiteY5" fmla="*/ 1169709 h 1171199"/>
                <a:gd name="connsiteX6" fmla="*/ 583518 w 2362292"/>
                <a:gd name="connsiteY6" fmla="*/ 683695 h 1171199"/>
                <a:gd name="connsiteX7" fmla="*/ 40445 w 2362292"/>
                <a:gd name="connsiteY7" fmla="*/ 794563 h 1171199"/>
                <a:gd name="connsiteX8" fmla="*/ 40922 w 2362292"/>
                <a:gd name="connsiteY8" fmla="*/ 362732 h 1171199"/>
                <a:gd name="connsiteX9" fmla="*/ 564933 w 2362292"/>
                <a:gd name="connsiteY9" fmla="*/ 1164 h 1171199"/>
                <a:gd name="connsiteX10" fmla="*/ 1919503 w 2362292"/>
                <a:gd name="connsiteY10" fmla="*/ 1164 h 1171199"/>
                <a:gd name="connsiteX11" fmla="*/ 2362292 w 2362292"/>
                <a:gd name="connsiteY11" fmla="*/ 223869 h 1171199"/>
                <a:gd name="connsiteX0" fmla="*/ 2362292 w 2362292"/>
                <a:gd name="connsiteY0" fmla="*/ 223869 h 1171623"/>
                <a:gd name="connsiteX1" fmla="*/ 707842 w 2362292"/>
                <a:gd name="connsiteY1" fmla="*/ 223869 h 1171623"/>
                <a:gd name="connsiteX2" fmla="*/ 467991 w 2362292"/>
                <a:gd name="connsiteY2" fmla="*/ 360603 h 1171623"/>
                <a:gd name="connsiteX3" fmla="*/ 702369 w 2362292"/>
                <a:gd name="connsiteY3" fmla="*/ 487184 h 1171623"/>
                <a:gd name="connsiteX4" fmla="*/ 1911997 w 2362292"/>
                <a:gd name="connsiteY4" fmla="*/ 487184 h 1171623"/>
                <a:gd name="connsiteX5" fmla="*/ 1924743 w 2362292"/>
                <a:gd name="connsiteY5" fmla="*/ 1169709 h 1171623"/>
                <a:gd name="connsiteX6" fmla="*/ 583518 w 2362292"/>
                <a:gd name="connsiteY6" fmla="*/ 683695 h 1171623"/>
                <a:gd name="connsiteX7" fmla="*/ 40445 w 2362292"/>
                <a:gd name="connsiteY7" fmla="*/ 437375 h 1171623"/>
                <a:gd name="connsiteX8" fmla="*/ 40922 w 2362292"/>
                <a:gd name="connsiteY8" fmla="*/ 362732 h 1171623"/>
                <a:gd name="connsiteX9" fmla="*/ 564933 w 2362292"/>
                <a:gd name="connsiteY9" fmla="*/ 1164 h 1171623"/>
                <a:gd name="connsiteX10" fmla="*/ 1919503 w 2362292"/>
                <a:gd name="connsiteY10" fmla="*/ 1164 h 1171623"/>
                <a:gd name="connsiteX11" fmla="*/ 2362292 w 2362292"/>
                <a:gd name="connsiteY11" fmla="*/ 223869 h 1171623"/>
                <a:gd name="connsiteX0" fmla="*/ 2362292 w 2362292"/>
                <a:gd name="connsiteY0" fmla="*/ 223869 h 1171198"/>
                <a:gd name="connsiteX1" fmla="*/ 707842 w 2362292"/>
                <a:gd name="connsiteY1" fmla="*/ 223869 h 1171198"/>
                <a:gd name="connsiteX2" fmla="*/ 467991 w 2362292"/>
                <a:gd name="connsiteY2" fmla="*/ 360603 h 1171198"/>
                <a:gd name="connsiteX3" fmla="*/ 702369 w 2362292"/>
                <a:gd name="connsiteY3" fmla="*/ 487184 h 1171198"/>
                <a:gd name="connsiteX4" fmla="*/ 1911997 w 2362292"/>
                <a:gd name="connsiteY4" fmla="*/ 487184 h 1171198"/>
                <a:gd name="connsiteX5" fmla="*/ 1924743 w 2362292"/>
                <a:gd name="connsiteY5" fmla="*/ 1169709 h 1171198"/>
                <a:gd name="connsiteX6" fmla="*/ 583518 w 2362292"/>
                <a:gd name="connsiteY6" fmla="*/ 683695 h 1171198"/>
                <a:gd name="connsiteX7" fmla="*/ 40445 w 2362292"/>
                <a:gd name="connsiteY7" fmla="*/ 437375 h 1171198"/>
                <a:gd name="connsiteX8" fmla="*/ 40922 w 2362292"/>
                <a:gd name="connsiteY8" fmla="*/ 362732 h 1171198"/>
                <a:gd name="connsiteX9" fmla="*/ 564933 w 2362292"/>
                <a:gd name="connsiteY9" fmla="*/ 1164 h 1171198"/>
                <a:gd name="connsiteX10" fmla="*/ 1919503 w 2362292"/>
                <a:gd name="connsiteY10" fmla="*/ 1164 h 1171198"/>
                <a:gd name="connsiteX11" fmla="*/ 2362292 w 2362292"/>
                <a:gd name="connsiteY11" fmla="*/ 223869 h 1171198"/>
                <a:gd name="connsiteX0" fmla="*/ 2322253 w 2322253"/>
                <a:gd name="connsiteY0" fmla="*/ 223869 h 1171198"/>
                <a:gd name="connsiteX1" fmla="*/ 667803 w 2322253"/>
                <a:gd name="connsiteY1" fmla="*/ 223869 h 1171198"/>
                <a:gd name="connsiteX2" fmla="*/ 427952 w 2322253"/>
                <a:gd name="connsiteY2" fmla="*/ 360603 h 1171198"/>
                <a:gd name="connsiteX3" fmla="*/ 662330 w 2322253"/>
                <a:gd name="connsiteY3" fmla="*/ 487184 h 1171198"/>
                <a:gd name="connsiteX4" fmla="*/ 1871958 w 2322253"/>
                <a:gd name="connsiteY4" fmla="*/ 487184 h 1171198"/>
                <a:gd name="connsiteX5" fmla="*/ 1884704 w 2322253"/>
                <a:gd name="connsiteY5" fmla="*/ 1169709 h 1171198"/>
                <a:gd name="connsiteX6" fmla="*/ 543479 w 2322253"/>
                <a:gd name="connsiteY6" fmla="*/ 683695 h 1171198"/>
                <a:gd name="connsiteX7" fmla="*/ 406 w 2322253"/>
                <a:gd name="connsiteY7" fmla="*/ 437375 h 1171198"/>
                <a:gd name="connsiteX8" fmla="*/ 883 w 2322253"/>
                <a:gd name="connsiteY8" fmla="*/ 362732 h 1171198"/>
                <a:gd name="connsiteX9" fmla="*/ 524894 w 2322253"/>
                <a:gd name="connsiteY9" fmla="*/ 1164 h 1171198"/>
                <a:gd name="connsiteX10" fmla="*/ 1879464 w 2322253"/>
                <a:gd name="connsiteY10" fmla="*/ 1164 h 1171198"/>
                <a:gd name="connsiteX11" fmla="*/ 2322253 w 2322253"/>
                <a:gd name="connsiteY11" fmla="*/ 223869 h 1171198"/>
                <a:gd name="connsiteX0" fmla="*/ 2322253 w 2322253"/>
                <a:gd name="connsiteY0" fmla="*/ 223869 h 1171198"/>
                <a:gd name="connsiteX1" fmla="*/ 667803 w 2322253"/>
                <a:gd name="connsiteY1" fmla="*/ 223869 h 1171198"/>
                <a:gd name="connsiteX2" fmla="*/ 427952 w 2322253"/>
                <a:gd name="connsiteY2" fmla="*/ 360603 h 1171198"/>
                <a:gd name="connsiteX3" fmla="*/ 662330 w 2322253"/>
                <a:gd name="connsiteY3" fmla="*/ 487184 h 1171198"/>
                <a:gd name="connsiteX4" fmla="*/ 1871958 w 2322253"/>
                <a:gd name="connsiteY4" fmla="*/ 487184 h 1171198"/>
                <a:gd name="connsiteX5" fmla="*/ 1884704 w 2322253"/>
                <a:gd name="connsiteY5" fmla="*/ 1169709 h 1171198"/>
                <a:gd name="connsiteX6" fmla="*/ 543479 w 2322253"/>
                <a:gd name="connsiteY6" fmla="*/ 683695 h 1171198"/>
                <a:gd name="connsiteX7" fmla="*/ 406 w 2322253"/>
                <a:gd name="connsiteY7" fmla="*/ 437375 h 1171198"/>
                <a:gd name="connsiteX8" fmla="*/ 883 w 2322253"/>
                <a:gd name="connsiteY8" fmla="*/ 362732 h 1171198"/>
                <a:gd name="connsiteX9" fmla="*/ 524894 w 2322253"/>
                <a:gd name="connsiteY9" fmla="*/ 1164 h 1171198"/>
                <a:gd name="connsiteX10" fmla="*/ 1879464 w 2322253"/>
                <a:gd name="connsiteY10" fmla="*/ 1164 h 1171198"/>
                <a:gd name="connsiteX11" fmla="*/ 2322253 w 2322253"/>
                <a:gd name="connsiteY11" fmla="*/ 223869 h 1171198"/>
                <a:gd name="connsiteX0" fmla="*/ 2322253 w 2322253"/>
                <a:gd name="connsiteY0" fmla="*/ 223869 h 1171198"/>
                <a:gd name="connsiteX1" fmla="*/ 667803 w 2322253"/>
                <a:gd name="connsiteY1" fmla="*/ 223869 h 1171198"/>
                <a:gd name="connsiteX2" fmla="*/ 427952 w 2322253"/>
                <a:gd name="connsiteY2" fmla="*/ 360603 h 1171198"/>
                <a:gd name="connsiteX3" fmla="*/ 662330 w 2322253"/>
                <a:gd name="connsiteY3" fmla="*/ 487184 h 1171198"/>
                <a:gd name="connsiteX4" fmla="*/ 1871958 w 2322253"/>
                <a:gd name="connsiteY4" fmla="*/ 487184 h 1171198"/>
                <a:gd name="connsiteX5" fmla="*/ 1884704 w 2322253"/>
                <a:gd name="connsiteY5" fmla="*/ 1169709 h 1171198"/>
                <a:gd name="connsiteX6" fmla="*/ 543479 w 2322253"/>
                <a:gd name="connsiteY6" fmla="*/ 683695 h 1171198"/>
                <a:gd name="connsiteX7" fmla="*/ 406 w 2322253"/>
                <a:gd name="connsiteY7" fmla="*/ 437375 h 1171198"/>
                <a:gd name="connsiteX8" fmla="*/ 883 w 2322253"/>
                <a:gd name="connsiteY8" fmla="*/ 362732 h 1171198"/>
                <a:gd name="connsiteX9" fmla="*/ 524894 w 2322253"/>
                <a:gd name="connsiteY9" fmla="*/ 1164 h 1171198"/>
                <a:gd name="connsiteX10" fmla="*/ 1879464 w 2322253"/>
                <a:gd name="connsiteY10" fmla="*/ 1164 h 1171198"/>
                <a:gd name="connsiteX11" fmla="*/ 2322253 w 2322253"/>
                <a:gd name="connsiteY11" fmla="*/ 223869 h 1171198"/>
                <a:gd name="connsiteX0" fmla="*/ 2325262 w 2325262"/>
                <a:gd name="connsiteY0" fmla="*/ 223869 h 1171198"/>
                <a:gd name="connsiteX1" fmla="*/ 670812 w 2325262"/>
                <a:gd name="connsiteY1" fmla="*/ 223869 h 1171198"/>
                <a:gd name="connsiteX2" fmla="*/ 430961 w 2325262"/>
                <a:gd name="connsiteY2" fmla="*/ 360603 h 1171198"/>
                <a:gd name="connsiteX3" fmla="*/ 665339 w 2325262"/>
                <a:gd name="connsiteY3" fmla="*/ 487184 h 1171198"/>
                <a:gd name="connsiteX4" fmla="*/ 1874967 w 2325262"/>
                <a:gd name="connsiteY4" fmla="*/ 487184 h 1171198"/>
                <a:gd name="connsiteX5" fmla="*/ 1887713 w 2325262"/>
                <a:gd name="connsiteY5" fmla="*/ 1169709 h 1171198"/>
                <a:gd name="connsiteX6" fmla="*/ 546488 w 2325262"/>
                <a:gd name="connsiteY6" fmla="*/ 683695 h 1171198"/>
                <a:gd name="connsiteX7" fmla="*/ 3415 w 2325262"/>
                <a:gd name="connsiteY7" fmla="*/ 437375 h 1171198"/>
                <a:gd name="connsiteX8" fmla="*/ 3892 w 2325262"/>
                <a:gd name="connsiteY8" fmla="*/ 362732 h 1171198"/>
                <a:gd name="connsiteX9" fmla="*/ 527903 w 2325262"/>
                <a:gd name="connsiteY9" fmla="*/ 1164 h 1171198"/>
                <a:gd name="connsiteX10" fmla="*/ 1882473 w 2325262"/>
                <a:gd name="connsiteY10" fmla="*/ 1164 h 1171198"/>
                <a:gd name="connsiteX11" fmla="*/ 2325262 w 2325262"/>
                <a:gd name="connsiteY11" fmla="*/ 223869 h 1171198"/>
                <a:gd name="connsiteX0" fmla="*/ 2325262 w 2325262"/>
                <a:gd name="connsiteY0" fmla="*/ 223869 h 711584"/>
                <a:gd name="connsiteX1" fmla="*/ 670812 w 2325262"/>
                <a:gd name="connsiteY1" fmla="*/ 223869 h 711584"/>
                <a:gd name="connsiteX2" fmla="*/ 430961 w 2325262"/>
                <a:gd name="connsiteY2" fmla="*/ 360603 h 711584"/>
                <a:gd name="connsiteX3" fmla="*/ 665339 w 2325262"/>
                <a:gd name="connsiteY3" fmla="*/ 487184 h 711584"/>
                <a:gd name="connsiteX4" fmla="*/ 1874967 w 2325262"/>
                <a:gd name="connsiteY4" fmla="*/ 487184 h 711584"/>
                <a:gd name="connsiteX5" fmla="*/ 1604344 w 2325262"/>
                <a:gd name="connsiteY5" fmla="*/ 683934 h 711584"/>
                <a:gd name="connsiteX6" fmla="*/ 546488 w 2325262"/>
                <a:gd name="connsiteY6" fmla="*/ 683695 h 711584"/>
                <a:gd name="connsiteX7" fmla="*/ 3415 w 2325262"/>
                <a:gd name="connsiteY7" fmla="*/ 437375 h 711584"/>
                <a:gd name="connsiteX8" fmla="*/ 3892 w 2325262"/>
                <a:gd name="connsiteY8" fmla="*/ 362732 h 711584"/>
                <a:gd name="connsiteX9" fmla="*/ 527903 w 2325262"/>
                <a:gd name="connsiteY9" fmla="*/ 1164 h 711584"/>
                <a:gd name="connsiteX10" fmla="*/ 1882473 w 2325262"/>
                <a:gd name="connsiteY10" fmla="*/ 1164 h 711584"/>
                <a:gd name="connsiteX11" fmla="*/ 2325262 w 2325262"/>
                <a:gd name="connsiteY11" fmla="*/ 223869 h 711584"/>
                <a:gd name="connsiteX0" fmla="*/ 2325262 w 2325262"/>
                <a:gd name="connsiteY0" fmla="*/ 223869 h 701890"/>
                <a:gd name="connsiteX1" fmla="*/ 670812 w 2325262"/>
                <a:gd name="connsiteY1" fmla="*/ 223869 h 701890"/>
                <a:gd name="connsiteX2" fmla="*/ 430961 w 2325262"/>
                <a:gd name="connsiteY2" fmla="*/ 360603 h 701890"/>
                <a:gd name="connsiteX3" fmla="*/ 665339 w 2325262"/>
                <a:gd name="connsiteY3" fmla="*/ 487184 h 701890"/>
                <a:gd name="connsiteX4" fmla="*/ 1874967 w 2325262"/>
                <a:gd name="connsiteY4" fmla="*/ 487184 h 701890"/>
                <a:gd name="connsiteX5" fmla="*/ 1604344 w 2325262"/>
                <a:gd name="connsiteY5" fmla="*/ 683934 h 701890"/>
                <a:gd name="connsiteX6" fmla="*/ 546488 w 2325262"/>
                <a:gd name="connsiteY6" fmla="*/ 683695 h 701890"/>
                <a:gd name="connsiteX7" fmla="*/ 3415 w 2325262"/>
                <a:gd name="connsiteY7" fmla="*/ 437375 h 701890"/>
                <a:gd name="connsiteX8" fmla="*/ 3892 w 2325262"/>
                <a:gd name="connsiteY8" fmla="*/ 362732 h 701890"/>
                <a:gd name="connsiteX9" fmla="*/ 527903 w 2325262"/>
                <a:gd name="connsiteY9" fmla="*/ 1164 h 701890"/>
                <a:gd name="connsiteX10" fmla="*/ 1882473 w 2325262"/>
                <a:gd name="connsiteY10" fmla="*/ 1164 h 701890"/>
                <a:gd name="connsiteX11" fmla="*/ 2325262 w 2325262"/>
                <a:gd name="connsiteY11" fmla="*/ 223869 h 701890"/>
                <a:gd name="connsiteX0" fmla="*/ 2325262 w 2325262"/>
                <a:gd name="connsiteY0" fmla="*/ 223869 h 683939"/>
                <a:gd name="connsiteX1" fmla="*/ 670812 w 2325262"/>
                <a:gd name="connsiteY1" fmla="*/ 223869 h 683939"/>
                <a:gd name="connsiteX2" fmla="*/ 430961 w 2325262"/>
                <a:gd name="connsiteY2" fmla="*/ 360603 h 683939"/>
                <a:gd name="connsiteX3" fmla="*/ 665339 w 2325262"/>
                <a:gd name="connsiteY3" fmla="*/ 487184 h 683939"/>
                <a:gd name="connsiteX4" fmla="*/ 1874967 w 2325262"/>
                <a:gd name="connsiteY4" fmla="*/ 487184 h 683939"/>
                <a:gd name="connsiteX5" fmla="*/ 1604344 w 2325262"/>
                <a:gd name="connsiteY5" fmla="*/ 683934 h 683939"/>
                <a:gd name="connsiteX6" fmla="*/ 546488 w 2325262"/>
                <a:gd name="connsiteY6" fmla="*/ 683695 h 683939"/>
                <a:gd name="connsiteX7" fmla="*/ 3415 w 2325262"/>
                <a:gd name="connsiteY7" fmla="*/ 437375 h 683939"/>
                <a:gd name="connsiteX8" fmla="*/ 3892 w 2325262"/>
                <a:gd name="connsiteY8" fmla="*/ 362732 h 683939"/>
                <a:gd name="connsiteX9" fmla="*/ 527903 w 2325262"/>
                <a:gd name="connsiteY9" fmla="*/ 1164 h 683939"/>
                <a:gd name="connsiteX10" fmla="*/ 1882473 w 2325262"/>
                <a:gd name="connsiteY10" fmla="*/ 1164 h 683939"/>
                <a:gd name="connsiteX11" fmla="*/ 2325262 w 2325262"/>
                <a:gd name="connsiteY11" fmla="*/ 223869 h 683939"/>
                <a:gd name="connsiteX0" fmla="*/ 2325262 w 2325262"/>
                <a:gd name="connsiteY0" fmla="*/ 223869 h 683939"/>
                <a:gd name="connsiteX1" fmla="*/ 670812 w 2325262"/>
                <a:gd name="connsiteY1" fmla="*/ 223869 h 683939"/>
                <a:gd name="connsiteX2" fmla="*/ 430961 w 2325262"/>
                <a:gd name="connsiteY2" fmla="*/ 360603 h 683939"/>
                <a:gd name="connsiteX3" fmla="*/ 665339 w 2325262"/>
                <a:gd name="connsiteY3" fmla="*/ 487184 h 683939"/>
                <a:gd name="connsiteX4" fmla="*/ 1874967 w 2325262"/>
                <a:gd name="connsiteY4" fmla="*/ 487184 h 683939"/>
                <a:gd name="connsiteX5" fmla="*/ 1604344 w 2325262"/>
                <a:gd name="connsiteY5" fmla="*/ 683934 h 683939"/>
                <a:gd name="connsiteX6" fmla="*/ 546488 w 2325262"/>
                <a:gd name="connsiteY6" fmla="*/ 683695 h 683939"/>
                <a:gd name="connsiteX7" fmla="*/ 3415 w 2325262"/>
                <a:gd name="connsiteY7" fmla="*/ 437375 h 683939"/>
                <a:gd name="connsiteX8" fmla="*/ 3892 w 2325262"/>
                <a:gd name="connsiteY8" fmla="*/ 362732 h 683939"/>
                <a:gd name="connsiteX9" fmla="*/ 527903 w 2325262"/>
                <a:gd name="connsiteY9" fmla="*/ 1164 h 683939"/>
                <a:gd name="connsiteX10" fmla="*/ 1882473 w 2325262"/>
                <a:gd name="connsiteY10" fmla="*/ 1164 h 683939"/>
                <a:gd name="connsiteX11" fmla="*/ 2325262 w 2325262"/>
                <a:gd name="connsiteY11" fmla="*/ 223869 h 683939"/>
                <a:gd name="connsiteX0" fmla="*/ 2322253 w 2322253"/>
                <a:gd name="connsiteY0" fmla="*/ 223869 h 683939"/>
                <a:gd name="connsiteX1" fmla="*/ 667803 w 2322253"/>
                <a:gd name="connsiteY1" fmla="*/ 223869 h 683939"/>
                <a:gd name="connsiteX2" fmla="*/ 427952 w 2322253"/>
                <a:gd name="connsiteY2" fmla="*/ 360603 h 683939"/>
                <a:gd name="connsiteX3" fmla="*/ 662330 w 2322253"/>
                <a:gd name="connsiteY3" fmla="*/ 487184 h 683939"/>
                <a:gd name="connsiteX4" fmla="*/ 1871958 w 2322253"/>
                <a:gd name="connsiteY4" fmla="*/ 487184 h 683939"/>
                <a:gd name="connsiteX5" fmla="*/ 1601335 w 2322253"/>
                <a:gd name="connsiteY5" fmla="*/ 683934 h 683939"/>
                <a:gd name="connsiteX6" fmla="*/ 543479 w 2322253"/>
                <a:gd name="connsiteY6" fmla="*/ 683695 h 683939"/>
                <a:gd name="connsiteX7" fmla="*/ 406 w 2322253"/>
                <a:gd name="connsiteY7" fmla="*/ 437375 h 683939"/>
                <a:gd name="connsiteX8" fmla="*/ 883 w 2322253"/>
                <a:gd name="connsiteY8" fmla="*/ 362732 h 683939"/>
                <a:gd name="connsiteX9" fmla="*/ 524894 w 2322253"/>
                <a:gd name="connsiteY9" fmla="*/ 1164 h 683939"/>
                <a:gd name="connsiteX10" fmla="*/ 1879464 w 2322253"/>
                <a:gd name="connsiteY10" fmla="*/ 1164 h 683939"/>
                <a:gd name="connsiteX11" fmla="*/ 2322253 w 2322253"/>
                <a:gd name="connsiteY11" fmla="*/ 223869 h 683939"/>
                <a:gd name="connsiteX0" fmla="*/ 2322253 w 2322253"/>
                <a:gd name="connsiteY0" fmla="*/ 223869 h 683939"/>
                <a:gd name="connsiteX1" fmla="*/ 667803 w 2322253"/>
                <a:gd name="connsiteY1" fmla="*/ 223869 h 683939"/>
                <a:gd name="connsiteX2" fmla="*/ 427952 w 2322253"/>
                <a:gd name="connsiteY2" fmla="*/ 360603 h 683939"/>
                <a:gd name="connsiteX3" fmla="*/ 662330 w 2322253"/>
                <a:gd name="connsiteY3" fmla="*/ 487184 h 683939"/>
                <a:gd name="connsiteX4" fmla="*/ 1871958 w 2322253"/>
                <a:gd name="connsiteY4" fmla="*/ 487184 h 683939"/>
                <a:gd name="connsiteX5" fmla="*/ 1601335 w 2322253"/>
                <a:gd name="connsiteY5" fmla="*/ 683934 h 683939"/>
                <a:gd name="connsiteX6" fmla="*/ 543479 w 2322253"/>
                <a:gd name="connsiteY6" fmla="*/ 683695 h 683939"/>
                <a:gd name="connsiteX7" fmla="*/ 406 w 2322253"/>
                <a:gd name="connsiteY7" fmla="*/ 437375 h 683939"/>
                <a:gd name="connsiteX8" fmla="*/ 883 w 2322253"/>
                <a:gd name="connsiteY8" fmla="*/ 362732 h 683939"/>
                <a:gd name="connsiteX9" fmla="*/ 524894 w 2322253"/>
                <a:gd name="connsiteY9" fmla="*/ 1164 h 683939"/>
                <a:gd name="connsiteX10" fmla="*/ 1879464 w 2322253"/>
                <a:gd name="connsiteY10" fmla="*/ 1164 h 683939"/>
                <a:gd name="connsiteX11" fmla="*/ 2322253 w 2322253"/>
                <a:gd name="connsiteY11" fmla="*/ 223869 h 683939"/>
                <a:gd name="connsiteX0" fmla="*/ 2321848 w 2321848"/>
                <a:gd name="connsiteY0" fmla="*/ 223869 h 683939"/>
                <a:gd name="connsiteX1" fmla="*/ 667398 w 2321848"/>
                <a:gd name="connsiteY1" fmla="*/ 223869 h 683939"/>
                <a:gd name="connsiteX2" fmla="*/ 427547 w 2321848"/>
                <a:gd name="connsiteY2" fmla="*/ 360603 h 683939"/>
                <a:gd name="connsiteX3" fmla="*/ 661925 w 2321848"/>
                <a:gd name="connsiteY3" fmla="*/ 487184 h 683939"/>
                <a:gd name="connsiteX4" fmla="*/ 1871553 w 2321848"/>
                <a:gd name="connsiteY4" fmla="*/ 487184 h 683939"/>
                <a:gd name="connsiteX5" fmla="*/ 1600930 w 2321848"/>
                <a:gd name="connsiteY5" fmla="*/ 683934 h 683939"/>
                <a:gd name="connsiteX6" fmla="*/ 543074 w 2321848"/>
                <a:gd name="connsiteY6" fmla="*/ 683695 h 683939"/>
                <a:gd name="connsiteX7" fmla="*/ 1 w 2321848"/>
                <a:gd name="connsiteY7" fmla="*/ 437375 h 683939"/>
                <a:gd name="connsiteX8" fmla="*/ 478 w 2321848"/>
                <a:gd name="connsiteY8" fmla="*/ 362732 h 683939"/>
                <a:gd name="connsiteX9" fmla="*/ 524489 w 2321848"/>
                <a:gd name="connsiteY9" fmla="*/ 1164 h 683939"/>
                <a:gd name="connsiteX10" fmla="*/ 1879059 w 2321848"/>
                <a:gd name="connsiteY10" fmla="*/ 1164 h 683939"/>
                <a:gd name="connsiteX11" fmla="*/ 2321848 w 2321848"/>
                <a:gd name="connsiteY11" fmla="*/ 223869 h 683939"/>
                <a:gd name="connsiteX0" fmla="*/ 2321370 w 2321370"/>
                <a:gd name="connsiteY0" fmla="*/ 223869 h 700415"/>
                <a:gd name="connsiteX1" fmla="*/ 666920 w 2321370"/>
                <a:gd name="connsiteY1" fmla="*/ 223869 h 700415"/>
                <a:gd name="connsiteX2" fmla="*/ 427069 w 2321370"/>
                <a:gd name="connsiteY2" fmla="*/ 360603 h 700415"/>
                <a:gd name="connsiteX3" fmla="*/ 661447 w 2321370"/>
                <a:gd name="connsiteY3" fmla="*/ 487184 h 700415"/>
                <a:gd name="connsiteX4" fmla="*/ 1871075 w 2321370"/>
                <a:gd name="connsiteY4" fmla="*/ 487184 h 700415"/>
                <a:gd name="connsiteX5" fmla="*/ 1600452 w 2321370"/>
                <a:gd name="connsiteY5" fmla="*/ 683934 h 700415"/>
                <a:gd name="connsiteX6" fmla="*/ 542596 w 2321370"/>
                <a:gd name="connsiteY6" fmla="*/ 683695 h 700415"/>
                <a:gd name="connsiteX7" fmla="*/ 1904 w 2321370"/>
                <a:gd name="connsiteY7" fmla="*/ 458806 h 700415"/>
                <a:gd name="connsiteX8" fmla="*/ 0 w 2321370"/>
                <a:gd name="connsiteY8" fmla="*/ 362732 h 700415"/>
                <a:gd name="connsiteX9" fmla="*/ 524011 w 2321370"/>
                <a:gd name="connsiteY9" fmla="*/ 1164 h 700415"/>
                <a:gd name="connsiteX10" fmla="*/ 1878581 w 2321370"/>
                <a:gd name="connsiteY10" fmla="*/ 1164 h 700415"/>
                <a:gd name="connsiteX11" fmla="*/ 2321370 w 2321370"/>
                <a:gd name="connsiteY11" fmla="*/ 223869 h 700415"/>
                <a:gd name="connsiteX0" fmla="*/ 2321370 w 2321370"/>
                <a:gd name="connsiteY0" fmla="*/ 223869 h 700415"/>
                <a:gd name="connsiteX1" fmla="*/ 666920 w 2321370"/>
                <a:gd name="connsiteY1" fmla="*/ 223869 h 700415"/>
                <a:gd name="connsiteX2" fmla="*/ 427069 w 2321370"/>
                <a:gd name="connsiteY2" fmla="*/ 360603 h 700415"/>
                <a:gd name="connsiteX3" fmla="*/ 661447 w 2321370"/>
                <a:gd name="connsiteY3" fmla="*/ 487184 h 700415"/>
                <a:gd name="connsiteX4" fmla="*/ 1871075 w 2321370"/>
                <a:gd name="connsiteY4" fmla="*/ 487184 h 700415"/>
                <a:gd name="connsiteX5" fmla="*/ 1600452 w 2321370"/>
                <a:gd name="connsiteY5" fmla="*/ 683934 h 700415"/>
                <a:gd name="connsiteX6" fmla="*/ 542596 w 2321370"/>
                <a:gd name="connsiteY6" fmla="*/ 683695 h 700415"/>
                <a:gd name="connsiteX7" fmla="*/ 1904 w 2321370"/>
                <a:gd name="connsiteY7" fmla="*/ 458806 h 700415"/>
                <a:gd name="connsiteX8" fmla="*/ 0 w 2321370"/>
                <a:gd name="connsiteY8" fmla="*/ 362732 h 700415"/>
                <a:gd name="connsiteX9" fmla="*/ 524011 w 2321370"/>
                <a:gd name="connsiteY9" fmla="*/ 1164 h 700415"/>
                <a:gd name="connsiteX10" fmla="*/ 1878581 w 2321370"/>
                <a:gd name="connsiteY10" fmla="*/ 1164 h 700415"/>
                <a:gd name="connsiteX11" fmla="*/ 2321370 w 2321370"/>
                <a:gd name="connsiteY11" fmla="*/ 223869 h 700415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21370" h="683939">
                  <a:moveTo>
                    <a:pt x="2321370" y="223869"/>
                  </a:moveTo>
                  <a:lnTo>
                    <a:pt x="666920" y="223869"/>
                  </a:lnTo>
                  <a:cubicBezTo>
                    <a:pt x="446453" y="227608"/>
                    <a:pt x="427981" y="316717"/>
                    <a:pt x="427069" y="360603"/>
                  </a:cubicBezTo>
                  <a:cubicBezTo>
                    <a:pt x="426157" y="404489"/>
                    <a:pt x="451735" y="485137"/>
                    <a:pt x="661447" y="487184"/>
                  </a:cubicBezTo>
                  <a:lnTo>
                    <a:pt x="1871075" y="487184"/>
                  </a:lnTo>
                  <a:cubicBezTo>
                    <a:pt x="1798587" y="635655"/>
                    <a:pt x="1814721" y="684519"/>
                    <a:pt x="1600452" y="683934"/>
                  </a:cubicBezTo>
                  <a:lnTo>
                    <a:pt x="542596" y="683695"/>
                  </a:lnTo>
                  <a:cubicBezTo>
                    <a:pt x="238071" y="681893"/>
                    <a:pt x="1849" y="617074"/>
                    <a:pt x="1904" y="458806"/>
                  </a:cubicBezTo>
                  <a:cubicBezTo>
                    <a:pt x="-422" y="421982"/>
                    <a:pt x="692" y="394556"/>
                    <a:pt x="0" y="362732"/>
                  </a:cubicBezTo>
                  <a:cubicBezTo>
                    <a:pt x="4071" y="128502"/>
                    <a:pt x="321393" y="3784"/>
                    <a:pt x="524011" y="1164"/>
                  </a:cubicBezTo>
                  <a:cubicBezTo>
                    <a:pt x="726629" y="-1456"/>
                    <a:pt x="1427058" y="1164"/>
                    <a:pt x="1878581" y="1164"/>
                  </a:cubicBezTo>
                  <a:cubicBezTo>
                    <a:pt x="2031417" y="9898"/>
                    <a:pt x="2252376" y="65792"/>
                    <a:pt x="2321370" y="22386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>
                <a:solidFill>
                  <a:schemeClr val="bg1"/>
                </a:solidFill>
              </a:endParaRPr>
            </a:p>
          </p:txBody>
        </p:sp>
        <p:sp>
          <p:nvSpPr>
            <p:cNvPr id="32" name="フリーフォーム 18">
              <a:extLst>
                <a:ext uri="{FF2B5EF4-FFF2-40B4-BE49-F238E27FC236}">
                  <a16:creationId xmlns:a16="http://schemas.microsoft.com/office/drawing/2014/main" id="{D6666945-6258-47D0-A490-E36C6B78F25B}"/>
                </a:ext>
              </a:extLst>
            </p:cNvPr>
            <p:cNvSpPr/>
            <p:nvPr userDrawn="1"/>
          </p:nvSpPr>
          <p:spPr>
            <a:xfrm rot="10800000">
              <a:off x="6514551" y="4734346"/>
              <a:ext cx="2321370" cy="683939"/>
            </a:xfrm>
            <a:custGeom>
              <a:avLst/>
              <a:gdLst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9303"/>
                <a:gd name="connsiteX1" fmla="*/ 660368 w 2326724"/>
                <a:gd name="connsiteY1" fmla="*/ 223869 h 1189303"/>
                <a:gd name="connsiteX2" fmla="*/ 432423 w 2326724"/>
                <a:gd name="connsiteY2" fmla="*/ 417753 h 1189303"/>
                <a:gd name="connsiteX3" fmla="*/ 432423 w 2326724"/>
                <a:gd name="connsiteY3" fmla="*/ 755740 h 1189303"/>
                <a:gd name="connsiteX4" fmla="*/ 678708 w 2326724"/>
                <a:gd name="connsiteY4" fmla="*/ 944384 h 1189303"/>
                <a:gd name="connsiteX5" fmla="*/ 2303144 w 2326724"/>
                <a:gd name="connsiteY5" fmla="*/ 944384 h 1189303"/>
                <a:gd name="connsiteX6" fmla="*/ 1763412 w 2326724"/>
                <a:gd name="connsiteY6" fmla="*/ 1185430 h 1189303"/>
                <a:gd name="connsiteX7" fmla="*/ 576526 w 2326724"/>
                <a:gd name="connsiteY7" fmla="*/ 1185430 h 1189303"/>
                <a:gd name="connsiteX8" fmla="*/ 114 w 2326724"/>
                <a:gd name="connsiteY8" fmla="*/ 789801 h 1189303"/>
                <a:gd name="connsiteX9" fmla="*/ 5354 w 2326724"/>
                <a:gd name="connsiteY9" fmla="*/ 362732 h 1189303"/>
                <a:gd name="connsiteX10" fmla="*/ 529365 w 2326724"/>
                <a:gd name="connsiteY10" fmla="*/ 1164 h 1189303"/>
                <a:gd name="connsiteX11" fmla="*/ 1883935 w 2326724"/>
                <a:gd name="connsiteY11" fmla="*/ 1164 h 1189303"/>
                <a:gd name="connsiteX12" fmla="*/ 2326724 w 2326724"/>
                <a:gd name="connsiteY12" fmla="*/ 223869 h 1189303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763412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14735"/>
                <a:gd name="connsiteX1" fmla="*/ 660368 w 2326724"/>
                <a:gd name="connsiteY1" fmla="*/ 223869 h 1214735"/>
                <a:gd name="connsiteX2" fmla="*/ 432423 w 2326724"/>
                <a:gd name="connsiteY2" fmla="*/ 417753 h 1214735"/>
                <a:gd name="connsiteX3" fmla="*/ 432423 w 2326724"/>
                <a:gd name="connsiteY3" fmla="*/ 755740 h 1214735"/>
                <a:gd name="connsiteX4" fmla="*/ 678708 w 2326724"/>
                <a:gd name="connsiteY4" fmla="*/ 944384 h 1214735"/>
                <a:gd name="connsiteX5" fmla="*/ 2303144 w 2326724"/>
                <a:gd name="connsiteY5" fmla="*/ 944384 h 1214735"/>
                <a:gd name="connsiteX6" fmla="*/ 1886555 w 2326724"/>
                <a:gd name="connsiteY6" fmla="*/ 1185430 h 1214735"/>
                <a:gd name="connsiteX7" fmla="*/ 576526 w 2326724"/>
                <a:gd name="connsiteY7" fmla="*/ 1185430 h 1214735"/>
                <a:gd name="connsiteX8" fmla="*/ 114 w 2326724"/>
                <a:gd name="connsiteY8" fmla="*/ 789801 h 1214735"/>
                <a:gd name="connsiteX9" fmla="*/ 5354 w 2326724"/>
                <a:gd name="connsiteY9" fmla="*/ 362732 h 1214735"/>
                <a:gd name="connsiteX10" fmla="*/ 529365 w 2326724"/>
                <a:gd name="connsiteY10" fmla="*/ 1164 h 1214735"/>
                <a:gd name="connsiteX11" fmla="*/ 1883935 w 2326724"/>
                <a:gd name="connsiteY11" fmla="*/ 1164 h 1214735"/>
                <a:gd name="connsiteX12" fmla="*/ 2326724 w 2326724"/>
                <a:gd name="connsiteY12" fmla="*/ 223869 h 1214735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24104 w 2326724"/>
                <a:gd name="connsiteY5" fmla="*/ 944384 h 1185430"/>
                <a:gd name="connsiteX6" fmla="*/ 1886555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210949"/>
                <a:gd name="connsiteX1" fmla="*/ 660368 w 2326724"/>
                <a:gd name="connsiteY1" fmla="*/ 223869 h 1210949"/>
                <a:gd name="connsiteX2" fmla="*/ 432423 w 2326724"/>
                <a:gd name="connsiteY2" fmla="*/ 417753 h 1210949"/>
                <a:gd name="connsiteX3" fmla="*/ 432423 w 2326724"/>
                <a:gd name="connsiteY3" fmla="*/ 755740 h 1210949"/>
                <a:gd name="connsiteX4" fmla="*/ 678708 w 2326724"/>
                <a:gd name="connsiteY4" fmla="*/ 944384 h 1210949"/>
                <a:gd name="connsiteX5" fmla="*/ 2324104 w 2326724"/>
                <a:gd name="connsiteY5" fmla="*/ 944384 h 1210949"/>
                <a:gd name="connsiteX6" fmla="*/ 1889175 w 2326724"/>
                <a:gd name="connsiteY6" fmla="*/ 1169709 h 1210949"/>
                <a:gd name="connsiteX7" fmla="*/ 576526 w 2326724"/>
                <a:gd name="connsiteY7" fmla="*/ 1185430 h 1210949"/>
                <a:gd name="connsiteX8" fmla="*/ 114 w 2326724"/>
                <a:gd name="connsiteY8" fmla="*/ 789801 h 1210949"/>
                <a:gd name="connsiteX9" fmla="*/ 5354 w 2326724"/>
                <a:gd name="connsiteY9" fmla="*/ 362732 h 1210949"/>
                <a:gd name="connsiteX10" fmla="*/ 529365 w 2326724"/>
                <a:gd name="connsiteY10" fmla="*/ 1164 h 1210949"/>
                <a:gd name="connsiteX11" fmla="*/ 1883935 w 2326724"/>
                <a:gd name="connsiteY11" fmla="*/ 1164 h 1210949"/>
                <a:gd name="connsiteX12" fmla="*/ 2326724 w 2326724"/>
                <a:gd name="connsiteY12" fmla="*/ 223869 h 1210949"/>
                <a:gd name="connsiteX0" fmla="*/ 2367971 w 2367971"/>
                <a:gd name="connsiteY0" fmla="*/ 223869 h 1206462"/>
                <a:gd name="connsiteX1" fmla="*/ 701615 w 2367971"/>
                <a:gd name="connsiteY1" fmla="*/ 223869 h 1206462"/>
                <a:gd name="connsiteX2" fmla="*/ 473670 w 2367971"/>
                <a:gd name="connsiteY2" fmla="*/ 417753 h 1206462"/>
                <a:gd name="connsiteX3" fmla="*/ 473670 w 2367971"/>
                <a:gd name="connsiteY3" fmla="*/ 755740 h 1206462"/>
                <a:gd name="connsiteX4" fmla="*/ 719955 w 2367971"/>
                <a:gd name="connsiteY4" fmla="*/ 944384 h 1206462"/>
                <a:gd name="connsiteX5" fmla="*/ 2365351 w 2367971"/>
                <a:gd name="connsiteY5" fmla="*/ 944384 h 1206462"/>
                <a:gd name="connsiteX6" fmla="*/ 1930422 w 2367971"/>
                <a:gd name="connsiteY6" fmla="*/ 1169709 h 1206462"/>
                <a:gd name="connsiteX7" fmla="*/ 617773 w 2367971"/>
                <a:gd name="connsiteY7" fmla="*/ 1167089 h 1206462"/>
                <a:gd name="connsiteX8" fmla="*/ 41361 w 2367971"/>
                <a:gd name="connsiteY8" fmla="*/ 789801 h 1206462"/>
                <a:gd name="connsiteX9" fmla="*/ 46601 w 2367971"/>
                <a:gd name="connsiteY9" fmla="*/ 362732 h 1206462"/>
                <a:gd name="connsiteX10" fmla="*/ 570612 w 2367971"/>
                <a:gd name="connsiteY10" fmla="*/ 1164 h 1206462"/>
                <a:gd name="connsiteX11" fmla="*/ 1925182 w 2367971"/>
                <a:gd name="connsiteY11" fmla="*/ 1164 h 1206462"/>
                <a:gd name="connsiteX12" fmla="*/ 2367971 w 2367971"/>
                <a:gd name="connsiteY12" fmla="*/ 223869 h 1206462"/>
                <a:gd name="connsiteX0" fmla="*/ 2367971 w 2367971"/>
                <a:gd name="connsiteY0" fmla="*/ 223869 h 1196646"/>
                <a:gd name="connsiteX1" fmla="*/ 701615 w 2367971"/>
                <a:gd name="connsiteY1" fmla="*/ 223869 h 1196646"/>
                <a:gd name="connsiteX2" fmla="*/ 473670 w 2367971"/>
                <a:gd name="connsiteY2" fmla="*/ 417753 h 1196646"/>
                <a:gd name="connsiteX3" fmla="*/ 473670 w 2367971"/>
                <a:gd name="connsiteY3" fmla="*/ 755740 h 1196646"/>
                <a:gd name="connsiteX4" fmla="*/ 719955 w 2367971"/>
                <a:gd name="connsiteY4" fmla="*/ 944384 h 1196646"/>
                <a:gd name="connsiteX5" fmla="*/ 2365351 w 2367971"/>
                <a:gd name="connsiteY5" fmla="*/ 944384 h 1196646"/>
                <a:gd name="connsiteX6" fmla="*/ 1930422 w 2367971"/>
                <a:gd name="connsiteY6" fmla="*/ 1169709 h 1196646"/>
                <a:gd name="connsiteX7" fmla="*/ 617773 w 2367971"/>
                <a:gd name="connsiteY7" fmla="*/ 1167089 h 1196646"/>
                <a:gd name="connsiteX8" fmla="*/ 41361 w 2367971"/>
                <a:gd name="connsiteY8" fmla="*/ 789801 h 1196646"/>
                <a:gd name="connsiteX9" fmla="*/ 46601 w 2367971"/>
                <a:gd name="connsiteY9" fmla="*/ 362732 h 1196646"/>
                <a:gd name="connsiteX10" fmla="*/ 570612 w 2367971"/>
                <a:gd name="connsiteY10" fmla="*/ 1164 h 1196646"/>
                <a:gd name="connsiteX11" fmla="*/ 1925182 w 2367971"/>
                <a:gd name="connsiteY11" fmla="*/ 1164 h 1196646"/>
                <a:gd name="connsiteX12" fmla="*/ 2367971 w 2367971"/>
                <a:gd name="connsiteY12" fmla="*/ 223869 h 1196646"/>
                <a:gd name="connsiteX0" fmla="*/ 2367971 w 2367971"/>
                <a:gd name="connsiteY0" fmla="*/ 223869 h 1170786"/>
                <a:gd name="connsiteX1" fmla="*/ 701615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4799 w 2364799"/>
                <a:gd name="connsiteY0" fmla="*/ 223869 h 1185848"/>
                <a:gd name="connsiteX1" fmla="*/ 710349 w 2364799"/>
                <a:gd name="connsiteY1" fmla="*/ 223869 h 1185848"/>
                <a:gd name="connsiteX2" fmla="*/ 470498 w 2364799"/>
                <a:gd name="connsiteY2" fmla="*/ 417753 h 1185848"/>
                <a:gd name="connsiteX3" fmla="*/ 470498 w 2364799"/>
                <a:gd name="connsiteY3" fmla="*/ 755740 h 1185848"/>
                <a:gd name="connsiteX4" fmla="*/ 716783 w 2364799"/>
                <a:gd name="connsiteY4" fmla="*/ 944384 h 1185848"/>
                <a:gd name="connsiteX5" fmla="*/ 2362179 w 2364799"/>
                <a:gd name="connsiteY5" fmla="*/ 944384 h 1185848"/>
                <a:gd name="connsiteX6" fmla="*/ 1927250 w 2364799"/>
                <a:gd name="connsiteY6" fmla="*/ 1169709 h 1185848"/>
                <a:gd name="connsiteX7" fmla="*/ 571738 w 2364799"/>
                <a:gd name="connsiteY7" fmla="*/ 1167089 h 1185848"/>
                <a:gd name="connsiteX8" fmla="*/ 38189 w 2364799"/>
                <a:gd name="connsiteY8" fmla="*/ 789801 h 1185848"/>
                <a:gd name="connsiteX9" fmla="*/ 43429 w 2364799"/>
                <a:gd name="connsiteY9" fmla="*/ 362732 h 1185848"/>
                <a:gd name="connsiteX10" fmla="*/ 567440 w 2364799"/>
                <a:gd name="connsiteY10" fmla="*/ 1164 h 1185848"/>
                <a:gd name="connsiteX11" fmla="*/ 1922010 w 2364799"/>
                <a:gd name="connsiteY11" fmla="*/ 1164 h 1185848"/>
                <a:gd name="connsiteX12" fmla="*/ 2364799 w 2364799"/>
                <a:gd name="connsiteY12" fmla="*/ 223869 h 1185848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26629 w 2326629"/>
                <a:gd name="connsiteY0" fmla="*/ 223869 h 1169709"/>
                <a:gd name="connsiteX1" fmla="*/ 672179 w 2326629"/>
                <a:gd name="connsiteY1" fmla="*/ 223869 h 1169709"/>
                <a:gd name="connsiteX2" fmla="*/ 432328 w 2326629"/>
                <a:gd name="connsiteY2" fmla="*/ 417753 h 1169709"/>
                <a:gd name="connsiteX3" fmla="*/ 432328 w 2326629"/>
                <a:gd name="connsiteY3" fmla="*/ 755740 h 1169709"/>
                <a:gd name="connsiteX4" fmla="*/ 678613 w 2326629"/>
                <a:gd name="connsiteY4" fmla="*/ 944384 h 1169709"/>
                <a:gd name="connsiteX5" fmla="*/ 2324009 w 2326629"/>
                <a:gd name="connsiteY5" fmla="*/ 944384 h 1169709"/>
                <a:gd name="connsiteX6" fmla="*/ 1889080 w 2326629"/>
                <a:gd name="connsiteY6" fmla="*/ 1169709 h 1169709"/>
                <a:gd name="connsiteX7" fmla="*/ 533568 w 2326629"/>
                <a:gd name="connsiteY7" fmla="*/ 1167089 h 1169709"/>
                <a:gd name="connsiteX8" fmla="*/ 19 w 2326629"/>
                <a:gd name="connsiteY8" fmla="*/ 789801 h 1169709"/>
                <a:gd name="connsiteX9" fmla="*/ 5259 w 2326629"/>
                <a:gd name="connsiteY9" fmla="*/ 362732 h 1169709"/>
                <a:gd name="connsiteX10" fmla="*/ 529270 w 2326629"/>
                <a:gd name="connsiteY10" fmla="*/ 1164 h 1169709"/>
                <a:gd name="connsiteX11" fmla="*/ 1883840 w 2326629"/>
                <a:gd name="connsiteY11" fmla="*/ 1164 h 1169709"/>
                <a:gd name="connsiteX12" fmla="*/ 2326629 w 2326629"/>
                <a:gd name="connsiteY12" fmla="*/ 223869 h 1169709"/>
                <a:gd name="connsiteX0" fmla="*/ 2359806 w 2359806"/>
                <a:gd name="connsiteY0" fmla="*/ 223869 h 1195548"/>
                <a:gd name="connsiteX1" fmla="*/ 705356 w 2359806"/>
                <a:gd name="connsiteY1" fmla="*/ 223869 h 1195548"/>
                <a:gd name="connsiteX2" fmla="*/ 465505 w 2359806"/>
                <a:gd name="connsiteY2" fmla="*/ 417753 h 1195548"/>
                <a:gd name="connsiteX3" fmla="*/ 465505 w 2359806"/>
                <a:gd name="connsiteY3" fmla="*/ 755740 h 1195548"/>
                <a:gd name="connsiteX4" fmla="*/ 711790 w 2359806"/>
                <a:gd name="connsiteY4" fmla="*/ 944384 h 1195548"/>
                <a:gd name="connsiteX5" fmla="*/ 2357186 w 2359806"/>
                <a:gd name="connsiteY5" fmla="*/ 944384 h 1195548"/>
                <a:gd name="connsiteX6" fmla="*/ 1922257 w 2359806"/>
                <a:gd name="connsiteY6" fmla="*/ 1169709 h 1195548"/>
                <a:gd name="connsiteX7" fmla="*/ 566745 w 2359806"/>
                <a:gd name="connsiteY7" fmla="*/ 1167089 h 1195548"/>
                <a:gd name="connsiteX8" fmla="*/ 37959 w 2359806"/>
                <a:gd name="connsiteY8" fmla="*/ 792182 h 1195548"/>
                <a:gd name="connsiteX9" fmla="*/ 38436 w 2359806"/>
                <a:gd name="connsiteY9" fmla="*/ 362732 h 1195548"/>
                <a:gd name="connsiteX10" fmla="*/ 562447 w 2359806"/>
                <a:gd name="connsiteY10" fmla="*/ 1164 h 1195548"/>
                <a:gd name="connsiteX11" fmla="*/ 1917017 w 2359806"/>
                <a:gd name="connsiteY11" fmla="*/ 1164 h 1195548"/>
                <a:gd name="connsiteX12" fmla="*/ 2359806 w 2359806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438542 w 2438542"/>
                <a:gd name="connsiteY0" fmla="*/ 223869 h 1194314"/>
                <a:gd name="connsiteX1" fmla="*/ 784092 w 2438542"/>
                <a:gd name="connsiteY1" fmla="*/ 223869 h 1194314"/>
                <a:gd name="connsiteX2" fmla="*/ 544241 w 2438542"/>
                <a:gd name="connsiteY2" fmla="*/ 417753 h 1194314"/>
                <a:gd name="connsiteX3" fmla="*/ 544241 w 2438542"/>
                <a:gd name="connsiteY3" fmla="*/ 755740 h 1194314"/>
                <a:gd name="connsiteX4" fmla="*/ 790526 w 2438542"/>
                <a:gd name="connsiteY4" fmla="*/ 944384 h 1194314"/>
                <a:gd name="connsiteX5" fmla="*/ 2435922 w 2438542"/>
                <a:gd name="connsiteY5" fmla="*/ 944384 h 1194314"/>
                <a:gd name="connsiteX6" fmla="*/ 2000993 w 2438542"/>
                <a:gd name="connsiteY6" fmla="*/ 1169709 h 1194314"/>
                <a:gd name="connsiteX7" fmla="*/ 645481 w 2438542"/>
                <a:gd name="connsiteY7" fmla="*/ 1167089 h 1194314"/>
                <a:gd name="connsiteX8" fmla="*/ 14 w 2438542"/>
                <a:gd name="connsiteY8" fmla="*/ 808851 h 1194314"/>
                <a:gd name="connsiteX9" fmla="*/ 117172 w 2438542"/>
                <a:gd name="connsiteY9" fmla="*/ 362732 h 1194314"/>
                <a:gd name="connsiteX10" fmla="*/ 641183 w 2438542"/>
                <a:gd name="connsiteY10" fmla="*/ 1164 h 1194314"/>
                <a:gd name="connsiteX11" fmla="*/ 1995753 w 2438542"/>
                <a:gd name="connsiteY11" fmla="*/ 1164 h 1194314"/>
                <a:gd name="connsiteX12" fmla="*/ 2438542 w 2438542"/>
                <a:gd name="connsiteY12" fmla="*/ 223869 h 1194314"/>
                <a:gd name="connsiteX0" fmla="*/ 2321868 w 2321868"/>
                <a:gd name="connsiteY0" fmla="*/ 223869 h 1195372"/>
                <a:gd name="connsiteX1" fmla="*/ 667418 w 2321868"/>
                <a:gd name="connsiteY1" fmla="*/ 223869 h 1195372"/>
                <a:gd name="connsiteX2" fmla="*/ 427567 w 2321868"/>
                <a:gd name="connsiteY2" fmla="*/ 417753 h 1195372"/>
                <a:gd name="connsiteX3" fmla="*/ 427567 w 2321868"/>
                <a:gd name="connsiteY3" fmla="*/ 755740 h 1195372"/>
                <a:gd name="connsiteX4" fmla="*/ 673852 w 2321868"/>
                <a:gd name="connsiteY4" fmla="*/ 944384 h 1195372"/>
                <a:gd name="connsiteX5" fmla="*/ 2319248 w 2321868"/>
                <a:gd name="connsiteY5" fmla="*/ 944384 h 1195372"/>
                <a:gd name="connsiteX6" fmla="*/ 1884319 w 2321868"/>
                <a:gd name="connsiteY6" fmla="*/ 1169709 h 1195372"/>
                <a:gd name="connsiteX7" fmla="*/ 528807 w 2321868"/>
                <a:gd name="connsiteY7" fmla="*/ 1167089 h 1195372"/>
                <a:gd name="connsiteX8" fmla="*/ 21 w 2321868"/>
                <a:gd name="connsiteY8" fmla="*/ 794563 h 1195372"/>
                <a:gd name="connsiteX9" fmla="*/ 498 w 2321868"/>
                <a:gd name="connsiteY9" fmla="*/ 362732 h 1195372"/>
                <a:gd name="connsiteX10" fmla="*/ 524509 w 2321868"/>
                <a:gd name="connsiteY10" fmla="*/ 1164 h 1195372"/>
                <a:gd name="connsiteX11" fmla="*/ 1879079 w 2321868"/>
                <a:gd name="connsiteY11" fmla="*/ 1164 h 1195372"/>
                <a:gd name="connsiteX12" fmla="*/ 2321868 w 2321868"/>
                <a:gd name="connsiteY12" fmla="*/ 223869 h 1195372"/>
                <a:gd name="connsiteX0" fmla="*/ 2322251 w 2322251"/>
                <a:gd name="connsiteY0" fmla="*/ 223869 h 1195372"/>
                <a:gd name="connsiteX1" fmla="*/ 667801 w 2322251"/>
                <a:gd name="connsiteY1" fmla="*/ 223869 h 1195372"/>
                <a:gd name="connsiteX2" fmla="*/ 427950 w 2322251"/>
                <a:gd name="connsiteY2" fmla="*/ 417753 h 1195372"/>
                <a:gd name="connsiteX3" fmla="*/ 427950 w 2322251"/>
                <a:gd name="connsiteY3" fmla="*/ 755740 h 1195372"/>
                <a:gd name="connsiteX4" fmla="*/ 674235 w 2322251"/>
                <a:gd name="connsiteY4" fmla="*/ 944384 h 1195372"/>
                <a:gd name="connsiteX5" fmla="*/ 2319631 w 2322251"/>
                <a:gd name="connsiteY5" fmla="*/ 944384 h 1195372"/>
                <a:gd name="connsiteX6" fmla="*/ 1884702 w 2322251"/>
                <a:gd name="connsiteY6" fmla="*/ 1169709 h 1195372"/>
                <a:gd name="connsiteX7" fmla="*/ 529190 w 2322251"/>
                <a:gd name="connsiteY7" fmla="*/ 1167089 h 1195372"/>
                <a:gd name="connsiteX8" fmla="*/ 404 w 2322251"/>
                <a:gd name="connsiteY8" fmla="*/ 794563 h 1195372"/>
                <a:gd name="connsiteX9" fmla="*/ 881 w 2322251"/>
                <a:gd name="connsiteY9" fmla="*/ 362732 h 1195372"/>
                <a:gd name="connsiteX10" fmla="*/ 524892 w 2322251"/>
                <a:gd name="connsiteY10" fmla="*/ 1164 h 1195372"/>
                <a:gd name="connsiteX11" fmla="*/ 1879462 w 2322251"/>
                <a:gd name="connsiteY11" fmla="*/ 1164 h 1195372"/>
                <a:gd name="connsiteX12" fmla="*/ 2322251 w 2322251"/>
                <a:gd name="connsiteY12" fmla="*/ 223869 h 1195372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62328 w 2322251"/>
                <a:gd name="connsiteY4" fmla="*/ 4871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219591"/>
                <a:gd name="connsiteX1" fmla="*/ 667801 w 2322251"/>
                <a:gd name="connsiteY1" fmla="*/ 223869 h 1219591"/>
                <a:gd name="connsiteX2" fmla="*/ 427950 w 2322251"/>
                <a:gd name="connsiteY2" fmla="*/ 360603 h 1219591"/>
                <a:gd name="connsiteX3" fmla="*/ 662328 w 2322251"/>
                <a:gd name="connsiteY3" fmla="*/ 487184 h 1219591"/>
                <a:gd name="connsiteX4" fmla="*/ 1871956 w 2322251"/>
                <a:gd name="connsiteY4" fmla="*/ 487184 h 1219591"/>
                <a:gd name="connsiteX5" fmla="*/ 1884702 w 2322251"/>
                <a:gd name="connsiteY5" fmla="*/ 1169709 h 1219591"/>
                <a:gd name="connsiteX6" fmla="*/ 529190 w 2322251"/>
                <a:gd name="connsiteY6" fmla="*/ 1167089 h 1219591"/>
                <a:gd name="connsiteX7" fmla="*/ 404 w 2322251"/>
                <a:gd name="connsiteY7" fmla="*/ 794563 h 1219591"/>
                <a:gd name="connsiteX8" fmla="*/ 881 w 2322251"/>
                <a:gd name="connsiteY8" fmla="*/ 362732 h 1219591"/>
                <a:gd name="connsiteX9" fmla="*/ 524892 w 2322251"/>
                <a:gd name="connsiteY9" fmla="*/ 1164 h 1219591"/>
                <a:gd name="connsiteX10" fmla="*/ 1879462 w 2322251"/>
                <a:gd name="connsiteY10" fmla="*/ 1164 h 1219591"/>
                <a:gd name="connsiteX11" fmla="*/ 2322251 w 2322251"/>
                <a:gd name="connsiteY11" fmla="*/ 223869 h 1219591"/>
                <a:gd name="connsiteX0" fmla="*/ 2322251 w 2322251"/>
                <a:gd name="connsiteY0" fmla="*/ 223869 h 1219591"/>
                <a:gd name="connsiteX1" fmla="*/ 667801 w 2322251"/>
                <a:gd name="connsiteY1" fmla="*/ 223869 h 1219591"/>
                <a:gd name="connsiteX2" fmla="*/ 427950 w 2322251"/>
                <a:gd name="connsiteY2" fmla="*/ 360603 h 1219591"/>
                <a:gd name="connsiteX3" fmla="*/ 662328 w 2322251"/>
                <a:gd name="connsiteY3" fmla="*/ 487184 h 1219591"/>
                <a:gd name="connsiteX4" fmla="*/ 1871956 w 2322251"/>
                <a:gd name="connsiteY4" fmla="*/ 487184 h 1219591"/>
                <a:gd name="connsiteX5" fmla="*/ 1884702 w 2322251"/>
                <a:gd name="connsiteY5" fmla="*/ 1169709 h 1219591"/>
                <a:gd name="connsiteX6" fmla="*/ 529190 w 2322251"/>
                <a:gd name="connsiteY6" fmla="*/ 1167089 h 1219591"/>
                <a:gd name="connsiteX7" fmla="*/ 404 w 2322251"/>
                <a:gd name="connsiteY7" fmla="*/ 794563 h 1219591"/>
                <a:gd name="connsiteX8" fmla="*/ 881 w 2322251"/>
                <a:gd name="connsiteY8" fmla="*/ 362732 h 1219591"/>
                <a:gd name="connsiteX9" fmla="*/ 524892 w 2322251"/>
                <a:gd name="connsiteY9" fmla="*/ 1164 h 1219591"/>
                <a:gd name="connsiteX10" fmla="*/ 1879462 w 2322251"/>
                <a:gd name="connsiteY10" fmla="*/ 1164 h 1219591"/>
                <a:gd name="connsiteX11" fmla="*/ 2322251 w 2322251"/>
                <a:gd name="connsiteY11" fmla="*/ 223869 h 1219591"/>
                <a:gd name="connsiteX0" fmla="*/ 2322251 w 2322251"/>
                <a:gd name="connsiteY0" fmla="*/ 223869 h 1219591"/>
                <a:gd name="connsiteX1" fmla="*/ 667801 w 2322251"/>
                <a:gd name="connsiteY1" fmla="*/ 223869 h 1219591"/>
                <a:gd name="connsiteX2" fmla="*/ 427950 w 2322251"/>
                <a:gd name="connsiteY2" fmla="*/ 360603 h 1219591"/>
                <a:gd name="connsiteX3" fmla="*/ 662328 w 2322251"/>
                <a:gd name="connsiteY3" fmla="*/ 487184 h 1219591"/>
                <a:gd name="connsiteX4" fmla="*/ 1871956 w 2322251"/>
                <a:gd name="connsiteY4" fmla="*/ 487184 h 1219591"/>
                <a:gd name="connsiteX5" fmla="*/ 1884702 w 2322251"/>
                <a:gd name="connsiteY5" fmla="*/ 1169709 h 1219591"/>
                <a:gd name="connsiteX6" fmla="*/ 529190 w 2322251"/>
                <a:gd name="connsiteY6" fmla="*/ 1167089 h 1219591"/>
                <a:gd name="connsiteX7" fmla="*/ 404 w 2322251"/>
                <a:gd name="connsiteY7" fmla="*/ 794563 h 1219591"/>
                <a:gd name="connsiteX8" fmla="*/ 881 w 2322251"/>
                <a:gd name="connsiteY8" fmla="*/ 362732 h 1219591"/>
                <a:gd name="connsiteX9" fmla="*/ 524892 w 2322251"/>
                <a:gd name="connsiteY9" fmla="*/ 1164 h 1219591"/>
                <a:gd name="connsiteX10" fmla="*/ 1879462 w 2322251"/>
                <a:gd name="connsiteY10" fmla="*/ 1164 h 1219591"/>
                <a:gd name="connsiteX11" fmla="*/ 2322251 w 2322251"/>
                <a:gd name="connsiteY11" fmla="*/ 223869 h 1219591"/>
                <a:gd name="connsiteX0" fmla="*/ 2362292 w 2362292"/>
                <a:gd name="connsiteY0" fmla="*/ 223869 h 1171199"/>
                <a:gd name="connsiteX1" fmla="*/ 707842 w 2362292"/>
                <a:gd name="connsiteY1" fmla="*/ 223869 h 1171199"/>
                <a:gd name="connsiteX2" fmla="*/ 467991 w 2362292"/>
                <a:gd name="connsiteY2" fmla="*/ 360603 h 1171199"/>
                <a:gd name="connsiteX3" fmla="*/ 702369 w 2362292"/>
                <a:gd name="connsiteY3" fmla="*/ 487184 h 1171199"/>
                <a:gd name="connsiteX4" fmla="*/ 1911997 w 2362292"/>
                <a:gd name="connsiteY4" fmla="*/ 487184 h 1171199"/>
                <a:gd name="connsiteX5" fmla="*/ 1924743 w 2362292"/>
                <a:gd name="connsiteY5" fmla="*/ 1169709 h 1171199"/>
                <a:gd name="connsiteX6" fmla="*/ 583518 w 2362292"/>
                <a:gd name="connsiteY6" fmla="*/ 683695 h 1171199"/>
                <a:gd name="connsiteX7" fmla="*/ 40445 w 2362292"/>
                <a:gd name="connsiteY7" fmla="*/ 794563 h 1171199"/>
                <a:gd name="connsiteX8" fmla="*/ 40922 w 2362292"/>
                <a:gd name="connsiteY8" fmla="*/ 362732 h 1171199"/>
                <a:gd name="connsiteX9" fmla="*/ 564933 w 2362292"/>
                <a:gd name="connsiteY9" fmla="*/ 1164 h 1171199"/>
                <a:gd name="connsiteX10" fmla="*/ 1919503 w 2362292"/>
                <a:gd name="connsiteY10" fmla="*/ 1164 h 1171199"/>
                <a:gd name="connsiteX11" fmla="*/ 2362292 w 2362292"/>
                <a:gd name="connsiteY11" fmla="*/ 223869 h 1171199"/>
                <a:gd name="connsiteX0" fmla="*/ 2362292 w 2362292"/>
                <a:gd name="connsiteY0" fmla="*/ 223869 h 1171623"/>
                <a:gd name="connsiteX1" fmla="*/ 707842 w 2362292"/>
                <a:gd name="connsiteY1" fmla="*/ 223869 h 1171623"/>
                <a:gd name="connsiteX2" fmla="*/ 467991 w 2362292"/>
                <a:gd name="connsiteY2" fmla="*/ 360603 h 1171623"/>
                <a:gd name="connsiteX3" fmla="*/ 702369 w 2362292"/>
                <a:gd name="connsiteY3" fmla="*/ 487184 h 1171623"/>
                <a:gd name="connsiteX4" fmla="*/ 1911997 w 2362292"/>
                <a:gd name="connsiteY4" fmla="*/ 487184 h 1171623"/>
                <a:gd name="connsiteX5" fmla="*/ 1924743 w 2362292"/>
                <a:gd name="connsiteY5" fmla="*/ 1169709 h 1171623"/>
                <a:gd name="connsiteX6" fmla="*/ 583518 w 2362292"/>
                <a:gd name="connsiteY6" fmla="*/ 683695 h 1171623"/>
                <a:gd name="connsiteX7" fmla="*/ 40445 w 2362292"/>
                <a:gd name="connsiteY7" fmla="*/ 437375 h 1171623"/>
                <a:gd name="connsiteX8" fmla="*/ 40922 w 2362292"/>
                <a:gd name="connsiteY8" fmla="*/ 362732 h 1171623"/>
                <a:gd name="connsiteX9" fmla="*/ 564933 w 2362292"/>
                <a:gd name="connsiteY9" fmla="*/ 1164 h 1171623"/>
                <a:gd name="connsiteX10" fmla="*/ 1919503 w 2362292"/>
                <a:gd name="connsiteY10" fmla="*/ 1164 h 1171623"/>
                <a:gd name="connsiteX11" fmla="*/ 2362292 w 2362292"/>
                <a:gd name="connsiteY11" fmla="*/ 223869 h 1171623"/>
                <a:gd name="connsiteX0" fmla="*/ 2362292 w 2362292"/>
                <a:gd name="connsiteY0" fmla="*/ 223869 h 1171198"/>
                <a:gd name="connsiteX1" fmla="*/ 707842 w 2362292"/>
                <a:gd name="connsiteY1" fmla="*/ 223869 h 1171198"/>
                <a:gd name="connsiteX2" fmla="*/ 467991 w 2362292"/>
                <a:gd name="connsiteY2" fmla="*/ 360603 h 1171198"/>
                <a:gd name="connsiteX3" fmla="*/ 702369 w 2362292"/>
                <a:gd name="connsiteY3" fmla="*/ 487184 h 1171198"/>
                <a:gd name="connsiteX4" fmla="*/ 1911997 w 2362292"/>
                <a:gd name="connsiteY4" fmla="*/ 487184 h 1171198"/>
                <a:gd name="connsiteX5" fmla="*/ 1924743 w 2362292"/>
                <a:gd name="connsiteY5" fmla="*/ 1169709 h 1171198"/>
                <a:gd name="connsiteX6" fmla="*/ 583518 w 2362292"/>
                <a:gd name="connsiteY6" fmla="*/ 683695 h 1171198"/>
                <a:gd name="connsiteX7" fmla="*/ 40445 w 2362292"/>
                <a:gd name="connsiteY7" fmla="*/ 437375 h 1171198"/>
                <a:gd name="connsiteX8" fmla="*/ 40922 w 2362292"/>
                <a:gd name="connsiteY8" fmla="*/ 362732 h 1171198"/>
                <a:gd name="connsiteX9" fmla="*/ 564933 w 2362292"/>
                <a:gd name="connsiteY9" fmla="*/ 1164 h 1171198"/>
                <a:gd name="connsiteX10" fmla="*/ 1919503 w 2362292"/>
                <a:gd name="connsiteY10" fmla="*/ 1164 h 1171198"/>
                <a:gd name="connsiteX11" fmla="*/ 2362292 w 2362292"/>
                <a:gd name="connsiteY11" fmla="*/ 223869 h 1171198"/>
                <a:gd name="connsiteX0" fmla="*/ 2322253 w 2322253"/>
                <a:gd name="connsiteY0" fmla="*/ 223869 h 1171198"/>
                <a:gd name="connsiteX1" fmla="*/ 667803 w 2322253"/>
                <a:gd name="connsiteY1" fmla="*/ 223869 h 1171198"/>
                <a:gd name="connsiteX2" fmla="*/ 427952 w 2322253"/>
                <a:gd name="connsiteY2" fmla="*/ 360603 h 1171198"/>
                <a:gd name="connsiteX3" fmla="*/ 662330 w 2322253"/>
                <a:gd name="connsiteY3" fmla="*/ 487184 h 1171198"/>
                <a:gd name="connsiteX4" fmla="*/ 1871958 w 2322253"/>
                <a:gd name="connsiteY4" fmla="*/ 487184 h 1171198"/>
                <a:gd name="connsiteX5" fmla="*/ 1884704 w 2322253"/>
                <a:gd name="connsiteY5" fmla="*/ 1169709 h 1171198"/>
                <a:gd name="connsiteX6" fmla="*/ 543479 w 2322253"/>
                <a:gd name="connsiteY6" fmla="*/ 683695 h 1171198"/>
                <a:gd name="connsiteX7" fmla="*/ 406 w 2322253"/>
                <a:gd name="connsiteY7" fmla="*/ 437375 h 1171198"/>
                <a:gd name="connsiteX8" fmla="*/ 883 w 2322253"/>
                <a:gd name="connsiteY8" fmla="*/ 362732 h 1171198"/>
                <a:gd name="connsiteX9" fmla="*/ 524894 w 2322253"/>
                <a:gd name="connsiteY9" fmla="*/ 1164 h 1171198"/>
                <a:gd name="connsiteX10" fmla="*/ 1879464 w 2322253"/>
                <a:gd name="connsiteY10" fmla="*/ 1164 h 1171198"/>
                <a:gd name="connsiteX11" fmla="*/ 2322253 w 2322253"/>
                <a:gd name="connsiteY11" fmla="*/ 223869 h 1171198"/>
                <a:gd name="connsiteX0" fmla="*/ 2322253 w 2322253"/>
                <a:gd name="connsiteY0" fmla="*/ 223869 h 1171198"/>
                <a:gd name="connsiteX1" fmla="*/ 667803 w 2322253"/>
                <a:gd name="connsiteY1" fmla="*/ 223869 h 1171198"/>
                <a:gd name="connsiteX2" fmla="*/ 427952 w 2322253"/>
                <a:gd name="connsiteY2" fmla="*/ 360603 h 1171198"/>
                <a:gd name="connsiteX3" fmla="*/ 662330 w 2322253"/>
                <a:gd name="connsiteY3" fmla="*/ 487184 h 1171198"/>
                <a:gd name="connsiteX4" fmla="*/ 1871958 w 2322253"/>
                <a:gd name="connsiteY4" fmla="*/ 487184 h 1171198"/>
                <a:gd name="connsiteX5" fmla="*/ 1884704 w 2322253"/>
                <a:gd name="connsiteY5" fmla="*/ 1169709 h 1171198"/>
                <a:gd name="connsiteX6" fmla="*/ 543479 w 2322253"/>
                <a:gd name="connsiteY6" fmla="*/ 683695 h 1171198"/>
                <a:gd name="connsiteX7" fmla="*/ 406 w 2322253"/>
                <a:gd name="connsiteY7" fmla="*/ 437375 h 1171198"/>
                <a:gd name="connsiteX8" fmla="*/ 883 w 2322253"/>
                <a:gd name="connsiteY8" fmla="*/ 362732 h 1171198"/>
                <a:gd name="connsiteX9" fmla="*/ 524894 w 2322253"/>
                <a:gd name="connsiteY9" fmla="*/ 1164 h 1171198"/>
                <a:gd name="connsiteX10" fmla="*/ 1879464 w 2322253"/>
                <a:gd name="connsiteY10" fmla="*/ 1164 h 1171198"/>
                <a:gd name="connsiteX11" fmla="*/ 2322253 w 2322253"/>
                <a:gd name="connsiteY11" fmla="*/ 223869 h 1171198"/>
                <a:gd name="connsiteX0" fmla="*/ 2322253 w 2322253"/>
                <a:gd name="connsiteY0" fmla="*/ 223869 h 1171198"/>
                <a:gd name="connsiteX1" fmla="*/ 667803 w 2322253"/>
                <a:gd name="connsiteY1" fmla="*/ 223869 h 1171198"/>
                <a:gd name="connsiteX2" fmla="*/ 427952 w 2322253"/>
                <a:gd name="connsiteY2" fmla="*/ 360603 h 1171198"/>
                <a:gd name="connsiteX3" fmla="*/ 662330 w 2322253"/>
                <a:gd name="connsiteY3" fmla="*/ 487184 h 1171198"/>
                <a:gd name="connsiteX4" fmla="*/ 1871958 w 2322253"/>
                <a:gd name="connsiteY4" fmla="*/ 487184 h 1171198"/>
                <a:gd name="connsiteX5" fmla="*/ 1884704 w 2322253"/>
                <a:gd name="connsiteY5" fmla="*/ 1169709 h 1171198"/>
                <a:gd name="connsiteX6" fmla="*/ 543479 w 2322253"/>
                <a:gd name="connsiteY6" fmla="*/ 683695 h 1171198"/>
                <a:gd name="connsiteX7" fmla="*/ 406 w 2322253"/>
                <a:gd name="connsiteY7" fmla="*/ 437375 h 1171198"/>
                <a:gd name="connsiteX8" fmla="*/ 883 w 2322253"/>
                <a:gd name="connsiteY8" fmla="*/ 362732 h 1171198"/>
                <a:gd name="connsiteX9" fmla="*/ 524894 w 2322253"/>
                <a:gd name="connsiteY9" fmla="*/ 1164 h 1171198"/>
                <a:gd name="connsiteX10" fmla="*/ 1879464 w 2322253"/>
                <a:gd name="connsiteY10" fmla="*/ 1164 h 1171198"/>
                <a:gd name="connsiteX11" fmla="*/ 2322253 w 2322253"/>
                <a:gd name="connsiteY11" fmla="*/ 223869 h 1171198"/>
                <a:gd name="connsiteX0" fmla="*/ 2325262 w 2325262"/>
                <a:gd name="connsiteY0" fmla="*/ 223869 h 1171198"/>
                <a:gd name="connsiteX1" fmla="*/ 670812 w 2325262"/>
                <a:gd name="connsiteY1" fmla="*/ 223869 h 1171198"/>
                <a:gd name="connsiteX2" fmla="*/ 430961 w 2325262"/>
                <a:gd name="connsiteY2" fmla="*/ 360603 h 1171198"/>
                <a:gd name="connsiteX3" fmla="*/ 665339 w 2325262"/>
                <a:gd name="connsiteY3" fmla="*/ 487184 h 1171198"/>
                <a:gd name="connsiteX4" fmla="*/ 1874967 w 2325262"/>
                <a:gd name="connsiteY4" fmla="*/ 487184 h 1171198"/>
                <a:gd name="connsiteX5" fmla="*/ 1887713 w 2325262"/>
                <a:gd name="connsiteY5" fmla="*/ 1169709 h 1171198"/>
                <a:gd name="connsiteX6" fmla="*/ 546488 w 2325262"/>
                <a:gd name="connsiteY6" fmla="*/ 683695 h 1171198"/>
                <a:gd name="connsiteX7" fmla="*/ 3415 w 2325262"/>
                <a:gd name="connsiteY7" fmla="*/ 437375 h 1171198"/>
                <a:gd name="connsiteX8" fmla="*/ 3892 w 2325262"/>
                <a:gd name="connsiteY8" fmla="*/ 362732 h 1171198"/>
                <a:gd name="connsiteX9" fmla="*/ 527903 w 2325262"/>
                <a:gd name="connsiteY9" fmla="*/ 1164 h 1171198"/>
                <a:gd name="connsiteX10" fmla="*/ 1882473 w 2325262"/>
                <a:gd name="connsiteY10" fmla="*/ 1164 h 1171198"/>
                <a:gd name="connsiteX11" fmla="*/ 2325262 w 2325262"/>
                <a:gd name="connsiteY11" fmla="*/ 223869 h 1171198"/>
                <a:gd name="connsiteX0" fmla="*/ 2325262 w 2325262"/>
                <a:gd name="connsiteY0" fmla="*/ 223869 h 711584"/>
                <a:gd name="connsiteX1" fmla="*/ 670812 w 2325262"/>
                <a:gd name="connsiteY1" fmla="*/ 223869 h 711584"/>
                <a:gd name="connsiteX2" fmla="*/ 430961 w 2325262"/>
                <a:gd name="connsiteY2" fmla="*/ 360603 h 711584"/>
                <a:gd name="connsiteX3" fmla="*/ 665339 w 2325262"/>
                <a:gd name="connsiteY3" fmla="*/ 487184 h 711584"/>
                <a:gd name="connsiteX4" fmla="*/ 1874967 w 2325262"/>
                <a:gd name="connsiteY4" fmla="*/ 487184 h 711584"/>
                <a:gd name="connsiteX5" fmla="*/ 1604344 w 2325262"/>
                <a:gd name="connsiteY5" fmla="*/ 683934 h 711584"/>
                <a:gd name="connsiteX6" fmla="*/ 546488 w 2325262"/>
                <a:gd name="connsiteY6" fmla="*/ 683695 h 711584"/>
                <a:gd name="connsiteX7" fmla="*/ 3415 w 2325262"/>
                <a:gd name="connsiteY7" fmla="*/ 437375 h 711584"/>
                <a:gd name="connsiteX8" fmla="*/ 3892 w 2325262"/>
                <a:gd name="connsiteY8" fmla="*/ 362732 h 711584"/>
                <a:gd name="connsiteX9" fmla="*/ 527903 w 2325262"/>
                <a:gd name="connsiteY9" fmla="*/ 1164 h 711584"/>
                <a:gd name="connsiteX10" fmla="*/ 1882473 w 2325262"/>
                <a:gd name="connsiteY10" fmla="*/ 1164 h 711584"/>
                <a:gd name="connsiteX11" fmla="*/ 2325262 w 2325262"/>
                <a:gd name="connsiteY11" fmla="*/ 223869 h 711584"/>
                <a:gd name="connsiteX0" fmla="*/ 2325262 w 2325262"/>
                <a:gd name="connsiteY0" fmla="*/ 223869 h 701890"/>
                <a:gd name="connsiteX1" fmla="*/ 670812 w 2325262"/>
                <a:gd name="connsiteY1" fmla="*/ 223869 h 701890"/>
                <a:gd name="connsiteX2" fmla="*/ 430961 w 2325262"/>
                <a:gd name="connsiteY2" fmla="*/ 360603 h 701890"/>
                <a:gd name="connsiteX3" fmla="*/ 665339 w 2325262"/>
                <a:gd name="connsiteY3" fmla="*/ 487184 h 701890"/>
                <a:gd name="connsiteX4" fmla="*/ 1874967 w 2325262"/>
                <a:gd name="connsiteY4" fmla="*/ 487184 h 701890"/>
                <a:gd name="connsiteX5" fmla="*/ 1604344 w 2325262"/>
                <a:gd name="connsiteY5" fmla="*/ 683934 h 701890"/>
                <a:gd name="connsiteX6" fmla="*/ 546488 w 2325262"/>
                <a:gd name="connsiteY6" fmla="*/ 683695 h 701890"/>
                <a:gd name="connsiteX7" fmla="*/ 3415 w 2325262"/>
                <a:gd name="connsiteY7" fmla="*/ 437375 h 701890"/>
                <a:gd name="connsiteX8" fmla="*/ 3892 w 2325262"/>
                <a:gd name="connsiteY8" fmla="*/ 362732 h 701890"/>
                <a:gd name="connsiteX9" fmla="*/ 527903 w 2325262"/>
                <a:gd name="connsiteY9" fmla="*/ 1164 h 701890"/>
                <a:gd name="connsiteX10" fmla="*/ 1882473 w 2325262"/>
                <a:gd name="connsiteY10" fmla="*/ 1164 h 701890"/>
                <a:gd name="connsiteX11" fmla="*/ 2325262 w 2325262"/>
                <a:gd name="connsiteY11" fmla="*/ 223869 h 701890"/>
                <a:gd name="connsiteX0" fmla="*/ 2325262 w 2325262"/>
                <a:gd name="connsiteY0" fmla="*/ 223869 h 683939"/>
                <a:gd name="connsiteX1" fmla="*/ 670812 w 2325262"/>
                <a:gd name="connsiteY1" fmla="*/ 223869 h 683939"/>
                <a:gd name="connsiteX2" fmla="*/ 430961 w 2325262"/>
                <a:gd name="connsiteY2" fmla="*/ 360603 h 683939"/>
                <a:gd name="connsiteX3" fmla="*/ 665339 w 2325262"/>
                <a:gd name="connsiteY3" fmla="*/ 487184 h 683939"/>
                <a:gd name="connsiteX4" fmla="*/ 1874967 w 2325262"/>
                <a:gd name="connsiteY4" fmla="*/ 487184 h 683939"/>
                <a:gd name="connsiteX5" fmla="*/ 1604344 w 2325262"/>
                <a:gd name="connsiteY5" fmla="*/ 683934 h 683939"/>
                <a:gd name="connsiteX6" fmla="*/ 546488 w 2325262"/>
                <a:gd name="connsiteY6" fmla="*/ 683695 h 683939"/>
                <a:gd name="connsiteX7" fmla="*/ 3415 w 2325262"/>
                <a:gd name="connsiteY7" fmla="*/ 437375 h 683939"/>
                <a:gd name="connsiteX8" fmla="*/ 3892 w 2325262"/>
                <a:gd name="connsiteY8" fmla="*/ 362732 h 683939"/>
                <a:gd name="connsiteX9" fmla="*/ 527903 w 2325262"/>
                <a:gd name="connsiteY9" fmla="*/ 1164 h 683939"/>
                <a:gd name="connsiteX10" fmla="*/ 1882473 w 2325262"/>
                <a:gd name="connsiteY10" fmla="*/ 1164 h 683939"/>
                <a:gd name="connsiteX11" fmla="*/ 2325262 w 2325262"/>
                <a:gd name="connsiteY11" fmla="*/ 223869 h 683939"/>
                <a:gd name="connsiteX0" fmla="*/ 2325262 w 2325262"/>
                <a:gd name="connsiteY0" fmla="*/ 223869 h 683939"/>
                <a:gd name="connsiteX1" fmla="*/ 670812 w 2325262"/>
                <a:gd name="connsiteY1" fmla="*/ 223869 h 683939"/>
                <a:gd name="connsiteX2" fmla="*/ 430961 w 2325262"/>
                <a:gd name="connsiteY2" fmla="*/ 360603 h 683939"/>
                <a:gd name="connsiteX3" fmla="*/ 665339 w 2325262"/>
                <a:gd name="connsiteY3" fmla="*/ 487184 h 683939"/>
                <a:gd name="connsiteX4" fmla="*/ 1874967 w 2325262"/>
                <a:gd name="connsiteY4" fmla="*/ 487184 h 683939"/>
                <a:gd name="connsiteX5" fmla="*/ 1604344 w 2325262"/>
                <a:gd name="connsiteY5" fmla="*/ 683934 h 683939"/>
                <a:gd name="connsiteX6" fmla="*/ 546488 w 2325262"/>
                <a:gd name="connsiteY6" fmla="*/ 683695 h 683939"/>
                <a:gd name="connsiteX7" fmla="*/ 3415 w 2325262"/>
                <a:gd name="connsiteY7" fmla="*/ 437375 h 683939"/>
                <a:gd name="connsiteX8" fmla="*/ 3892 w 2325262"/>
                <a:gd name="connsiteY8" fmla="*/ 362732 h 683939"/>
                <a:gd name="connsiteX9" fmla="*/ 527903 w 2325262"/>
                <a:gd name="connsiteY9" fmla="*/ 1164 h 683939"/>
                <a:gd name="connsiteX10" fmla="*/ 1882473 w 2325262"/>
                <a:gd name="connsiteY10" fmla="*/ 1164 h 683939"/>
                <a:gd name="connsiteX11" fmla="*/ 2325262 w 2325262"/>
                <a:gd name="connsiteY11" fmla="*/ 223869 h 683939"/>
                <a:gd name="connsiteX0" fmla="*/ 2322253 w 2322253"/>
                <a:gd name="connsiteY0" fmla="*/ 223869 h 683939"/>
                <a:gd name="connsiteX1" fmla="*/ 667803 w 2322253"/>
                <a:gd name="connsiteY1" fmla="*/ 223869 h 683939"/>
                <a:gd name="connsiteX2" fmla="*/ 427952 w 2322253"/>
                <a:gd name="connsiteY2" fmla="*/ 360603 h 683939"/>
                <a:gd name="connsiteX3" fmla="*/ 662330 w 2322253"/>
                <a:gd name="connsiteY3" fmla="*/ 487184 h 683939"/>
                <a:gd name="connsiteX4" fmla="*/ 1871958 w 2322253"/>
                <a:gd name="connsiteY4" fmla="*/ 487184 h 683939"/>
                <a:gd name="connsiteX5" fmla="*/ 1601335 w 2322253"/>
                <a:gd name="connsiteY5" fmla="*/ 683934 h 683939"/>
                <a:gd name="connsiteX6" fmla="*/ 543479 w 2322253"/>
                <a:gd name="connsiteY6" fmla="*/ 683695 h 683939"/>
                <a:gd name="connsiteX7" fmla="*/ 406 w 2322253"/>
                <a:gd name="connsiteY7" fmla="*/ 437375 h 683939"/>
                <a:gd name="connsiteX8" fmla="*/ 883 w 2322253"/>
                <a:gd name="connsiteY8" fmla="*/ 362732 h 683939"/>
                <a:gd name="connsiteX9" fmla="*/ 524894 w 2322253"/>
                <a:gd name="connsiteY9" fmla="*/ 1164 h 683939"/>
                <a:gd name="connsiteX10" fmla="*/ 1879464 w 2322253"/>
                <a:gd name="connsiteY10" fmla="*/ 1164 h 683939"/>
                <a:gd name="connsiteX11" fmla="*/ 2322253 w 2322253"/>
                <a:gd name="connsiteY11" fmla="*/ 223869 h 683939"/>
                <a:gd name="connsiteX0" fmla="*/ 2322253 w 2322253"/>
                <a:gd name="connsiteY0" fmla="*/ 223869 h 683939"/>
                <a:gd name="connsiteX1" fmla="*/ 667803 w 2322253"/>
                <a:gd name="connsiteY1" fmla="*/ 223869 h 683939"/>
                <a:gd name="connsiteX2" fmla="*/ 427952 w 2322253"/>
                <a:gd name="connsiteY2" fmla="*/ 360603 h 683939"/>
                <a:gd name="connsiteX3" fmla="*/ 662330 w 2322253"/>
                <a:gd name="connsiteY3" fmla="*/ 487184 h 683939"/>
                <a:gd name="connsiteX4" fmla="*/ 1871958 w 2322253"/>
                <a:gd name="connsiteY4" fmla="*/ 487184 h 683939"/>
                <a:gd name="connsiteX5" fmla="*/ 1601335 w 2322253"/>
                <a:gd name="connsiteY5" fmla="*/ 683934 h 683939"/>
                <a:gd name="connsiteX6" fmla="*/ 543479 w 2322253"/>
                <a:gd name="connsiteY6" fmla="*/ 683695 h 683939"/>
                <a:gd name="connsiteX7" fmla="*/ 406 w 2322253"/>
                <a:gd name="connsiteY7" fmla="*/ 437375 h 683939"/>
                <a:gd name="connsiteX8" fmla="*/ 883 w 2322253"/>
                <a:gd name="connsiteY8" fmla="*/ 362732 h 683939"/>
                <a:gd name="connsiteX9" fmla="*/ 524894 w 2322253"/>
                <a:gd name="connsiteY9" fmla="*/ 1164 h 683939"/>
                <a:gd name="connsiteX10" fmla="*/ 1879464 w 2322253"/>
                <a:gd name="connsiteY10" fmla="*/ 1164 h 683939"/>
                <a:gd name="connsiteX11" fmla="*/ 2322253 w 2322253"/>
                <a:gd name="connsiteY11" fmla="*/ 223869 h 683939"/>
                <a:gd name="connsiteX0" fmla="*/ 2321848 w 2321848"/>
                <a:gd name="connsiteY0" fmla="*/ 223869 h 683939"/>
                <a:gd name="connsiteX1" fmla="*/ 667398 w 2321848"/>
                <a:gd name="connsiteY1" fmla="*/ 223869 h 683939"/>
                <a:gd name="connsiteX2" fmla="*/ 427547 w 2321848"/>
                <a:gd name="connsiteY2" fmla="*/ 360603 h 683939"/>
                <a:gd name="connsiteX3" fmla="*/ 661925 w 2321848"/>
                <a:gd name="connsiteY3" fmla="*/ 487184 h 683939"/>
                <a:gd name="connsiteX4" fmla="*/ 1871553 w 2321848"/>
                <a:gd name="connsiteY4" fmla="*/ 487184 h 683939"/>
                <a:gd name="connsiteX5" fmla="*/ 1600930 w 2321848"/>
                <a:gd name="connsiteY5" fmla="*/ 683934 h 683939"/>
                <a:gd name="connsiteX6" fmla="*/ 543074 w 2321848"/>
                <a:gd name="connsiteY6" fmla="*/ 683695 h 683939"/>
                <a:gd name="connsiteX7" fmla="*/ 1 w 2321848"/>
                <a:gd name="connsiteY7" fmla="*/ 437375 h 683939"/>
                <a:gd name="connsiteX8" fmla="*/ 478 w 2321848"/>
                <a:gd name="connsiteY8" fmla="*/ 362732 h 683939"/>
                <a:gd name="connsiteX9" fmla="*/ 524489 w 2321848"/>
                <a:gd name="connsiteY9" fmla="*/ 1164 h 683939"/>
                <a:gd name="connsiteX10" fmla="*/ 1879059 w 2321848"/>
                <a:gd name="connsiteY10" fmla="*/ 1164 h 683939"/>
                <a:gd name="connsiteX11" fmla="*/ 2321848 w 2321848"/>
                <a:gd name="connsiteY11" fmla="*/ 223869 h 683939"/>
                <a:gd name="connsiteX0" fmla="*/ 2321370 w 2321370"/>
                <a:gd name="connsiteY0" fmla="*/ 223869 h 700415"/>
                <a:gd name="connsiteX1" fmla="*/ 666920 w 2321370"/>
                <a:gd name="connsiteY1" fmla="*/ 223869 h 700415"/>
                <a:gd name="connsiteX2" fmla="*/ 427069 w 2321370"/>
                <a:gd name="connsiteY2" fmla="*/ 360603 h 700415"/>
                <a:gd name="connsiteX3" fmla="*/ 661447 w 2321370"/>
                <a:gd name="connsiteY3" fmla="*/ 487184 h 700415"/>
                <a:gd name="connsiteX4" fmla="*/ 1871075 w 2321370"/>
                <a:gd name="connsiteY4" fmla="*/ 487184 h 700415"/>
                <a:gd name="connsiteX5" fmla="*/ 1600452 w 2321370"/>
                <a:gd name="connsiteY5" fmla="*/ 683934 h 700415"/>
                <a:gd name="connsiteX6" fmla="*/ 542596 w 2321370"/>
                <a:gd name="connsiteY6" fmla="*/ 683695 h 700415"/>
                <a:gd name="connsiteX7" fmla="*/ 1904 w 2321370"/>
                <a:gd name="connsiteY7" fmla="*/ 458806 h 700415"/>
                <a:gd name="connsiteX8" fmla="*/ 0 w 2321370"/>
                <a:gd name="connsiteY8" fmla="*/ 362732 h 700415"/>
                <a:gd name="connsiteX9" fmla="*/ 524011 w 2321370"/>
                <a:gd name="connsiteY9" fmla="*/ 1164 h 700415"/>
                <a:gd name="connsiteX10" fmla="*/ 1878581 w 2321370"/>
                <a:gd name="connsiteY10" fmla="*/ 1164 h 700415"/>
                <a:gd name="connsiteX11" fmla="*/ 2321370 w 2321370"/>
                <a:gd name="connsiteY11" fmla="*/ 223869 h 700415"/>
                <a:gd name="connsiteX0" fmla="*/ 2321370 w 2321370"/>
                <a:gd name="connsiteY0" fmla="*/ 223869 h 700415"/>
                <a:gd name="connsiteX1" fmla="*/ 666920 w 2321370"/>
                <a:gd name="connsiteY1" fmla="*/ 223869 h 700415"/>
                <a:gd name="connsiteX2" fmla="*/ 427069 w 2321370"/>
                <a:gd name="connsiteY2" fmla="*/ 360603 h 700415"/>
                <a:gd name="connsiteX3" fmla="*/ 661447 w 2321370"/>
                <a:gd name="connsiteY3" fmla="*/ 487184 h 700415"/>
                <a:gd name="connsiteX4" fmla="*/ 1871075 w 2321370"/>
                <a:gd name="connsiteY4" fmla="*/ 487184 h 700415"/>
                <a:gd name="connsiteX5" fmla="*/ 1600452 w 2321370"/>
                <a:gd name="connsiteY5" fmla="*/ 683934 h 700415"/>
                <a:gd name="connsiteX6" fmla="*/ 542596 w 2321370"/>
                <a:gd name="connsiteY6" fmla="*/ 683695 h 700415"/>
                <a:gd name="connsiteX7" fmla="*/ 1904 w 2321370"/>
                <a:gd name="connsiteY7" fmla="*/ 458806 h 700415"/>
                <a:gd name="connsiteX8" fmla="*/ 0 w 2321370"/>
                <a:gd name="connsiteY8" fmla="*/ 362732 h 700415"/>
                <a:gd name="connsiteX9" fmla="*/ 524011 w 2321370"/>
                <a:gd name="connsiteY9" fmla="*/ 1164 h 700415"/>
                <a:gd name="connsiteX10" fmla="*/ 1878581 w 2321370"/>
                <a:gd name="connsiteY10" fmla="*/ 1164 h 700415"/>
                <a:gd name="connsiteX11" fmla="*/ 2321370 w 2321370"/>
                <a:gd name="connsiteY11" fmla="*/ 223869 h 700415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21370" h="683939">
                  <a:moveTo>
                    <a:pt x="2321370" y="223869"/>
                  </a:moveTo>
                  <a:lnTo>
                    <a:pt x="666920" y="223869"/>
                  </a:lnTo>
                  <a:cubicBezTo>
                    <a:pt x="446453" y="227608"/>
                    <a:pt x="427981" y="316717"/>
                    <a:pt x="427069" y="360603"/>
                  </a:cubicBezTo>
                  <a:cubicBezTo>
                    <a:pt x="426157" y="404489"/>
                    <a:pt x="451735" y="485137"/>
                    <a:pt x="661447" y="487184"/>
                  </a:cubicBezTo>
                  <a:lnTo>
                    <a:pt x="1871075" y="487184"/>
                  </a:lnTo>
                  <a:cubicBezTo>
                    <a:pt x="1798587" y="635655"/>
                    <a:pt x="1814721" y="684519"/>
                    <a:pt x="1600452" y="683934"/>
                  </a:cubicBezTo>
                  <a:lnTo>
                    <a:pt x="542596" y="683695"/>
                  </a:lnTo>
                  <a:cubicBezTo>
                    <a:pt x="238071" y="681893"/>
                    <a:pt x="1849" y="617074"/>
                    <a:pt x="1904" y="458806"/>
                  </a:cubicBezTo>
                  <a:cubicBezTo>
                    <a:pt x="-422" y="421982"/>
                    <a:pt x="692" y="394556"/>
                    <a:pt x="0" y="362732"/>
                  </a:cubicBezTo>
                  <a:cubicBezTo>
                    <a:pt x="4071" y="128502"/>
                    <a:pt x="321393" y="3784"/>
                    <a:pt x="524011" y="1164"/>
                  </a:cubicBezTo>
                  <a:cubicBezTo>
                    <a:pt x="726629" y="-1456"/>
                    <a:pt x="1427058" y="1164"/>
                    <a:pt x="1878581" y="1164"/>
                  </a:cubicBezTo>
                  <a:cubicBezTo>
                    <a:pt x="2031417" y="9898"/>
                    <a:pt x="2252376" y="65792"/>
                    <a:pt x="2321370" y="22386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>
                <a:solidFill>
                  <a:schemeClr val="bg1"/>
                </a:solidFill>
              </a:endParaRP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B1B4A58-005C-4C7F-A462-BFCD0072A2AD}"/>
              </a:ext>
            </a:extLst>
          </p:cNvPr>
          <p:cNvSpPr txBox="1"/>
          <p:nvPr userDrawn="1"/>
        </p:nvSpPr>
        <p:spPr>
          <a:xfrm>
            <a:off x="127356" y="6568288"/>
            <a:ext cx="1262515" cy="328225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/>
            <a:r>
              <a:rPr lang="en-US" altLang="ja-JP" sz="1333" b="0" dirty="0">
                <a:solidFill>
                  <a:schemeClr val="bg1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Confidential</a:t>
            </a:r>
            <a:endParaRPr kumimoji="1" lang="ja-JP" altLang="en-US" sz="1333" b="0" dirty="0">
              <a:solidFill>
                <a:schemeClr val="bg1"/>
              </a:solidFill>
              <a:latin typeface="Century Gothic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B35365A-7D97-4AF4-925D-6744297524D0}"/>
              </a:ext>
            </a:extLst>
          </p:cNvPr>
          <p:cNvSpPr txBox="1"/>
          <p:nvPr userDrawn="1"/>
        </p:nvSpPr>
        <p:spPr>
          <a:xfrm>
            <a:off x="4773905" y="6568288"/>
            <a:ext cx="2618656" cy="328225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/>
            <a:r>
              <a:rPr lang="en-US" altLang="ja-JP" sz="1333" b="0" dirty="0">
                <a:solidFill>
                  <a:schemeClr val="bg1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©</a:t>
            </a:r>
            <a:r>
              <a:rPr lang="ja-JP" altLang="en-US" sz="1333" b="0" dirty="0">
                <a:solidFill>
                  <a:schemeClr val="bg1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333" b="0" dirty="0">
                <a:solidFill>
                  <a:schemeClr val="bg1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2023 Honda R&amp;D Co., Ltd. </a:t>
            </a:r>
            <a:endParaRPr kumimoji="1" lang="ja-JP" altLang="en-US" sz="1333" b="0" dirty="0">
              <a:solidFill>
                <a:schemeClr val="bg1"/>
              </a:solidFill>
              <a:latin typeface="Century Gothic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0ECD62-497A-4612-833D-79912129CD8F}"/>
              </a:ext>
            </a:extLst>
          </p:cNvPr>
          <p:cNvSpPr txBox="1"/>
          <p:nvPr userDrawn="1"/>
        </p:nvSpPr>
        <p:spPr>
          <a:xfrm>
            <a:off x="11462083" y="4217"/>
            <a:ext cx="726338" cy="257369"/>
          </a:xfrm>
          <a:prstGeom prst="rect">
            <a:avLst/>
          </a:prstGeom>
        </p:spPr>
        <p:txBody>
          <a:bodyPr lIns="91398" tIns="45718" rIns="91398" bIns="45718"/>
          <a:lstStyle>
            <a:defPPr>
              <a:defRPr lang="ja-JP"/>
            </a:defPPr>
            <a:lvl1pPr algn="r" defTabSz="913924">
              <a:defRPr sz="12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fld id="{9DB5165C-5084-4422-BFA9-FE84E163767D}" type="slidenum">
              <a:rPr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lvl="0"/>
              <a:t>‹#›</a:t>
            </a:fld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テキスト プレースホルダー 2">
            <a:extLst>
              <a:ext uri="{FF2B5EF4-FFF2-40B4-BE49-F238E27FC236}">
                <a16:creationId xmlns:a16="http://schemas.microsoft.com/office/drawing/2014/main" id="{999D76AB-5EB6-4CE6-8381-C33829C8D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0001" y="900000"/>
            <a:ext cx="11292000" cy="5688000"/>
          </a:xfrm>
          <a:prstGeom prst="rect">
            <a:avLst/>
          </a:prstGeom>
        </p:spPr>
        <p:txBody>
          <a:bodyPr lIns="360000" tIns="46800" rIns="360000" numCol="2"/>
          <a:lstStyle>
            <a:lvl1pPr marL="0" indent="0">
              <a:buFont typeface="Arial" panose="020B0604020202020204" pitchFamily="34" charset="0"/>
              <a:buNone/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6974" indent="0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13922" indent="0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70872" indent="0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827823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56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600088-6620-489B-930D-05D22D504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720000"/>
            <a:ext cx="12191999" cy="5868000"/>
          </a:xfrm>
          <a:prstGeom prst="rect">
            <a:avLst/>
          </a:prstGeom>
        </p:spPr>
        <p:txBody>
          <a:bodyPr lIns="360000" tIns="46800" rIns="360000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456974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1392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7087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827823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576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本文と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600088-6620-489B-930D-05D22D504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720000"/>
            <a:ext cx="12191999" cy="5556621"/>
          </a:xfrm>
          <a:prstGeom prst="rect">
            <a:avLst/>
          </a:prstGeom>
        </p:spPr>
        <p:txBody>
          <a:bodyPr lIns="360000" tIns="46800" rIns="360000"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456974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1392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7087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827823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4460F862-B8F8-4B8E-ADE8-5C1D38B5F4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276621"/>
            <a:ext cx="12192000" cy="330685"/>
          </a:xfrm>
          <a:prstGeom prst="rect">
            <a:avLst/>
          </a:prstGeom>
          <a:solidFill>
            <a:srgbClr val="FFFF99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0216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252E23-0159-4FA2-8AA5-689CD8E3A2F2}"/>
              </a:ext>
            </a:extLst>
          </p:cNvPr>
          <p:cNvGrpSpPr/>
          <p:nvPr userDrawn="1"/>
        </p:nvGrpSpPr>
        <p:grpSpPr>
          <a:xfrm>
            <a:off x="203559" y="548680"/>
            <a:ext cx="11651953" cy="0"/>
            <a:chOff x="203559" y="548680"/>
            <a:chExt cx="11651953" cy="0"/>
          </a:xfrm>
        </p:grpSpPr>
        <p:cxnSp>
          <p:nvCxnSpPr>
            <p:cNvPr id="8" name="直線コネクタ 7"/>
            <p:cNvCxnSpPr/>
            <p:nvPr/>
          </p:nvCxnSpPr>
          <p:spPr>
            <a:xfrm>
              <a:off x="1703512" y="548680"/>
              <a:ext cx="101520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 userDrawn="1"/>
          </p:nvCxnSpPr>
          <p:spPr>
            <a:xfrm>
              <a:off x="203559" y="548680"/>
              <a:ext cx="1404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 userDrawn="1"/>
          </p:nvCxnSpPr>
          <p:spPr>
            <a:xfrm>
              <a:off x="203559" y="548680"/>
              <a:ext cx="1404000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 Box 59"/>
          <p:cNvSpPr txBox="1">
            <a:spLocks noChangeArrowheads="1"/>
          </p:cNvSpPr>
          <p:nvPr userDrawn="1"/>
        </p:nvSpPr>
        <p:spPr bwMode="auto">
          <a:xfrm>
            <a:off x="178159" y="188616"/>
            <a:ext cx="1507059" cy="37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98" tIns="45718" rIns="91398" bIns="45718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3924" eaLnBrk="1" fontAlgn="base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Solution</a:t>
            </a:r>
            <a:r>
              <a:rPr lang="ja-JP" altLang="en-US" sz="1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System</a:t>
            </a:r>
            <a:r>
              <a:rPr lang="en-US" altLang="ja-JP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 </a:t>
            </a:r>
          </a:p>
          <a:p>
            <a:pPr defTabSz="913924" eaLnBrk="1" fontAlgn="base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Development Center</a:t>
            </a:r>
            <a:endParaRPr lang="ja-JP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Century Gothic" pitchFamily="34" charset="0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267059" y="55809"/>
            <a:ext cx="1414104" cy="154907"/>
            <a:chOff x="919874" y="4248521"/>
            <a:chExt cx="10678466" cy="1169764"/>
          </a:xfrm>
        </p:grpSpPr>
        <p:sp>
          <p:nvSpPr>
            <p:cNvPr id="15" name="フリーフォーム 14"/>
            <p:cNvSpPr/>
            <p:nvPr userDrawn="1"/>
          </p:nvSpPr>
          <p:spPr>
            <a:xfrm>
              <a:off x="9276089" y="4248576"/>
              <a:ext cx="2322251" cy="1169709"/>
            </a:xfrm>
            <a:custGeom>
              <a:avLst/>
              <a:gdLst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9303"/>
                <a:gd name="connsiteX1" fmla="*/ 660368 w 2326724"/>
                <a:gd name="connsiteY1" fmla="*/ 223869 h 1189303"/>
                <a:gd name="connsiteX2" fmla="*/ 432423 w 2326724"/>
                <a:gd name="connsiteY2" fmla="*/ 417753 h 1189303"/>
                <a:gd name="connsiteX3" fmla="*/ 432423 w 2326724"/>
                <a:gd name="connsiteY3" fmla="*/ 755740 h 1189303"/>
                <a:gd name="connsiteX4" fmla="*/ 678708 w 2326724"/>
                <a:gd name="connsiteY4" fmla="*/ 944384 h 1189303"/>
                <a:gd name="connsiteX5" fmla="*/ 2303144 w 2326724"/>
                <a:gd name="connsiteY5" fmla="*/ 944384 h 1189303"/>
                <a:gd name="connsiteX6" fmla="*/ 1763412 w 2326724"/>
                <a:gd name="connsiteY6" fmla="*/ 1185430 h 1189303"/>
                <a:gd name="connsiteX7" fmla="*/ 576526 w 2326724"/>
                <a:gd name="connsiteY7" fmla="*/ 1185430 h 1189303"/>
                <a:gd name="connsiteX8" fmla="*/ 114 w 2326724"/>
                <a:gd name="connsiteY8" fmla="*/ 789801 h 1189303"/>
                <a:gd name="connsiteX9" fmla="*/ 5354 w 2326724"/>
                <a:gd name="connsiteY9" fmla="*/ 362732 h 1189303"/>
                <a:gd name="connsiteX10" fmla="*/ 529365 w 2326724"/>
                <a:gd name="connsiteY10" fmla="*/ 1164 h 1189303"/>
                <a:gd name="connsiteX11" fmla="*/ 1883935 w 2326724"/>
                <a:gd name="connsiteY11" fmla="*/ 1164 h 1189303"/>
                <a:gd name="connsiteX12" fmla="*/ 2326724 w 2326724"/>
                <a:gd name="connsiteY12" fmla="*/ 223869 h 1189303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763412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14735"/>
                <a:gd name="connsiteX1" fmla="*/ 660368 w 2326724"/>
                <a:gd name="connsiteY1" fmla="*/ 223869 h 1214735"/>
                <a:gd name="connsiteX2" fmla="*/ 432423 w 2326724"/>
                <a:gd name="connsiteY2" fmla="*/ 417753 h 1214735"/>
                <a:gd name="connsiteX3" fmla="*/ 432423 w 2326724"/>
                <a:gd name="connsiteY3" fmla="*/ 755740 h 1214735"/>
                <a:gd name="connsiteX4" fmla="*/ 678708 w 2326724"/>
                <a:gd name="connsiteY4" fmla="*/ 944384 h 1214735"/>
                <a:gd name="connsiteX5" fmla="*/ 2303144 w 2326724"/>
                <a:gd name="connsiteY5" fmla="*/ 944384 h 1214735"/>
                <a:gd name="connsiteX6" fmla="*/ 1886555 w 2326724"/>
                <a:gd name="connsiteY6" fmla="*/ 1185430 h 1214735"/>
                <a:gd name="connsiteX7" fmla="*/ 576526 w 2326724"/>
                <a:gd name="connsiteY7" fmla="*/ 1185430 h 1214735"/>
                <a:gd name="connsiteX8" fmla="*/ 114 w 2326724"/>
                <a:gd name="connsiteY8" fmla="*/ 789801 h 1214735"/>
                <a:gd name="connsiteX9" fmla="*/ 5354 w 2326724"/>
                <a:gd name="connsiteY9" fmla="*/ 362732 h 1214735"/>
                <a:gd name="connsiteX10" fmla="*/ 529365 w 2326724"/>
                <a:gd name="connsiteY10" fmla="*/ 1164 h 1214735"/>
                <a:gd name="connsiteX11" fmla="*/ 1883935 w 2326724"/>
                <a:gd name="connsiteY11" fmla="*/ 1164 h 1214735"/>
                <a:gd name="connsiteX12" fmla="*/ 2326724 w 2326724"/>
                <a:gd name="connsiteY12" fmla="*/ 223869 h 1214735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24104 w 2326724"/>
                <a:gd name="connsiteY5" fmla="*/ 944384 h 1185430"/>
                <a:gd name="connsiteX6" fmla="*/ 1886555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210949"/>
                <a:gd name="connsiteX1" fmla="*/ 660368 w 2326724"/>
                <a:gd name="connsiteY1" fmla="*/ 223869 h 1210949"/>
                <a:gd name="connsiteX2" fmla="*/ 432423 w 2326724"/>
                <a:gd name="connsiteY2" fmla="*/ 417753 h 1210949"/>
                <a:gd name="connsiteX3" fmla="*/ 432423 w 2326724"/>
                <a:gd name="connsiteY3" fmla="*/ 755740 h 1210949"/>
                <a:gd name="connsiteX4" fmla="*/ 678708 w 2326724"/>
                <a:gd name="connsiteY4" fmla="*/ 944384 h 1210949"/>
                <a:gd name="connsiteX5" fmla="*/ 2324104 w 2326724"/>
                <a:gd name="connsiteY5" fmla="*/ 944384 h 1210949"/>
                <a:gd name="connsiteX6" fmla="*/ 1889175 w 2326724"/>
                <a:gd name="connsiteY6" fmla="*/ 1169709 h 1210949"/>
                <a:gd name="connsiteX7" fmla="*/ 576526 w 2326724"/>
                <a:gd name="connsiteY7" fmla="*/ 1185430 h 1210949"/>
                <a:gd name="connsiteX8" fmla="*/ 114 w 2326724"/>
                <a:gd name="connsiteY8" fmla="*/ 789801 h 1210949"/>
                <a:gd name="connsiteX9" fmla="*/ 5354 w 2326724"/>
                <a:gd name="connsiteY9" fmla="*/ 362732 h 1210949"/>
                <a:gd name="connsiteX10" fmla="*/ 529365 w 2326724"/>
                <a:gd name="connsiteY10" fmla="*/ 1164 h 1210949"/>
                <a:gd name="connsiteX11" fmla="*/ 1883935 w 2326724"/>
                <a:gd name="connsiteY11" fmla="*/ 1164 h 1210949"/>
                <a:gd name="connsiteX12" fmla="*/ 2326724 w 2326724"/>
                <a:gd name="connsiteY12" fmla="*/ 223869 h 1210949"/>
                <a:gd name="connsiteX0" fmla="*/ 2367971 w 2367971"/>
                <a:gd name="connsiteY0" fmla="*/ 223869 h 1206462"/>
                <a:gd name="connsiteX1" fmla="*/ 701615 w 2367971"/>
                <a:gd name="connsiteY1" fmla="*/ 223869 h 1206462"/>
                <a:gd name="connsiteX2" fmla="*/ 473670 w 2367971"/>
                <a:gd name="connsiteY2" fmla="*/ 417753 h 1206462"/>
                <a:gd name="connsiteX3" fmla="*/ 473670 w 2367971"/>
                <a:gd name="connsiteY3" fmla="*/ 755740 h 1206462"/>
                <a:gd name="connsiteX4" fmla="*/ 719955 w 2367971"/>
                <a:gd name="connsiteY4" fmla="*/ 944384 h 1206462"/>
                <a:gd name="connsiteX5" fmla="*/ 2365351 w 2367971"/>
                <a:gd name="connsiteY5" fmla="*/ 944384 h 1206462"/>
                <a:gd name="connsiteX6" fmla="*/ 1930422 w 2367971"/>
                <a:gd name="connsiteY6" fmla="*/ 1169709 h 1206462"/>
                <a:gd name="connsiteX7" fmla="*/ 617773 w 2367971"/>
                <a:gd name="connsiteY7" fmla="*/ 1167089 h 1206462"/>
                <a:gd name="connsiteX8" fmla="*/ 41361 w 2367971"/>
                <a:gd name="connsiteY8" fmla="*/ 789801 h 1206462"/>
                <a:gd name="connsiteX9" fmla="*/ 46601 w 2367971"/>
                <a:gd name="connsiteY9" fmla="*/ 362732 h 1206462"/>
                <a:gd name="connsiteX10" fmla="*/ 570612 w 2367971"/>
                <a:gd name="connsiteY10" fmla="*/ 1164 h 1206462"/>
                <a:gd name="connsiteX11" fmla="*/ 1925182 w 2367971"/>
                <a:gd name="connsiteY11" fmla="*/ 1164 h 1206462"/>
                <a:gd name="connsiteX12" fmla="*/ 2367971 w 2367971"/>
                <a:gd name="connsiteY12" fmla="*/ 223869 h 1206462"/>
                <a:gd name="connsiteX0" fmla="*/ 2367971 w 2367971"/>
                <a:gd name="connsiteY0" fmla="*/ 223869 h 1196646"/>
                <a:gd name="connsiteX1" fmla="*/ 701615 w 2367971"/>
                <a:gd name="connsiteY1" fmla="*/ 223869 h 1196646"/>
                <a:gd name="connsiteX2" fmla="*/ 473670 w 2367971"/>
                <a:gd name="connsiteY2" fmla="*/ 417753 h 1196646"/>
                <a:gd name="connsiteX3" fmla="*/ 473670 w 2367971"/>
                <a:gd name="connsiteY3" fmla="*/ 755740 h 1196646"/>
                <a:gd name="connsiteX4" fmla="*/ 719955 w 2367971"/>
                <a:gd name="connsiteY4" fmla="*/ 944384 h 1196646"/>
                <a:gd name="connsiteX5" fmla="*/ 2365351 w 2367971"/>
                <a:gd name="connsiteY5" fmla="*/ 944384 h 1196646"/>
                <a:gd name="connsiteX6" fmla="*/ 1930422 w 2367971"/>
                <a:gd name="connsiteY6" fmla="*/ 1169709 h 1196646"/>
                <a:gd name="connsiteX7" fmla="*/ 617773 w 2367971"/>
                <a:gd name="connsiteY7" fmla="*/ 1167089 h 1196646"/>
                <a:gd name="connsiteX8" fmla="*/ 41361 w 2367971"/>
                <a:gd name="connsiteY8" fmla="*/ 789801 h 1196646"/>
                <a:gd name="connsiteX9" fmla="*/ 46601 w 2367971"/>
                <a:gd name="connsiteY9" fmla="*/ 362732 h 1196646"/>
                <a:gd name="connsiteX10" fmla="*/ 570612 w 2367971"/>
                <a:gd name="connsiteY10" fmla="*/ 1164 h 1196646"/>
                <a:gd name="connsiteX11" fmla="*/ 1925182 w 2367971"/>
                <a:gd name="connsiteY11" fmla="*/ 1164 h 1196646"/>
                <a:gd name="connsiteX12" fmla="*/ 2367971 w 2367971"/>
                <a:gd name="connsiteY12" fmla="*/ 223869 h 1196646"/>
                <a:gd name="connsiteX0" fmla="*/ 2367971 w 2367971"/>
                <a:gd name="connsiteY0" fmla="*/ 223869 h 1170786"/>
                <a:gd name="connsiteX1" fmla="*/ 701615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4799 w 2364799"/>
                <a:gd name="connsiteY0" fmla="*/ 223869 h 1185848"/>
                <a:gd name="connsiteX1" fmla="*/ 710349 w 2364799"/>
                <a:gd name="connsiteY1" fmla="*/ 223869 h 1185848"/>
                <a:gd name="connsiteX2" fmla="*/ 470498 w 2364799"/>
                <a:gd name="connsiteY2" fmla="*/ 417753 h 1185848"/>
                <a:gd name="connsiteX3" fmla="*/ 470498 w 2364799"/>
                <a:gd name="connsiteY3" fmla="*/ 755740 h 1185848"/>
                <a:gd name="connsiteX4" fmla="*/ 716783 w 2364799"/>
                <a:gd name="connsiteY4" fmla="*/ 944384 h 1185848"/>
                <a:gd name="connsiteX5" fmla="*/ 2362179 w 2364799"/>
                <a:gd name="connsiteY5" fmla="*/ 944384 h 1185848"/>
                <a:gd name="connsiteX6" fmla="*/ 1927250 w 2364799"/>
                <a:gd name="connsiteY6" fmla="*/ 1169709 h 1185848"/>
                <a:gd name="connsiteX7" fmla="*/ 571738 w 2364799"/>
                <a:gd name="connsiteY7" fmla="*/ 1167089 h 1185848"/>
                <a:gd name="connsiteX8" fmla="*/ 38189 w 2364799"/>
                <a:gd name="connsiteY8" fmla="*/ 789801 h 1185848"/>
                <a:gd name="connsiteX9" fmla="*/ 43429 w 2364799"/>
                <a:gd name="connsiteY9" fmla="*/ 362732 h 1185848"/>
                <a:gd name="connsiteX10" fmla="*/ 567440 w 2364799"/>
                <a:gd name="connsiteY10" fmla="*/ 1164 h 1185848"/>
                <a:gd name="connsiteX11" fmla="*/ 1922010 w 2364799"/>
                <a:gd name="connsiteY11" fmla="*/ 1164 h 1185848"/>
                <a:gd name="connsiteX12" fmla="*/ 2364799 w 2364799"/>
                <a:gd name="connsiteY12" fmla="*/ 223869 h 1185848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26629 w 2326629"/>
                <a:gd name="connsiteY0" fmla="*/ 223869 h 1169709"/>
                <a:gd name="connsiteX1" fmla="*/ 672179 w 2326629"/>
                <a:gd name="connsiteY1" fmla="*/ 223869 h 1169709"/>
                <a:gd name="connsiteX2" fmla="*/ 432328 w 2326629"/>
                <a:gd name="connsiteY2" fmla="*/ 417753 h 1169709"/>
                <a:gd name="connsiteX3" fmla="*/ 432328 w 2326629"/>
                <a:gd name="connsiteY3" fmla="*/ 755740 h 1169709"/>
                <a:gd name="connsiteX4" fmla="*/ 678613 w 2326629"/>
                <a:gd name="connsiteY4" fmla="*/ 944384 h 1169709"/>
                <a:gd name="connsiteX5" fmla="*/ 2324009 w 2326629"/>
                <a:gd name="connsiteY5" fmla="*/ 944384 h 1169709"/>
                <a:gd name="connsiteX6" fmla="*/ 1889080 w 2326629"/>
                <a:gd name="connsiteY6" fmla="*/ 1169709 h 1169709"/>
                <a:gd name="connsiteX7" fmla="*/ 533568 w 2326629"/>
                <a:gd name="connsiteY7" fmla="*/ 1167089 h 1169709"/>
                <a:gd name="connsiteX8" fmla="*/ 19 w 2326629"/>
                <a:gd name="connsiteY8" fmla="*/ 789801 h 1169709"/>
                <a:gd name="connsiteX9" fmla="*/ 5259 w 2326629"/>
                <a:gd name="connsiteY9" fmla="*/ 362732 h 1169709"/>
                <a:gd name="connsiteX10" fmla="*/ 529270 w 2326629"/>
                <a:gd name="connsiteY10" fmla="*/ 1164 h 1169709"/>
                <a:gd name="connsiteX11" fmla="*/ 1883840 w 2326629"/>
                <a:gd name="connsiteY11" fmla="*/ 1164 h 1169709"/>
                <a:gd name="connsiteX12" fmla="*/ 2326629 w 2326629"/>
                <a:gd name="connsiteY12" fmla="*/ 223869 h 1169709"/>
                <a:gd name="connsiteX0" fmla="*/ 2359806 w 2359806"/>
                <a:gd name="connsiteY0" fmla="*/ 223869 h 1195548"/>
                <a:gd name="connsiteX1" fmla="*/ 705356 w 2359806"/>
                <a:gd name="connsiteY1" fmla="*/ 223869 h 1195548"/>
                <a:gd name="connsiteX2" fmla="*/ 465505 w 2359806"/>
                <a:gd name="connsiteY2" fmla="*/ 417753 h 1195548"/>
                <a:gd name="connsiteX3" fmla="*/ 465505 w 2359806"/>
                <a:gd name="connsiteY3" fmla="*/ 755740 h 1195548"/>
                <a:gd name="connsiteX4" fmla="*/ 711790 w 2359806"/>
                <a:gd name="connsiteY4" fmla="*/ 944384 h 1195548"/>
                <a:gd name="connsiteX5" fmla="*/ 2357186 w 2359806"/>
                <a:gd name="connsiteY5" fmla="*/ 944384 h 1195548"/>
                <a:gd name="connsiteX6" fmla="*/ 1922257 w 2359806"/>
                <a:gd name="connsiteY6" fmla="*/ 1169709 h 1195548"/>
                <a:gd name="connsiteX7" fmla="*/ 566745 w 2359806"/>
                <a:gd name="connsiteY7" fmla="*/ 1167089 h 1195548"/>
                <a:gd name="connsiteX8" fmla="*/ 37959 w 2359806"/>
                <a:gd name="connsiteY8" fmla="*/ 792182 h 1195548"/>
                <a:gd name="connsiteX9" fmla="*/ 38436 w 2359806"/>
                <a:gd name="connsiteY9" fmla="*/ 362732 h 1195548"/>
                <a:gd name="connsiteX10" fmla="*/ 562447 w 2359806"/>
                <a:gd name="connsiteY10" fmla="*/ 1164 h 1195548"/>
                <a:gd name="connsiteX11" fmla="*/ 1917017 w 2359806"/>
                <a:gd name="connsiteY11" fmla="*/ 1164 h 1195548"/>
                <a:gd name="connsiteX12" fmla="*/ 2359806 w 2359806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438542 w 2438542"/>
                <a:gd name="connsiteY0" fmla="*/ 223869 h 1194314"/>
                <a:gd name="connsiteX1" fmla="*/ 784092 w 2438542"/>
                <a:gd name="connsiteY1" fmla="*/ 223869 h 1194314"/>
                <a:gd name="connsiteX2" fmla="*/ 544241 w 2438542"/>
                <a:gd name="connsiteY2" fmla="*/ 417753 h 1194314"/>
                <a:gd name="connsiteX3" fmla="*/ 544241 w 2438542"/>
                <a:gd name="connsiteY3" fmla="*/ 755740 h 1194314"/>
                <a:gd name="connsiteX4" fmla="*/ 790526 w 2438542"/>
                <a:gd name="connsiteY4" fmla="*/ 944384 h 1194314"/>
                <a:gd name="connsiteX5" fmla="*/ 2435922 w 2438542"/>
                <a:gd name="connsiteY5" fmla="*/ 944384 h 1194314"/>
                <a:gd name="connsiteX6" fmla="*/ 2000993 w 2438542"/>
                <a:gd name="connsiteY6" fmla="*/ 1169709 h 1194314"/>
                <a:gd name="connsiteX7" fmla="*/ 645481 w 2438542"/>
                <a:gd name="connsiteY7" fmla="*/ 1167089 h 1194314"/>
                <a:gd name="connsiteX8" fmla="*/ 14 w 2438542"/>
                <a:gd name="connsiteY8" fmla="*/ 808851 h 1194314"/>
                <a:gd name="connsiteX9" fmla="*/ 117172 w 2438542"/>
                <a:gd name="connsiteY9" fmla="*/ 362732 h 1194314"/>
                <a:gd name="connsiteX10" fmla="*/ 641183 w 2438542"/>
                <a:gd name="connsiteY10" fmla="*/ 1164 h 1194314"/>
                <a:gd name="connsiteX11" fmla="*/ 1995753 w 2438542"/>
                <a:gd name="connsiteY11" fmla="*/ 1164 h 1194314"/>
                <a:gd name="connsiteX12" fmla="*/ 2438542 w 2438542"/>
                <a:gd name="connsiteY12" fmla="*/ 223869 h 1194314"/>
                <a:gd name="connsiteX0" fmla="*/ 2321868 w 2321868"/>
                <a:gd name="connsiteY0" fmla="*/ 223869 h 1195372"/>
                <a:gd name="connsiteX1" fmla="*/ 667418 w 2321868"/>
                <a:gd name="connsiteY1" fmla="*/ 223869 h 1195372"/>
                <a:gd name="connsiteX2" fmla="*/ 427567 w 2321868"/>
                <a:gd name="connsiteY2" fmla="*/ 417753 h 1195372"/>
                <a:gd name="connsiteX3" fmla="*/ 427567 w 2321868"/>
                <a:gd name="connsiteY3" fmla="*/ 755740 h 1195372"/>
                <a:gd name="connsiteX4" fmla="*/ 673852 w 2321868"/>
                <a:gd name="connsiteY4" fmla="*/ 944384 h 1195372"/>
                <a:gd name="connsiteX5" fmla="*/ 2319248 w 2321868"/>
                <a:gd name="connsiteY5" fmla="*/ 944384 h 1195372"/>
                <a:gd name="connsiteX6" fmla="*/ 1884319 w 2321868"/>
                <a:gd name="connsiteY6" fmla="*/ 1169709 h 1195372"/>
                <a:gd name="connsiteX7" fmla="*/ 528807 w 2321868"/>
                <a:gd name="connsiteY7" fmla="*/ 1167089 h 1195372"/>
                <a:gd name="connsiteX8" fmla="*/ 21 w 2321868"/>
                <a:gd name="connsiteY8" fmla="*/ 794563 h 1195372"/>
                <a:gd name="connsiteX9" fmla="*/ 498 w 2321868"/>
                <a:gd name="connsiteY9" fmla="*/ 362732 h 1195372"/>
                <a:gd name="connsiteX10" fmla="*/ 524509 w 2321868"/>
                <a:gd name="connsiteY10" fmla="*/ 1164 h 1195372"/>
                <a:gd name="connsiteX11" fmla="*/ 1879079 w 2321868"/>
                <a:gd name="connsiteY11" fmla="*/ 1164 h 1195372"/>
                <a:gd name="connsiteX12" fmla="*/ 2321868 w 2321868"/>
                <a:gd name="connsiteY12" fmla="*/ 223869 h 1195372"/>
                <a:gd name="connsiteX0" fmla="*/ 2322251 w 2322251"/>
                <a:gd name="connsiteY0" fmla="*/ 223869 h 1195372"/>
                <a:gd name="connsiteX1" fmla="*/ 667801 w 2322251"/>
                <a:gd name="connsiteY1" fmla="*/ 223869 h 1195372"/>
                <a:gd name="connsiteX2" fmla="*/ 427950 w 2322251"/>
                <a:gd name="connsiteY2" fmla="*/ 417753 h 1195372"/>
                <a:gd name="connsiteX3" fmla="*/ 427950 w 2322251"/>
                <a:gd name="connsiteY3" fmla="*/ 755740 h 1195372"/>
                <a:gd name="connsiteX4" fmla="*/ 674235 w 2322251"/>
                <a:gd name="connsiteY4" fmla="*/ 944384 h 1195372"/>
                <a:gd name="connsiteX5" fmla="*/ 2319631 w 2322251"/>
                <a:gd name="connsiteY5" fmla="*/ 944384 h 1195372"/>
                <a:gd name="connsiteX6" fmla="*/ 1884702 w 2322251"/>
                <a:gd name="connsiteY6" fmla="*/ 1169709 h 1195372"/>
                <a:gd name="connsiteX7" fmla="*/ 529190 w 2322251"/>
                <a:gd name="connsiteY7" fmla="*/ 1167089 h 1195372"/>
                <a:gd name="connsiteX8" fmla="*/ 404 w 2322251"/>
                <a:gd name="connsiteY8" fmla="*/ 794563 h 1195372"/>
                <a:gd name="connsiteX9" fmla="*/ 881 w 2322251"/>
                <a:gd name="connsiteY9" fmla="*/ 362732 h 1195372"/>
                <a:gd name="connsiteX10" fmla="*/ 524892 w 2322251"/>
                <a:gd name="connsiteY10" fmla="*/ 1164 h 1195372"/>
                <a:gd name="connsiteX11" fmla="*/ 1879462 w 2322251"/>
                <a:gd name="connsiteY11" fmla="*/ 1164 h 1195372"/>
                <a:gd name="connsiteX12" fmla="*/ 2322251 w 2322251"/>
                <a:gd name="connsiteY12" fmla="*/ 223869 h 1195372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22251" h="1169709">
                  <a:moveTo>
                    <a:pt x="2322251" y="223869"/>
                  </a:moveTo>
                  <a:lnTo>
                    <a:pt x="667801" y="223869"/>
                  </a:lnTo>
                  <a:cubicBezTo>
                    <a:pt x="515135" y="225616"/>
                    <a:pt x="429825" y="338633"/>
                    <a:pt x="427950" y="417753"/>
                  </a:cubicBezTo>
                  <a:cubicBezTo>
                    <a:pt x="426075" y="496873"/>
                    <a:pt x="429458" y="668084"/>
                    <a:pt x="427950" y="755740"/>
                  </a:cubicBezTo>
                  <a:cubicBezTo>
                    <a:pt x="426442" y="843396"/>
                    <a:pt x="489957" y="941764"/>
                    <a:pt x="674235" y="944384"/>
                  </a:cubicBezTo>
                  <a:cubicBezTo>
                    <a:pt x="858513" y="947004"/>
                    <a:pt x="1778152" y="944384"/>
                    <a:pt x="2319631" y="944384"/>
                  </a:cubicBezTo>
                  <a:cubicBezTo>
                    <a:pt x="2247143" y="1092855"/>
                    <a:pt x="2049761" y="1168381"/>
                    <a:pt x="1884702" y="1169709"/>
                  </a:cubicBezTo>
                  <a:lnTo>
                    <a:pt x="529190" y="1167089"/>
                  </a:lnTo>
                  <a:cubicBezTo>
                    <a:pt x="193708" y="1164096"/>
                    <a:pt x="348" y="969103"/>
                    <a:pt x="404" y="794563"/>
                  </a:cubicBezTo>
                  <a:cubicBezTo>
                    <a:pt x="460" y="620023"/>
                    <a:pt x="-809" y="549337"/>
                    <a:pt x="881" y="362732"/>
                  </a:cubicBezTo>
                  <a:cubicBezTo>
                    <a:pt x="4952" y="128502"/>
                    <a:pt x="322274" y="3784"/>
                    <a:pt x="524892" y="1164"/>
                  </a:cubicBezTo>
                  <a:cubicBezTo>
                    <a:pt x="727510" y="-1456"/>
                    <a:pt x="1427939" y="1164"/>
                    <a:pt x="1879462" y="1164"/>
                  </a:cubicBezTo>
                  <a:cubicBezTo>
                    <a:pt x="2032298" y="9898"/>
                    <a:pt x="2253257" y="65792"/>
                    <a:pt x="2322251" y="223869"/>
                  </a:cubicBezTo>
                  <a:close/>
                </a:path>
              </a:pathLst>
            </a:custGeom>
            <a:solidFill>
              <a:srgbClr val="A2A1A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 userDrawn="1"/>
          </p:nvSpPr>
          <p:spPr>
            <a:xfrm>
              <a:off x="3722330" y="4248576"/>
              <a:ext cx="2352053" cy="1169709"/>
            </a:xfrm>
            <a:custGeom>
              <a:avLst/>
              <a:gdLst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9303"/>
                <a:gd name="connsiteX1" fmla="*/ 660368 w 2326724"/>
                <a:gd name="connsiteY1" fmla="*/ 223869 h 1189303"/>
                <a:gd name="connsiteX2" fmla="*/ 432423 w 2326724"/>
                <a:gd name="connsiteY2" fmla="*/ 417753 h 1189303"/>
                <a:gd name="connsiteX3" fmla="*/ 432423 w 2326724"/>
                <a:gd name="connsiteY3" fmla="*/ 755740 h 1189303"/>
                <a:gd name="connsiteX4" fmla="*/ 678708 w 2326724"/>
                <a:gd name="connsiteY4" fmla="*/ 944384 h 1189303"/>
                <a:gd name="connsiteX5" fmla="*/ 2303144 w 2326724"/>
                <a:gd name="connsiteY5" fmla="*/ 944384 h 1189303"/>
                <a:gd name="connsiteX6" fmla="*/ 1763412 w 2326724"/>
                <a:gd name="connsiteY6" fmla="*/ 1185430 h 1189303"/>
                <a:gd name="connsiteX7" fmla="*/ 576526 w 2326724"/>
                <a:gd name="connsiteY7" fmla="*/ 1185430 h 1189303"/>
                <a:gd name="connsiteX8" fmla="*/ 114 w 2326724"/>
                <a:gd name="connsiteY8" fmla="*/ 789801 h 1189303"/>
                <a:gd name="connsiteX9" fmla="*/ 5354 w 2326724"/>
                <a:gd name="connsiteY9" fmla="*/ 362732 h 1189303"/>
                <a:gd name="connsiteX10" fmla="*/ 529365 w 2326724"/>
                <a:gd name="connsiteY10" fmla="*/ 1164 h 1189303"/>
                <a:gd name="connsiteX11" fmla="*/ 1883935 w 2326724"/>
                <a:gd name="connsiteY11" fmla="*/ 1164 h 1189303"/>
                <a:gd name="connsiteX12" fmla="*/ 2326724 w 2326724"/>
                <a:gd name="connsiteY12" fmla="*/ 223869 h 1189303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763412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14735"/>
                <a:gd name="connsiteX1" fmla="*/ 660368 w 2326724"/>
                <a:gd name="connsiteY1" fmla="*/ 223869 h 1214735"/>
                <a:gd name="connsiteX2" fmla="*/ 432423 w 2326724"/>
                <a:gd name="connsiteY2" fmla="*/ 417753 h 1214735"/>
                <a:gd name="connsiteX3" fmla="*/ 432423 w 2326724"/>
                <a:gd name="connsiteY3" fmla="*/ 755740 h 1214735"/>
                <a:gd name="connsiteX4" fmla="*/ 678708 w 2326724"/>
                <a:gd name="connsiteY4" fmla="*/ 944384 h 1214735"/>
                <a:gd name="connsiteX5" fmla="*/ 2303144 w 2326724"/>
                <a:gd name="connsiteY5" fmla="*/ 944384 h 1214735"/>
                <a:gd name="connsiteX6" fmla="*/ 1886555 w 2326724"/>
                <a:gd name="connsiteY6" fmla="*/ 1185430 h 1214735"/>
                <a:gd name="connsiteX7" fmla="*/ 576526 w 2326724"/>
                <a:gd name="connsiteY7" fmla="*/ 1185430 h 1214735"/>
                <a:gd name="connsiteX8" fmla="*/ 114 w 2326724"/>
                <a:gd name="connsiteY8" fmla="*/ 789801 h 1214735"/>
                <a:gd name="connsiteX9" fmla="*/ 5354 w 2326724"/>
                <a:gd name="connsiteY9" fmla="*/ 362732 h 1214735"/>
                <a:gd name="connsiteX10" fmla="*/ 529365 w 2326724"/>
                <a:gd name="connsiteY10" fmla="*/ 1164 h 1214735"/>
                <a:gd name="connsiteX11" fmla="*/ 1883935 w 2326724"/>
                <a:gd name="connsiteY11" fmla="*/ 1164 h 1214735"/>
                <a:gd name="connsiteX12" fmla="*/ 2326724 w 2326724"/>
                <a:gd name="connsiteY12" fmla="*/ 223869 h 1214735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24104 w 2326724"/>
                <a:gd name="connsiteY5" fmla="*/ 944384 h 1185430"/>
                <a:gd name="connsiteX6" fmla="*/ 1886555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210949"/>
                <a:gd name="connsiteX1" fmla="*/ 660368 w 2326724"/>
                <a:gd name="connsiteY1" fmla="*/ 223869 h 1210949"/>
                <a:gd name="connsiteX2" fmla="*/ 432423 w 2326724"/>
                <a:gd name="connsiteY2" fmla="*/ 417753 h 1210949"/>
                <a:gd name="connsiteX3" fmla="*/ 432423 w 2326724"/>
                <a:gd name="connsiteY3" fmla="*/ 755740 h 1210949"/>
                <a:gd name="connsiteX4" fmla="*/ 678708 w 2326724"/>
                <a:gd name="connsiteY4" fmla="*/ 944384 h 1210949"/>
                <a:gd name="connsiteX5" fmla="*/ 2324104 w 2326724"/>
                <a:gd name="connsiteY5" fmla="*/ 944384 h 1210949"/>
                <a:gd name="connsiteX6" fmla="*/ 1889175 w 2326724"/>
                <a:gd name="connsiteY6" fmla="*/ 1169709 h 1210949"/>
                <a:gd name="connsiteX7" fmla="*/ 576526 w 2326724"/>
                <a:gd name="connsiteY7" fmla="*/ 1185430 h 1210949"/>
                <a:gd name="connsiteX8" fmla="*/ 114 w 2326724"/>
                <a:gd name="connsiteY8" fmla="*/ 789801 h 1210949"/>
                <a:gd name="connsiteX9" fmla="*/ 5354 w 2326724"/>
                <a:gd name="connsiteY9" fmla="*/ 362732 h 1210949"/>
                <a:gd name="connsiteX10" fmla="*/ 529365 w 2326724"/>
                <a:gd name="connsiteY10" fmla="*/ 1164 h 1210949"/>
                <a:gd name="connsiteX11" fmla="*/ 1883935 w 2326724"/>
                <a:gd name="connsiteY11" fmla="*/ 1164 h 1210949"/>
                <a:gd name="connsiteX12" fmla="*/ 2326724 w 2326724"/>
                <a:gd name="connsiteY12" fmla="*/ 223869 h 1210949"/>
                <a:gd name="connsiteX0" fmla="*/ 2367971 w 2367971"/>
                <a:gd name="connsiteY0" fmla="*/ 223869 h 1206462"/>
                <a:gd name="connsiteX1" fmla="*/ 701615 w 2367971"/>
                <a:gd name="connsiteY1" fmla="*/ 223869 h 1206462"/>
                <a:gd name="connsiteX2" fmla="*/ 473670 w 2367971"/>
                <a:gd name="connsiteY2" fmla="*/ 417753 h 1206462"/>
                <a:gd name="connsiteX3" fmla="*/ 473670 w 2367971"/>
                <a:gd name="connsiteY3" fmla="*/ 755740 h 1206462"/>
                <a:gd name="connsiteX4" fmla="*/ 719955 w 2367971"/>
                <a:gd name="connsiteY4" fmla="*/ 944384 h 1206462"/>
                <a:gd name="connsiteX5" fmla="*/ 2365351 w 2367971"/>
                <a:gd name="connsiteY5" fmla="*/ 944384 h 1206462"/>
                <a:gd name="connsiteX6" fmla="*/ 1930422 w 2367971"/>
                <a:gd name="connsiteY6" fmla="*/ 1169709 h 1206462"/>
                <a:gd name="connsiteX7" fmla="*/ 617773 w 2367971"/>
                <a:gd name="connsiteY7" fmla="*/ 1167089 h 1206462"/>
                <a:gd name="connsiteX8" fmla="*/ 41361 w 2367971"/>
                <a:gd name="connsiteY8" fmla="*/ 789801 h 1206462"/>
                <a:gd name="connsiteX9" fmla="*/ 46601 w 2367971"/>
                <a:gd name="connsiteY9" fmla="*/ 362732 h 1206462"/>
                <a:gd name="connsiteX10" fmla="*/ 570612 w 2367971"/>
                <a:gd name="connsiteY10" fmla="*/ 1164 h 1206462"/>
                <a:gd name="connsiteX11" fmla="*/ 1925182 w 2367971"/>
                <a:gd name="connsiteY11" fmla="*/ 1164 h 1206462"/>
                <a:gd name="connsiteX12" fmla="*/ 2367971 w 2367971"/>
                <a:gd name="connsiteY12" fmla="*/ 223869 h 1206462"/>
                <a:gd name="connsiteX0" fmla="*/ 2367971 w 2367971"/>
                <a:gd name="connsiteY0" fmla="*/ 223869 h 1196646"/>
                <a:gd name="connsiteX1" fmla="*/ 701615 w 2367971"/>
                <a:gd name="connsiteY1" fmla="*/ 223869 h 1196646"/>
                <a:gd name="connsiteX2" fmla="*/ 473670 w 2367971"/>
                <a:gd name="connsiteY2" fmla="*/ 417753 h 1196646"/>
                <a:gd name="connsiteX3" fmla="*/ 473670 w 2367971"/>
                <a:gd name="connsiteY3" fmla="*/ 755740 h 1196646"/>
                <a:gd name="connsiteX4" fmla="*/ 719955 w 2367971"/>
                <a:gd name="connsiteY4" fmla="*/ 944384 h 1196646"/>
                <a:gd name="connsiteX5" fmla="*/ 2365351 w 2367971"/>
                <a:gd name="connsiteY5" fmla="*/ 944384 h 1196646"/>
                <a:gd name="connsiteX6" fmla="*/ 1930422 w 2367971"/>
                <a:gd name="connsiteY6" fmla="*/ 1169709 h 1196646"/>
                <a:gd name="connsiteX7" fmla="*/ 617773 w 2367971"/>
                <a:gd name="connsiteY7" fmla="*/ 1167089 h 1196646"/>
                <a:gd name="connsiteX8" fmla="*/ 41361 w 2367971"/>
                <a:gd name="connsiteY8" fmla="*/ 789801 h 1196646"/>
                <a:gd name="connsiteX9" fmla="*/ 46601 w 2367971"/>
                <a:gd name="connsiteY9" fmla="*/ 362732 h 1196646"/>
                <a:gd name="connsiteX10" fmla="*/ 570612 w 2367971"/>
                <a:gd name="connsiteY10" fmla="*/ 1164 h 1196646"/>
                <a:gd name="connsiteX11" fmla="*/ 1925182 w 2367971"/>
                <a:gd name="connsiteY11" fmla="*/ 1164 h 1196646"/>
                <a:gd name="connsiteX12" fmla="*/ 2367971 w 2367971"/>
                <a:gd name="connsiteY12" fmla="*/ 223869 h 1196646"/>
                <a:gd name="connsiteX0" fmla="*/ 2367971 w 2367971"/>
                <a:gd name="connsiteY0" fmla="*/ 223869 h 1170786"/>
                <a:gd name="connsiteX1" fmla="*/ 701615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4799 w 2364799"/>
                <a:gd name="connsiteY0" fmla="*/ 223869 h 1185848"/>
                <a:gd name="connsiteX1" fmla="*/ 710349 w 2364799"/>
                <a:gd name="connsiteY1" fmla="*/ 223869 h 1185848"/>
                <a:gd name="connsiteX2" fmla="*/ 470498 w 2364799"/>
                <a:gd name="connsiteY2" fmla="*/ 417753 h 1185848"/>
                <a:gd name="connsiteX3" fmla="*/ 470498 w 2364799"/>
                <a:gd name="connsiteY3" fmla="*/ 755740 h 1185848"/>
                <a:gd name="connsiteX4" fmla="*/ 716783 w 2364799"/>
                <a:gd name="connsiteY4" fmla="*/ 944384 h 1185848"/>
                <a:gd name="connsiteX5" fmla="*/ 2362179 w 2364799"/>
                <a:gd name="connsiteY5" fmla="*/ 944384 h 1185848"/>
                <a:gd name="connsiteX6" fmla="*/ 1927250 w 2364799"/>
                <a:gd name="connsiteY6" fmla="*/ 1169709 h 1185848"/>
                <a:gd name="connsiteX7" fmla="*/ 571738 w 2364799"/>
                <a:gd name="connsiteY7" fmla="*/ 1167089 h 1185848"/>
                <a:gd name="connsiteX8" fmla="*/ 38189 w 2364799"/>
                <a:gd name="connsiteY8" fmla="*/ 789801 h 1185848"/>
                <a:gd name="connsiteX9" fmla="*/ 43429 w 2364799"/>
                <a:gd name="connsiteY9" fmla="*/ 362732 h 1185848"/>
                <a:gd name="connsiteX10" fmla="*/ 567440 w 2364799"/>
                <a:gd name="connsiteY10" fmla="*/ 1164 h 1185848"/>
                <a:gd name="connsiteX11" fmla="*/ 1922010 w 2364799"/>
                <a:gd name="connsiteY11" fmla="*/ 1164 h 1185848"/>
                <a:gd name="connsiteX12" fmla="*/ 2364799 w 2364799"/>
                <a:gd name="connsiteY12" fmla="*/ 223869 h 1185848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26629 w 2326629"/>
                <a:gd name="connsiteY0" fmla="*/ 223869 h 1169709"/>
                <a:gd name="connsiteX1" fmla="*/ 672179 w 2326629"/>
                <a:gd name="connsiteY1" fmla="*/ 223869 h 1169709"/>
                <a:gd name="connsiteX2" fmla="*/ 432328 w 2326629"/>
                <a:gd name="connsiteY2" fmla="*/ 417753 h 1169709"/>
                <a:gd name="connsiteX3" fmla="*/ 432328 w 2326629"/>
                <a:gd name="connsiteY3" fmla="*/ 755740 h 1169709"/>
                <a:gd name="connsiteX4" fmla="*/ 678613 w 2326629"/>
                <a:gd name="connsiteY4" fmla="*/ 944384 h 1169709"/>
                <a:gd name="connsiteX5" fmla="*/ 2324009 w 2326629"/>
                <a:gd name="connsiteY5" fmla="*/ 944384 h 1169709"/>
                <a:gd name="connsiteX6" fmla="*/ 1889080 w 2326629"/>
                <a:gd name="connsiteY6" fmla="*/ 1169709 h 1169709"/>
                <a:gd name="connsiteX7" fmla="*/ 533568 w 2326629"/>
                <a:gd name="connsiteY7" fmla="*/ 1167089 h 1169709"/>
                <a:gd name="connsiteX8" fmla="*/ 19 w 2326629"/>
                <a:gd name="connsiteY8" fmla="*/ 789801 h 1169709"/>
                <a:gd name="connsiteX9" fmla="*/ 5259 w 2326629"/>
                <a:gd name="connsiteY9" fmla="*/ 362732 h 1169709"/>
                <a:gd name="connsiteX10" fmla="*/ 529270 w 2326629"/>
                <a:gd name="connsiteY10" fmla="*/ 1164 h 1169709"/>
                <a:gd name="connsiteX11" fmla="*/ 1883840 w 2326629"/>
                <a:gd name="connsiteY11" fmla="*/ 1164 h 1169709"/>
                <a:gd name="connsiteX12" fmla="*/ 2326629 w 2326629"/>
                <a:gd name="connsiteY12" fmla="*/ 223869 h 1169709"/>
                <a:gd name="connsiteX0" fmla="*/ 2359806 w 2359806"/>
                <a:gd name="connsiteY0" fmla="*/ 223869 h 1195548"/>
                <a:gd name="connsiteX1" fmla="*/ 705356 w 2359806"/>
                <a:gd name="connsiteY1" fmla="*/ 223869 h 1195548"/>
                <a:gd name="connsiteX2" fmla="*/ 465505 w 2359806"/>
                <a:gd name="connsiteY2" fmla="*/ 417753 h 1195548"/>
                <a:gd name="connsiteX3" fmla="*/ 465505 w 2359806"/>
                <a:gd name="connsiteY3" fmla="*/ 755740 h 1195548"/>
                <a:gd name="connsiteX4" fmla="*/ 711790 w 2359806"/>
                <a:gd name="connsiteY4" fmla="*/ 944384 h 1195548"/>
                <a:gd name="connsiteX5" fmla="*/ 2357186 w 2359806"/>
                <a:gd name="connsiteY5" fmla="*/ 944384 h 1195548"/>
                <a:gd name="connsiteX6" fmla="*/ 1922257 w 2359806"/>
                <a:gd name="connsiteY6" fmla="*/ 1169709 h 1195548"/>
                <a:gd name="connsiteX7" fmla="*/ 566745 w 2359806"/>
                <a:gd name="connsiteY7" fmla="*/ 1167089 h 1195548"/>
                <a:gd name="connsiteX8" fmla="*/ 37959 w 2359806"/>
                <a:gd name="connsiteY8" fmla="*/ 792182 h 1195548"/>
                <a:gd name="connsiteX9" fmla="*/ 38436 w 2359806"/>
                <a:gd name="connsiteY9" fmla="*/ 362732 h 1195548"/>
                <a:gd name="connsiteX10" fmla="*/ 562447 w 2359806"/>
                <a:gd name="connsiteY10" fmla="*/ 1164 h 1195548"/>
                <a:gd name="connsiteX11" fmla="*/ 1917017 w 2359806"/>
                <a:gd name="connsiteY11" fmla="*/ 1164 h 1195548"/>
                <a:gd name="connsiteX12" fmla="*/ 2359806 w 2359806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438542 w 2438542"/>
                <a:gd name="connsiteY0" fmla="*/ 223869 h 1194314"/>
                <a:gd name="connsiteX1" fmla="*/ 784092 w 2438542"/>
                <a:gd name="connsiteY1" fmla="*/ 223869 h 1194314"/>
                <a:gd name="connsiteX2" fmla="*/ 544241 w 2438542"/>
                <a:gd name="connsiteY2" fmla="*/ 417753 h 1194314"/>
                <a:gd name="connsiteX3" fmla="*/ 544241 w 2438542"/>
                <a:gd name="connsiteY3" fmla="*/ 755740 h 1194314"/>
                <a:gd name="connsiteX4" fmla="*/ 790526 w 2438542"/>
                <a:gd name="connsiteY4" fmla="*/ 944384 h 1194314"/>
                <a:gd name="connsiteX5" fmla="*/ 2435922 w 2438542"/>
                <a:gd name="connsiteY5" fmla="*/ 944384 h 1194314"/>
                <a:gd name="connsiteX6" fmla="*/ 2000993 w 2438542"/>
                <a:gd name="connsiteY6" fmla="*/ 1169709 h 1194314"/>
                <a:gd name="connsiteX7" fmla="*/ 645481 w 2438542"/>
                <a:gd name="connsiteY7" fmla="*/ 1167089 h 1194314"/>
                <a:gd name="connsiteX8" fmla="*/ 14 w 2438542"/>
                <a:gd name="connsiteY8" fmla="*/ 808851 h 1194314"/>
                <a:gd name="connsiteX9" fmla="*/ 117172 w 2438542"/>
                <a:gd name="connsiteY9" fmla="*/ 362732 h 1194314"/>
                <a:gd name="connsiteX10" fmla="*/ 641183 w 2438542"/>
                <a:gd name="connsiteY10" fmla="*/ 1164 h 1194314"/>
                <a:gd name="connsiteX11" fmla="*/ 1995753 w 2438542"/>
                <a:gd name="connsiteY11" fmla="*/ 1164 h 1194314"/>
                <a:gd name="connsiteX12" fmla="*/ 2438542 w 2438542"/>
                <a:gd name="connsiteY12" fmla="*/ 223869 h 1194314"/>
                <a:gd name="connsiteX0" fmla="*/ 2321868 w 2321868"/>
                <a:gd name="connsiteY0" fmla="*/ 223869 h 1195372"/>
                <a:gd name="connsiteX1" fmla="*/ 667418 w 2321868"/>
                <a:gd name="connsiteY1" fmla="*/ 223869 h 1195372"/>
                <a:gd name="connsiteX2" fmla="*/ 427567 w 2321868"/>
                <a:gd name="connsiteY2" fmla="*/ 417753 h 1195372"/>
                <a:gd name="connsiteX3" fmla="*/ 427567 w 2321868"/>
                <a:gd name="connsiteY3" fmla="*/ 755740 h 1195372"/>
                <a:gd name="connsiteX4" fmla="*/ 673852 w 2321868"/>
                <a:gd name="connsiteY4" fmla="*/ 944384 h 1195372"/>
                <a:gd name="connsiteX5" fmla="*/ 2319248 w 2321868"/>
                <a:gd name="connsiteY5" fmla="*/ 944384 h 1195372"/>
                <a:gd name="connsiteX6" fmla="*/ 1884319 w 2321868"/>
                <a:gd name="connsiteY6" fmla="*/ 1169709 h 1195372"/>
                <a:gd name="connsiteX7" fmla="*/ 528807 w 2321868"/>
                <a:gd name="connsiteY7" fmla="*/ 1167089 h 1195372"/>
                <a:gd name="connsiteX8" fmla="*/ 21 w 2321868"/>
                <a:gd name="connsiteY8" fmla="*/ 794563 h 1195372"/>
                <a:gd name="connsiteX9" fmla="*/ 498 w 2321868"/>
                <a:gd name="connsiteY9" fmla="*/ 362732 h 1195372"/>
                <a:gd name="connsiteX10" fmla="*/ 524509 w 2321868"/>
                <a:gd name="connsiteY10" fmla="*/ 1164 h 1195372"/>
                <a:gd name="connsiteX11" fmla="*/ 1879079 w 2321868"/>
                <a:gd name="connsiteY11" fmla="*/ 1164 h 1195372"/>
                <a:gd name="connsiteX12" fmla="*/ 2321868 w 2321868"/>
                <a:gd name="connsiteY12" fmla="*/ 223869 h 1195372"/>
                <a:gd name="connsiteX0" fmla="*/ 2322251 w 2322251"/>
                <a:gd name="connsiteY0" fmla="*/ 223869 h 1195372"/>
                <a:gd name="connsiteX1" fmla="*/ 667801 w 2322251"/>
                <a:gd name="connsiteY1" fmla="*/ 223869 h 1195372"/>
                <a:gd name="connsiteX2" fmla="*/ 427950 w 2322251"/>
                <a:gd name="connsiteY2" fmla="*/ 417753 h 1195372"/>
                <a:gd name="connsiteX3" fmla="*/ 427950 w 2322251"/>
                <a:gd name="connsiteY3" fmla="*/ 755740 h 1195372"/>
                <a:gd name="connsiteX4" fmla="*/ 674235 w 2322251"/>
                <a:gd name="connsiteY4" fmla="*/ 944384 h 1195372"/>
                <a:gd name="connsiteX5" fmla="*/ 2319631 w 2322251"/>
                <a:gd name="connsiteY5" fmla="*/ 944384 h 1195372"/>
                <a:gd name="connsiteX6" fmla="*/ 1884702 w 2322251"/>
                <a:gd name="connsiteY6" fmla="*/ 1169709 h 1195372"/>
                <a:gd name="connsiteX7" fmla="*/ 529190 w 2322251"/>
                <a:gd name="connsiteY7" fmla="*/ 1167089 h 1195372"/>
                <a:gd name="connsiteX8" fmla="*/ 404 w 2322251"/>
                <a:gd name="connsiteY8" fmla="*/ 794563 h 1195372"/>
                <a:gd name="connsiteX9" fmla="*/ 881 w 2322251"/>
                <a:gd name="connsiteY9" fmla="*/ 362732 h 1195372"/>
                <a:gd name="connsiteX10" fmla="*/ 524892 w 2322251"/>
                <a:gd name="connsiteY10" fmla="*/ 1164 h 1195372"/>
                <a:gd name="connsiteX11" fmla="*/ 1879462 w 2322251"/>
                <a:gd name="connsiteY11" fmla="*/ 1164 h 1195372"/>
                <a:gd name="connsiteX12" fmla="*/ 2322251 w 2322251"/>
                <a:gd name="connsiteY12" fmla="*/ 223869 h 1195372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591003 w 2322251"/>
                <a:gd name="connsiteY5" fmla="*/ 944385 h 1169709"/>
                <a:gd name="connsiteX6" fmla="*/ 2319631 w 2322251"/>
                <a:gd name="connsiteY6" fmla="*/ 944384 h 1169709"/>
                <a:gd name="connsiteX7" fmla="*/ 1884702 w 2322251"/>
                <a:gd name="connsiteY7" fmla="*/ 1169709 h 1169709"/>
                <a:gd name="connsiteX8" fmla="*/ 529190 w 2322251"/>
                <a:gd name="connsiteY8" fmla="*/ 1167089 h 1169709"/>
                <a:gd name="connsiteX9" fmla="*/ 404 w 2322251"/>
                <a:gd name="connsiteY9" fmla="*/ 794563 h 1169709"/>
                <a:gd name="connsiteX10" fmla="*/ 881 w 2322251"/>
                <a:gd name="connsiteY10" fmla="*/ 362732 h 1169709"/>
                <a:gd name="connsiteX11" fmla="*/ 524892 w 2322251"/>
                <a:gd name="connsiteY11" fmla="*/ 1164 h 1169709"/>
                <a:gd name="connsiteX12" fmla="*/ 1879462 w 2322251"/>
                <a:gd name="connsiteY12" fmla="*/ 1164 h 1169709"/>
                <a:gd name="connsiteX13" fmla="*/ 2322251 w 2322251"/>
                <a:gd name="connsiteY13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591003 w 2322251"/>
                <a:gd name="connsiteY5" fmla="*/ 944385 h 1169709"/>
                <a:gd name="connsiteX6" fmla="*/ 2319631 w 2322251"/>
                <a:gd name="connsiteY6" fmla="*/ 944384 h 1169709"/>
                <a:gd name="connsiteX7" fmla="*/ 1884702 w 2322251"/>
                <a:gd name="connsiteY7" fmla="*/ 1169709 h 1169709"/>
                <a:gd name="connsiteX8" fmla="*/ 529190 w 2322251"/>
                <a:gd name="connsiteY8" fmla="*/ 1167089 h 1169709"/>
                <a:gd name="connsiteX9" fmla="*/ 404 w 2322251"/>
                <a:gd name="connsiteY9" fmla="*/ 794563 h 1169709"/>
                <a:gd name="connsiteX10" fmla="*/ 881 w 2322251"/>
                <a:gd name="connsiteY10" fmla="*/ 362732 h 1169709"/>
                <a:gd name="connsiteX11" fmla="*/ 524892 w 2322251"/>
                <a:gd name="connsiteY11" fmla="*/ 1164 h 1169709"/>
                <a:gd name="connsiteX12" fmla="*/ 1879462 w 2322251"/>
                <a:gd name="connsiteY12" fmla="*/ 1164 h 1169709"/>
                <a:gd name="connsiteX13" fmla="*/ 2322251 w 2322251"/>
                <a:gd name="connsiteY13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591003 w 2322251"/>
                <a:gd name="connsiteY5" fmla="*/ 944385 h 1169709"/>
                <a:gd name="connsiteX6" fmla="*/ 2319631 w 2322251"/>
                <a:gd name="connsiteY6" fmla="*/ 944384 h 1169709"/>
                <a:gd name="connsiteX7" fmla="*/ 1884702 w 2322251"/>
                <a:gd name="connsiteY7" fmla="*/ 1169709 h 1169709"/>
                <a:gd name="connsiteX8" fmla="*/ 529190 w 2322251"/>
                <a:gd name="connsiteY8" fmla="*/ 1167089 h 1169709"/>
                <a:gd name="connsiteX9" fmla="*/ 404 w 2322251"/>
                <a:gd name="connsiteY9" fmla="*/ 794563 h 1169709"/>
                <a:gd name="connsiteX10" fmla="*/ 881 w 2322251"/>
                <a:gd name="connsiteY10" fmla="*/ 362732 h 1169709"/>
                <a:gd name="connsiteX11" fmla="*/ 524892 w 2322251"/>
                <a:gd name="connsiteY11" fmla="*/ 1164 h 1169709"/>
                <a:gd name="connsiteX12" fmla="*/ 1879462 w 2322251"/>
                <a:gd name="connsiteY12" fmla="*/ 1164 h 1169709"/>
                <a:gd name="connsiteX13" fmla="*/ 2322251 w 2322251"/>
                <a:gd name="connsiteY13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591003 w 2322251"/>
                <a:gd name="connsiteY5" fmla="*/ 944385 h 1169709"/>
                <a:gd name="connsiteX6" fmla="*/ 2319631 w 2322251"/>
                <a:gd name="connsiteY6" fmla="*/ 944384 h 1169709"/>
                <a:gd name="connsiteX7" fmla="*/ 1884702 w 2322251"/>
                <a:gd name="connsiteY7" fmla="*/ 1169709 h 1169709"/>
                <a:gd name="connsiteX8" fmla="*/ 529190 w 2322251"/>
                <a:gd name="connsiteY8" fmla="*/ 1167089 h 1169709"/>
                <a:gd name="connsiteX9" fmla="*/ 404 w 2322251"/>
                <a:gd name="connsiteY9" fmla="*/ 794563 h 1169709"/>
                <a:gd name="connsiteX10" fmla="*/ 881 w 2322251"/>
                <a:gd name="connsiteY10" fmla="*/ 362732 h 1169709"/>
                <a:gd name="connsiteX11" fmla="*/ 524892 w 2322251"/>
                <a:gd name="connsiteY11" fmla="*/ 1164 h 1169709"/>
                <a:gd name="connsiteX12" fmla="*/ 1879462 w 2322251"/>
                <a:gd name="connsiteY12" fmla="*/ 1164 h 1169709"/>
                <a:gd name="connsiteX13" fmla="*/ 2322251 w 2322251"/>
                <a:gd name="connsiteY13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591003 w 2322251"/>
                <a:gd name="connsiteY5" fmla="*/ 944385 h 1169709"/>
                <a:gd name="connsiteX6" fmla="*/ 1934230 w 2322251"/>
                <a:gd name="connsiteY6" fmla="*/ 685000 h 1169709"/>
                <a:gd name="connsiteX7" fmla="*/ 2319631 w 2322251"/>
                <a:gd name="connsiteY7" fmla="*/ 944384 h 1169709"/>
                <a:gd name="connsiteX8" fmla="*/ 1884702 w 2322251"/>
                <a:gd name="connsiteY8" fmla="*/ 1169709 h 1169709"/>
                <a:gd name="connsiteX9" fmla="*/ 529190 w 2322251"/>
                <a:gd name="connsiteY9" fmla="*/ 1167089 h 1169709"/>
                <a:gd name="connsiteX10" fmla="*/ 404 w 2322251"/>
                <a:gd name="connsiteY10" fmla="*/ 794563 h 1169709"/>
                <a:gd name="connsiteX11" fmla="*/ 881 w 2322251"/>
                <a:gd name="connsiteY11" fmla="*/ 362732 h 1169709"/>
                <a:gd name="connsiteX12" fmla="*/ 524892 w 2322251"/>
                <a:gd name="connsiteY12" fmla="*/ 1164 h 1169709"/>
                <a:gd name="connsiteX13" fmla="*/ 1879462 w 2322251"/>
                <a:gd name="connsiteY13" fmla="*/ 1164 h 1169709"/>
                <a:gd name="connsiteX14" fmla="*/ 2322251 w 2322251"/>
                <a:gd name="connsiteY14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591003 w 2322251"/>
                <a:gd name="connsiteY5" fmla="*/ 944385 h 1169709"/>
                <a:gd name="connsiteX6" fmla="*/ 1934230 w 2322251"/>
                <a:gd name="connsiteY6" fmla="*/ 685000 h 1169709"/>
                <a:gd name="connsiteX7" fmla="*/ 2319631 w 2322251"/>
                <a:gd name="connsiteY7" fmla="*/ 944384 h 1169709"/>
                <a:gd name="connsiteX8" fmla="*/ 1884702 w 2322251"/>
                <a:gd name="connsiteY8" fmla="*/ 1169709 h 1169709"/>
                <a:gd name="connsiteX9" fmla="*/ 529190 w 2322251"/>
                <a:gd name="connsiteY9" fmla="*/ 1167089 h 1169709"/>
                <a:gd name="connsiteX10" fmla="*/ 404 w 2322251"/>
                <a:gd name="connsiteY10" fmla="*/ 794563 h 1169709"/>
                <a:gd name="connsiteX11" fmla="*/ 881 w 2322251"/>
                <a:gd name="connsiteY11" fmla="*/ 362732 h 1169709"/>
                <a:gd name="connsiteX12" fmla="*/ 524892 w 2322251"/>
                <a:gd name="connsiteY12" fmla="*/ 1164 h 1169709"/>
                <a:gd name="connsiteX13" fmla="*/ 1879462 w 2322251"/>
                <a:gd name="connsiteY13" fmla="*/ 1164 h 1169709"/>
                <a:gd name="connsiteX14" fmla="*/ 2322251 w 2322251"/>
                <a:gd name="connsiteY14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622443 w 2322251"/>
                <a:gd name="connsiteY5" fmla="*/ 947005 h 1169709"/>
                <a:gd name="connsiteX6" fmla="*/ 1934230 w 2322251"/>
                <a:gd name="connsiteY6" fmla="*/ 685000 h 1169709"/>
                <a:gd name="connsiteX7" fmla="*/ 2319631 w 2322251"/>
                <a:gd name="connsiteY7" fmla="*/ 944384 h 1169709"/>
                <a:gd name="connsiteX8" fmla="*/ 1884702 w 2322251"/>
                <a:gd name="connsiteY8" fmla="*/ 1169709 h 1169709"/>
                <a:gd name="connsiteX9" fmla="*/ 529190 w 2322251"/>
                <a:gd name="connsiteY9" fmla="*/ 1167089 h 1169709"/>
                <a:gd name="connsiteX10" fmla="*/ 404 w 2322251"/>
                <a:gd name="connsiteY10" fmla="*/ 794563 h 1169709"/>
                <a:gd name="connsiteX11" fmla="*/ 881 w 2322251"/>
                <a:gd name="connsiteY11" fmla="*/ 362732 h 1169709"/>
                <a:gd name="connsiteX12" fmla="*/ 524892 w 2322251"/>
                <a:gd name="connsiteY12" fmla="*/ 1164 h 1169709"/>
                <a:gd name="connsiteX13" fmla="*/ 1879462 w 2322251"/>
                <a:gd name="connsiteY13" fmla="*/ 1164 h 1169709"/>
                <a:gd name="connsiteX14" fmla="*/ 2322251 w 2322251"/>
                <a:gd name="connsiteY14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622443 w 2322251"/>
                <a:gd name="connsiteY5" fmla="*/ 947005 h 1169709"/>
                <a:gd name="connsiteX6" fmla="*/ 1934230 w 2322251"/>
                <a:gd name="connsiteY6" fmla="*/ 685000 h 1169709"/>
                <a:gd name="connsiteX7" fmla="*/ 2319631 w 2322251"/>
                <a:gd name="connsiteY7" fmla="*/ 944384 h 1169709"/>
                <a:gd name="connsiteX8" fmla="*/ 1884702 w 2322251"/>
                <a:gd name="connsiteY8" fmla="*/ 1169709 h 1169709"/>
                <a:gd name="connsiteX9" fmla="*/ 529190 w 2322251"/>
                <a:gd name="connsiteY9" fmla="*/ 1167089 h 1169709"/>
                <a:gd name="connsiteX10" fmla="*/ 404 w 2322251"/>
                <a:gd name="connsiteY10" fmla="*/ 794563 h 1169709"/>
                <a:gd name="connsiteX11" fmla="*/ 881 w 2322251"/>
                <a:gd name="connsiteY11" fmla="*/ 362732 h 1169709"/>
                <a:gd name="connsiteX12" fmla="*/ 524892 w 2322251"/>
                <a:gd name="connsiteY12" fmla="*/ 1164 h 1169709"/>
                <a:gd name="connsiteX13" fmla="*/ 1879462 w 2322251"/>
                <a:gd name="connsiteY13" fmla="*/ 1164 h 1169709"/>
                <a:gd name="connsiteX14" fmla="*/ 2322251 w 2322251"/>
                <a:gd name="connsiteY14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622443 w 2322251"/>
                <a:gd name="connsiteY5" fmla="*/ 947005 h 1169709"/>
                <a:gd name="connsiteX6" fmla="*/ 1934230 w 2322251"/>
                <a:gd name="connsiteY6" fmla="*/ 685000 h 1169709"/>
                <a:gd name="connsiteX7" fmla="*/ 970049 w 2322251"/>
                <a:gd name="connsiteY7" fmla="*/ 679759 h 1169709"/>
                <a:gd name="connsiteX8" fmla="*/ 2319631 w 2322251"/>
                <a:gd name="connsiteY8" fmla="*/ 944384 h 1169709"/>
                <a:gd name="connsiteX9" fmla="*/ 1884702 w 2322251"/>
                <a:gd name="connsiteY9" fmla="*/ 1169709 h 1169709"/>
                <a:gd name="connsiteX10" fmla="*/ 529190 w 2322251"/>
                <a:gd name="connsiteY10" fmla="*/ 1167089 h 1169709"/>
                <a:gd name="connsiteX11" fmla="*/ 404 w 2322251"/>
                <a:gd name="connsiteY11" fmla="*/ 794563 h 1169709"/>
                <a:gd name="connsiteX12" fmla="*/ 881 w 2322251"/>
                <a:gd name="connsiteY12" fmla="*/ 362732 h 1169709"/>
                <a:gd name="connsiteX13" fmla="*/ 524892 w 2322251"/>
                <a:gd name="connsiteY13" fmla="*/ 1164 h 1169709"/>
                <a:gd name="connsiteX14" fmla="*/ 1879462 w 2322251"/>
                <a:gd name="connsiteY14" fmla="*/ 1164 h 1169709"/>
                <a:gd name="connsiteX15" fmla="*/ 2322251 w 2322251"/>
                <a:gd name="connsiteY15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1622443 w 2322251"/>
                <a:gd name="connsiteY5" fmla="*/ 947005 h 1169709"/>
                <a:gd name="connsiteX6" fmla="*/ 1934230 w 2322251"/>
                <a:gd name="connsiteY6" fmla="*/ 685000 h 1169709"/>
                <a:gd name="connsiteX7" fmla="*/ 970049 w 2322251"/>
                <a:gd name="connsiteY7" fmla="*/ 679759 h 1169709"/>
                <a:gd name="connsiteX8" fmla="*/ 980529 w 2322251"/>
                <a:gd name="connsiteY8" fmla="*/ 475395 h 1169709"/>
                <a:gd name="connsiteX9" fmla="*/ 2319631 w 2322251"/>
                <a:gd name="connsiteY9" fmla="*/ 944384 h 1169709"/>
                <a:gd name="connsiteX10" fmla="*/ 1884702 w 2322251"/>
                <a:gd name="connsiteY10" fmla="*/ 1169709 h 1169709"/>
                <a:gd name="connsiteX11" fmla="*/ 529190 w 2322251"/>
                <a:gd name="connsiteY11" fmla="*/ 1167089 h 1169709"/>
                <a:gd name="connsiteX12" fmla="*/ 404 w 2322251"/>
                <a:gd name="connsiteY12" fmla="*/ 794563 h 1169709"/>
                <a:gd name="connsiteX13" fmla="*/ 881 w 2322251"/>
                <a:gd name="connsiteY13" fmla="*/ 362732 h 1169709"/>
                <a:gd name="connsiteX14" fmla="*/ 524892 w 2322251"/>
                <a:gd name="connsiteY14" fmla="*/ 1164 h 1169709"/>
                <a:gd name="connsiteX15" fmla="*/ 1879462 w 2322251"/>
                <a:gd name="connsiteY15" fmla="*/ 1164 h 1169709"/>
                <a:gd name="connsiteX16" fmla="*/ 2322251 w 2322251"/>
                <a:gd name="connsiteY16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439548"/>
                <a:gd name="connsiteY0" fmla="*/ 223869 h 1169709"/>
                <a:gd name="connsiteX1" fmla="*/ 667801 w 2439548"/>
                <a:gd name="connsiteY1" fmla="*/ 223869 h 1169709"/>
                <a:gd name="connsiteX2" fmla="*/ 427950 w 2439548"/>
                <a:gd name="connsiteY2" fmla="*/ 417753 h 1169709"/>
                <a:gd name="connsiteX3" fmla="*/ 427950 w 2439548"/>
                <a:gd name="connsiteY3" fmla="*/ 755740 h 1169709"/>
                <a:gd name="connsiteX4" fmla="*/ 674235 w 2439548"/>
                <a:gd name="connsiteY4" fmla="*/ 944384 h 1169709"/>
                <a:gd name="connsiteX5" fmla="*/ 1622443 w 2439548"/>
                <a:gd name="connsiteY5" fmla="*/ 947005 h 1169709"/>
                <a:gd name="connsiteX6" fmla="*/ 1934230 w 2439548"/>
                <a:gd name="connsiteY6" fmla="*/ 685000 h 1169709"/>
                <a:gd name="connsiteX7" fmla="*/ 970049 w 2439548"/>
                <a:gd name="connsiteY7" fmla="*/ 679759 h 1169709"/>
                <a:gd name="connsiteX8" fmla="*/ 980529 w 2439548"/>
                <a:gd name="connsiteY8" fmla="*/ 475395 h 1169709"/>
                <a:gd name="connsiteX9" fmla="*/ 2350819 w 2439548"/>
                <a:gd name="connsiteY9" fmla="*/ 504216 h 1169709"/>
                <a:gd name="connsiteX10" fmla="*/ 2319631 w 2439548"/>
                <a:gd name="connsiteY10" fmla="*/ 944384 h 1169709"/>
                <a:gd name="connsiteX11" fmla="*/ 1884702 w 2439548"/>
                <a:gd name="connsiteY11" fmla="*/ 1169709 h 1169709"/>
                <a:gd name="connsiteX12" fmla="*/ 529190 w 2439548"/>
                <a:gd name="connsiteY12" fmla="*/ 1167089 h 1169709"/>
                <a:gd name="connsiteX13" fmla="*/ 404 w 2439548"/>
                <a:gd name="connsiteY13" fmla="*/ 794563 h 1169709"/>
                <a:gd name="connsiteX14" fmla="*/ 881 w 2439548"/>
                <a:gd name="connsiteY14" fmla="*/ 362732 h 1169709"/>
                <a:gd name="connsiteX15" fmla="*/ 524892 w 2439548"/>
                <a:gd name="connsiteY15" fmla="*/ 1164 h 1169709"/>
                <a:gd name="connsiteX16" fmla="*/ 1879462 w 2439548"/>
                <a:gd name="connsiteY16" fmla="*/ 1164 h 1169709"/>
                <a:gd name="connsiteX17" fmla="*/ 2322251 w 2439548"/>
                <a:gd name="connsiteY17" fmla="*/ 223869 h 1169709"/>
                <a:gd name="connsiteX0" fmla="*/ 2322251 w 2350957"/>
                <a:gd name="connsiteY0" fmla="*/ 223869 h 1169709"/>
                <a:gd name="connsiteX1" fmla="*/ 667801 w 2350957"/>
                <a:gd name="connsiteY1" fmla="*/ 223869 h 1169709"/>
                <a:gd name="connsiteX2" fmla="*/ 427950 w 2350957"/>
                <a:gd name="connsiteY2" fmla="*/ 417753 h 1169709"/>
                <a:gd name="connsiteX3" fmla="*/ 427950 w 2350957"/>
                <a:gd name="connsiteY3" fmla="*/ 755740 h 1169709"/>
                <a:gd name="connsiteX4" fmla="*/ 674235 w 2350957"/>
                <a:gd name="connsiteY4" fmla="*/ 944384 h 1169709"/>
                <a:gd name="connsiteX5" fmla="*/ 1622443 w 2350957"/>
                <a:gd name="connsiteY5" fmla="*/ 947005 h 1169709"/>
                <a:gd name="connsiteX6" fmla="*/ 1934230 w 2350957"/>
                <a:gd name="connsiteY6" fmla="*/ 685000 h 1169709"/>
                <a:gd name="connsiteX7" fmla="*/ 970049 w 2350957"/>
                <a:gd name="connsiteY7" fmla="*/ 679759 h 1169709"/>
                <a:gd name="connsiteX8" fmla="*/ 980529 w 2350957"/>
                <a:gd name="connsiteY8" fmla="*/ 475395 h 1169709"/>
                <a:gd name="connsiteX9" fmla="*/ 2350819 w 2350957"/>
                <a:gd name="connsiteY9" fmla="*/ 504216 h 1169709"/>
                <a:gd name="connsiteX10" fmla="*/ 2319631 w 2350957"/>
                <a:gd name="connsiteY10" fmla="*/ 944384 h 1169709"/>
                <a:gd name="connsiteX11" fmla="*/ 1884702 w 2350957"/>
                <a:gd name="connsiteY11" fmla="*/ 1169709 h 1169709"/>
                <a:gd name="connsiteX12" fmla="*/ 529190 w 2350957"/>
                <a:gd name="connsiteY12" fmla="*/ 1167089 h 1169709"/>
                <a:gd name="connsiteX13" fmla="*/ 404 w 2350957"/>
                <a:gd name="connsiteY13" fmla="*/ 794563 h 1169709"/>
                <a:gd name="connsiteX14" fmla="*/ 881 w 2350957"/>
                <a:gd name="connsiteY14" fmla="*/ 362732 h 1169709"/>
                <a:gd name="connsiteX15" fmla="*/ 524892 w 2350957"/>
                <a:gd name="connsiteY15" fmla="*/ 1164 h 1169709"/>
                <a:gd name="connsiteX16" fmla="*/ 1879462 w 2350957"/>
                <a:gd name="connsiteY16" fmla="*/ 1164 h 1169709"/>
                <a:gd name="connsiteX17" fmla="*/ 2322251 w 2350957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70049 w 2352053"/>
                <a:gd name="connsiteY7" fmla="*/ 679759 h 1169709"/>
                <a:gd name="connsiteX8" fmla="*/ 980529 w 2352053"/>
                <a:gd name="connsiteY8" fmla="*/ 475395 h 1169709"/>
                <a:gd name="connsiteX9" fmla="*/ 2350819 w 2352053"/>
                <a:gd name="connsiteY9" fmla="*/ 504216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70049 w 2352053"/>
                <a:gd name="connsiteY7" fmla="*/ 679759 h 1169709"/>
                <a:gd name="connsiteX8" fmla="*/ 980529 w 2352053"/>
                <a:gd name="connsiteY8" fmla="*/ 4753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70049 w 2352053"/>
                <a:gd name="connsiteY7" fmla="*/ 679759 h 1169709"/>
                <a:gd name="connsiteX8" fmla="*/ 980529 w 2352053"/>
                <a:gd name="connsiteY8" fmla="*/ 4884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70049 w 2352053"/>
                <a:gd name="connsiteY7" fmla="*/ 679759 h 1169709"/>
                <a:gd name="connsiteX8" fmla="*/ 980529 w 2352053"/>
                <a:gd name="connsiteY8" fmla="*/ 4884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80529 w 2352053"/>
                <a:gd name="connsiteY7" fmla="*/ 687619 h 1169709"/>
                <a:gd name="connsiteX8" fmla="*/ 980529 w 2352053"/>
                <a:gd name="connsiteY8" fmla="*/ 4884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80529 w 2352053"/>
                <a:gd name="connsiteY7" fmla="*/ 687619 h 1169709"/>
                <a:gd name="connsiteX8" fmla="*/ 980529 w 2352053"/>
                <a:gd name="connsiteY8" fmla="*/ 4884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80529 w 2352053"/>
                <a:gd name="connsiteY7" fmla="*/ 687619 h 1169709"/>
                <a:gd name="connsiteX8" fmla="*/ 980529 w 2352053"/>
                <a:gd name="connsiteY8" fmla="*/ 4884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  <a:gd name="connsiteX0" fmla="*/ 2322251 w 2352053"/>
                <a:gd name="connsiteY0" fmla="*/ 223869 h 1169709"/>
                <a:gd name="connsiteX1" fmla="*/ 667801 w 2352053"/>
                <a:gd name="connsiteY1" fmla="*/ 223869 h 1169709"/>
                <a:gd name="connsiteX2" fmla="*/ 427950 w 2352053"/>
                <a:gd name="connsiteY2" fmla="*/ 417753 h 1169709"/>
                <a:gd name="connsiteX3" fmla="*/ 427950 w 2352053"/>
                <a:gd name="connsiteY3" fmla="*/ 755740 h 1169709"/>
                <a:gd name="connsiteX4" fmla="*/ 674235 w 2352053"/>
                <a:gd name="connsiteY4" fmla="*/ 944384 h 1169709"/>
                <a:gd name="connsiteX5" fmla="*/ 1622443 w 2352053"/>
                <a:gd name="connsiteY5" fmla="*/ 947005 h 1169709"/>
                <a:gd name="connsiteX6" fmla="*/ 1934230 w 2352053"/>
                <a:gd name="connsiteY6" fmla="*/ 685000 h 1169709"/>
                <a:gd name="connsiteX7" fmla="*/ 980529 w 2352053"/>
                <a:gd name="connsiteY7" fmla="*/ 687619 h 1169709"/>
                <a:gd name="connsiteX8" fmla="*/ 980529 w 2352053"/>
                <a:gd name="connsiteY8" fmla="*/ 488495 h 1169709"/>
                <a:gd name="connsiteX9" fmla="*/ 2350819 w 2352053"/>
                <a:gd name="connsiteY9" fmla="*/ 491115 h 1169709"/>
                <a:gd name="connsiteX10" fmla="*/ 2319631 w 2352053"/>
                <a:gd name="connsiteY10" fmla="*/ 944384 h 1169709"/>
                <a:gd name="connsiteX11" fmla="*/ 1884702 w 2352053"/>
                <a:gd name="connsiteY11" fmla="*/ 1169709 h 1169709"/>
                <a:gd name="connsiteX12" fmla="*/ 529190 w 2352053"/>
                <a:gd name="connsiteY12" fmla="*/ 1167089 h 1169709"/>
                <a:gd name="connsiteX13" fmla="*/ 404 w 2352053"/>
                <a:gd name="connsiteY13" fmla="*/ 794563 h 1169709"/>
                <a:gd name="connsiteX14" fmla="*/ 881 w 2352053"/>
                <a:gd name="connsiteY14" fmla="*/ 362732 h 1169709"/>
                <a:gd name="connsiteX15" fmla="*/ 524892 w 2352053"/>
                <a:gd name="connsiteY15" fmla="*/ 1164 h 1169709"/>
                <a:gd name="connsiteX16" fmla="*/ 1879462 w 2352053"/>
                <a:gd name="connsiteY16" fmla="*/ 1164 h 1169709"/>
                <a:gd name="connsiteX17" fmla="*/ 2322251 w 2352053"/>
                <a:gd name="connsiteY17" fmla="*/ 223869 h 116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52053" h="1169709">
                  <a:moveTo>
                    <a:pt x="2322251" y="223869"/>
                  </a:moveTo>
                  <a:lnTo>
                    <a:pt x="667801" y="223869"/>
                  </a:lnTo>
                  <a:cubicBezTo>
                    <a:pt x="515135" y="225616"/>
                    <a:pt x="429825" y="338633"/>
                    <a:pt x="427950" y="417753"/>
                  </a:cubicBezTo>
                  <a:cubicBezTo>
                    <a:pt x="426075" y="496873"/>
                    <a:pt x="429458" y="668084"/>
                    <a:pt x="427950" y="755740"/>
                  </a:cubicBezTo>
                  <a:cubicBezTo>
                    <a:pt x="426442" y="843396"/>
                    <a:pt x="509214" y="939144"/>
                    <a:pt x="674235" y="944384"/>
                  </a:cubicBezTo>
                  <a:cubicBezTo>
                    <a:pt x="839256" y="949624"/>
                    <a:pt x="1389737" y="949188"/>
                    <a:pt x="1622443" y="947005"/>
                  </a:cubicBezTo>
                  <a:cubicBezTo>
                    <a:pt x="1855149" y="944822"/>
                    <a:pt x="1922439" y="857923"/>
                    <a:pt x="1934230" y="685000"/>
                  </a:cubicBezTo>
                  <a:lnTo>
                    <a:pt x="980529" y="687619"/>
                  </a:lnTo>
                  <a:cubicBezTo>
                    <a:pt x="980093" y="646135"/>
                    <a:pt x="974852" y="547446"/>
                    <a:pt x="980529" y="488495"/>
                  </a:cubicBezTo>
                  <a:cubicBezTo>
                    <a:pt x="1072668" y="492425"/>
                    <a:pt x="2127635" y="488932"/>
                    <a:pt x="2350819" y="491115"/>
                  </a:cubicBezTo>
                  <a:cubicBezTo>
                    <a:pt x="2353918" y="679323"/>
                    <a:pt x="2353650" y="869276"/>
                    <a:pt x="2319631" y="944384"/>
                  </a:cubicBezTo>
                  <a:cubicBezTo>
                    <a:pt x="2247143" y="1092855"/>
                    <a:pt x="2049761" y="1168381"/>
                    <a:pt x="1884702" y="1169709"/>
                  </a:cubicBezTo>
                  <a:lnTo>
                    <a:pt x="529190" y="1167089"/>
                  </a:lnTo>
                  <a:cubicBezTo>
                    <a:pt x="193708" y="1164096"/>
                    <a:pt x="348" y="969103"/>
                    <a:pt x="404" y="794563"/>
                  </a:cubicBezTo>
                  <a:cubicBezTo>
                    <a:pt x="460" y="620023"/>
                    <a:pt x="-809" y="549337"/>
                    <a:pt x="881" y="362732"/>
                  </a:cubicBezTo>
                  <a:cubicBezTo>
                    <a:pt x="4952" y="128502"/>
                    <a:pt x="322274" y="3784"/>
                    <a:pt x="524892" y="1164"/>
                  </a:cubicBezTo>
                  <a:cubicBezTo>
                    <a:pt x="727510" y="-1456"/>
                    <a:pt x="1427939" y="1164"/>
                    <a:pt x="1879462" y="1164"/>
                  </a:cubicBezTo>
                  <a:cubicBezTo>
                    <a:pt x="2032298" y="9898"/>
                    <a:pt x="2253257" y="65792"/>
                    <a:pt x="2322251" y="223869"/>
                  </a:cubicBezTo>
                  <a:close/>
                </a:path>
              </a:pathLst>
            </a:custGeom>
            <a:solidFill>
              <a:srgbClr val="A2A1A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/>
            <p:cNvGrpSpPr/>
            <p:nvPr userDrawn="1"/>
          </p:nvGrpSpPr>
          <p:grpSpPr>
            <a:xfrm>
              <a:off x="919874" y="4248521"/>
              <a:ext cx="2336732" cy="1169764"/>
              <a:chOff x="943598" y="2634558"/>
              <a:chExt cx="2336732" cy="1169764"/>
            </a:xfrm>
            <a:solidFill>
              <a:srgbClr val="A2A1A1"/>
            </a:solidFill>
          </p:grpSpPr>
          <p:sp>
            <p:nvSpPr>
              <p:cNvPr id="20" name="正方形/長方形 19"/>
              <p:cNvSpPr/>
              <p:nvPr userDrawn="1"/>
            </p:nvSpPr>
            <p:spPr>
              <a:xfrm>
                <a:off x="943598" y="2634558"/>
                <a:ext cx="430377" cy="1169764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 userDrawn="1"/>
            </p:nvSpPr>
            <p:spPr>
              <a:xfrm>
                <a:off x="2849953" y="2634558"/>
                <a:ext cx="430377" cy="1169764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/>
              <p:cNvSpPr/>
              <p:nvPr userDrawn="1"/>
            </p:nvSpPr>
            <p:spPr>
              <a:xfrm>
                <a:off x="1330036" y="3123667"/>
                <a:ext cx="1582615" cy="198227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フリーフォーム 17"/>
            <p:cNvSpPr/>
            <p:nvPr userDrawn="1"/>
          </p:nvSpPr>
          <p:spPr>
            <a:xfrm>
              <a:off x="6514994" y="4248632"/>
              <a:ext cx="2321370" cy="683939"/>
            </a:xfrm>
            <a:custGeom>
              <a:avLst/>
              <a:gdLst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9303"/>
                <a:gd name="connsiteX1" fmla="*/ 660368 w 2326724"/>
                <a:gd name="connsiteY1" fmla="*/ 223869 h 1189303"/>
                <a:gd name="connsiteX2" fmla="*/ 432423 w 2326724"/>
                <a:gd name="connsiteY2" fmla="*/ 417753 h 1189303"/>
                <a:gd name="connsiteX3" fmla="*/ 432423 w 2326724"/>
                <a:gd name="connsiteY3" fmla="*/ 755740 h 1189303"/>
                <a:gd name="connsiteX4" fmla="*/ 678708 w 2326724"/>
                <a:gd name="connsiteY4" fmla="*/ 944384 h 1189303"/>
                <a:gd name="connsiteX5" fmla="*/ 2303144 w 2326724"/>
                <a:gd name="connsiteY5" fmla="*/ 944384 h 1189303"/>
                <a:gd name="connsiteX6" fmla="*/ 1763412 w 2326724"/>
                <a:gd name="connsiteY6" fmla="*/ 1185430 h 1189303"/>
                <a:gd name="connsiteX7" fmla="*/ 576526 w 2326724"/>
                <a:gd name="connsiteY7" fmla="*/ 1185430 h 1189303"/>
                <a:gd name="connsiteX8" fmla="*/ 114 w 2326724"/>
                <a:gd name="connsiteY8" fmla="*/ 789801 h 1189303"/>
                <a:gd name="connsiteX9" fmla="*/ 5354 w 2326724"/>
                <a:gd name="connsiteY9" fmla="*/ 362732 h 1189303"/>
                <a:gd name="connsiteX10" fmla="*/ 529365 w 2326724"/>
                <a:gd name="connsiteY10" fmla="*/ 1164 h 1189303"/>
                <a:gd name="connsiteX11" fmla="*/ 1883935 w 2326724"/>
                <a:gd name="connsiteY11" fmla="*/ 1164 h 1189303"/>
                <a:gd name="connsiteX12" fmla="*/ 2326724 w 2326724"/>
                <a:gd name="connsiteY12" fmla="*/ 223869 h 1189303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763412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14735"/>
                <a:gd name="connsiteX1" fmla="*/ 660368 w 2326724"/>
                <a:gd name="connsiteY1" fmla="*/ 223869 h 1214735"/>
                <a:gd name="connsiteX2" fmla="*/ 432423 w 2326724"/>
                <a:gd name="connsiteY2" fmla="*/ 417753 h 1214735"/>
                <a:gd name="connsiteX3" fmla="*/ 432423 w 2326724"/>
                <a:gd name="connsiteY3" fmla="*/ 755740 h 1214735"/>
                <a:gd name="connsiteX4" fmla="*/ 678708 w 2326724"/>
                <a:gd name="connsiteY4" fmla="*/ 944384 h 1214735"/>
                <a:gd name="connsiteX5" fmla="*/ 2303144 w 2326724"/>
                <a:gd name="connsiteY5" fmla="*/ 944384 h 1214735"/>
                <a:gd name="connsiteX6" fmla="*/ 1886555 w 2326724"/>
                <a:gd name="connsiteY6" fmla="*/ 1185430 h 1214735"/>
                <a:gd name="connsiteX7" fmla="*/ 576526 w 2326724"/>
                <a:gd name="connsiteY7" fmla="*/ 1185430 h 1214735"/>
                <a:gd name="connsiteX8" fmla="*/ 114 w 2326724"/>
                <a:gd name="connsiteY8" fmla="*/ 789801 h 1214735"/>
                <a:gd name="connsiteX9" fmla="*/ 5354 w 2326724"/>
                <a:gd name="connsiteY9" fmla="*/ 362732 h 1214735"/>
                <a:gd name="connsiteX10" fmla="*/ 529365 w 2326724"/>
                <a:gd name="connsiteY10" fmla="*/ 1164 h 1214735"/>
                <a:gd name="connsiteX11" fmla="*/ 1883935 w 2326724"/>
                <a:gd name="connsiteY11" fmla="*/ 1164 h 1214735"/>
                <a:gd name="connsiteX12" fmla="*/ 2326724 w 2326724"/>
                <a:gd name="connsiteY12" fmla="*/ 223869 h 1214735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24104 w 2326724"/>
                <a:gd name="connsiteY5" fmla="*/ 944384 h 1185430"/>
                <a:gd name="connsiteX6" fmla="*/ 1886555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210949"/>
                <a:gd name="connsiteX1" fmla="*/ 660368 w 2326724"/>
                <a:gd name="connsiteY1" fmla="*/ 223869 h 1210949"/>
                <a:gd name="connsiteX2" fmla="*/ 432423 w 2326724"/>
                <a:gd name="connsiteY2" fmla="*/ 417753 h 1210949"/>
                <a:gd name="connsiteX3" fmla="*/ 432423 w 2326724"/>
                <a:gd name="connsiteY3" fmla="*/ 755740 h 1210949"/>
                <a:gd name="connsiteX4" fmla="*/ 678708 w 2326724"/>
                <a:gd name="connsiteY4" fmla="*/ 944384 h 1210949"/>
                <a:gd name="connsiteX5" fmla="*/ 2324104 w 2326724"/>
                <a:gd name="connsiteY5" fmla="*/ 944384 h 1210949"/>
                <a:gd name="connsiteX6" fmla="*/ 1889175 w 2326724"/>
                <a:gd name="connsiteY6" fmla="*/ 1169709 h 1210949"/>
                <a:gd name="connsiteX7" fmla="*/ 576526 w 2326724"/>
                <a:gd name="connsiteY7" fmla="*/ 1185430 h 1210949"/>
                <a:gd name="connsiteX8" fmla="*/ 114 w 2326724"/>
                <a:gd name="connsiteY8" fmla="*/ 789801 h 1210949"/>
                <a:gd name="connsiteX9" fmla="*/ 5354 w 2326724"/>
                <a:gd name="connsiteY9" fmla="*/ 362732 h 1210949"/>
                <a:gd name="connsiteX10" fmla="*/ 529365 w 2326724"/>
                <a:gd name="connsiteY10" fmla="*/ 1164 h 1210949"/>
                <a:gd name="connsiteX11" fmla="*/ 1883935 w 2326724"/>
                <a:gd name="connsiteY11" fmla="*/ 1164 h 1210949"/>
                <a:gd name="connsiteX12" fmla="*/ 2326724 w 2326724"/>
                <a:gd name="connsiteY12" fmla="*/ 223869 h 1210949"/>
                <a:gd name="connsiteX0" fmla="*/ 2367971 w 2367971"/>
                <a:gd name="connsiteY0" fmla="*/ 223869 h 1206462"/>
                <a:gd name="connsiteX1" fmla="*/ 701615 w 2367971"/>
                <a:gd name="connsiteY1" fmla="*/ 223869 h 1206462"/>
                <a:gd name="connsiteX2" fmla="*/ 473670 w 2367971"/>
                <a:gd name="connsiteY2" fmla="*/ 417753 h 1206462"/>
                <a:gd name="connsiteX3" fmla="*/ 473670 w 2367971"/>
                <a:gd name="connsiteY3" fmla="*/ 755740 h 1206462"/>
                <a:gd name="connsiteX4" fmla="*/ 719955 w 2367971"/>
                <a:gd name="connsiteY4" fmla="*/ 944384 h 1206462"/>
                <a:gd name="connsiteX5" fmla="*/ 2365351 w 2367971"/>
                <a:gd name="connsiteY5" fmla="*/ 944384 h 1206462"/>
                <a:gd name="connsiteX6" fmla="*/ 1930422 w 2367971"/>
                <a:gd name="connsiteY6" fmla="*/ 1169709 h 1206462"/>
                <a:gd name="connsiteX7" fmla="*/ 617773 w 2367971"/>
                <a:gd name="connsiteY7" fmla="*/ 1167089 h 1206462"/>
                <a:gd name="connsiteX8" fmla="*/ 41361 w 2367971"/>
                <a:gd name="connsiteY8" fmla="*/ 789801 h 1206462"/>
                <a:gd name="connsiteX9" fmla="*/ 46601 w 2367971"/>
                <a:gd name="connsiteY9" fmla="*/ 362732 h 1206462"/>
                <a:gd name="connsiteX10" fmla="*/ 570612 w 2367971"/>
                <a:gd name="connsiteY10" fmla="*/ 1164 h 1206462"/>
                <a:gd name="connsiteX11" fmla="*/ 1925182 w 2367971"/>
                <a:gd name="connsiteY11" fmla="*/ 1164 h 1206462"/>
                <a:gd name="connsiteX12" fmla="*/ 2367971 w 2367971"/>
                <a:gd name="connsiteY12" fmla="*/ 223869 h 1206462"/>
                <a:gd name="connsiteX0" fmla="*/ 2367971 w 2367971"/>
                <a:gd name="connsiteY0" fmla="*/ 223869 h 1196646"/>
                <a:gd name="connsiteX1" fmla="*/ 701615 w 2367971"/>
                <a:gd name="connsiteY1" fmla="*/ 223869 h 1196646"/>
                <a:gd name="connsiteX2" fmla="*/ 473670 w 2367971"/>
                <a:gd name="connsiteY2" fmla="*/ 417753 h 1196646"/>
                <a:gd name="connsiteX3" fmla="*/ 473670 w 2367971"/>
                <a:gd name="connsiteY3" fmla="*/ 755740 h 1196646"/>
                <a:gd name="connsiteX4" fmla="*/ 719955 w 2367971"/>
                <a:gd name="connsiteY4" fmla="*/ 944384 h 1196646"/>
                <a:gd name="connsiteX5" fmla="*/ 2365351 w 2367971"/>
                <a:gd name="connsiteY5" fmla="*/ 944384 h 1196646"/>
                <a:gd name="connsiteX6" fmla="*/ 1930422 w 2367971"/>
                <a:gd name="connsiteY6" fmla="*/ 1169709 h 1196646"/>
                <a:gd name="connsiteX7" fmla="*/ 617773 w 2367971"/>
                <a:gd name="connsiteY7" fmla="*/ 1167089 h 1196646"/>
                <a:gd name="connsiteX8" fmla="*/ 41361 w 2367971"/>
                <a:gd name="connsiteY8" fmla="*/ 789801 h 1196646"/>
                <a:gd name="connsiteX9" fmla="*/ 46601 w 2367971"/>
                <a:gd name="connsiteY9" fmla="*/ 362732 h 1196646"/>
                <a:gd name="connsiteX10" fmla="*/ 570612 w 2367971"/>
                <a:gd name="connsiteY10" fmla="*/ 1164 h 1196646"/>
                <a:gd name="connsiteX11" fmla="*/ 1925182 w 2367971"/>
                <a:gd name="connsiteY11" fmla="*/ 1164 h 1196646"/>
                <a:gd name="connsiteX12" fmla="*/ 2367971 w 2367971"/>
                <a:gd name="connsiteY12" fmla="*/ 223869 h 1196646"/>
                <a:gd name="connsiteX0" fmla="*/ 2367971 w 2367971"/>
                <a:gd name="connsiteY0" fmla="*/ 223869 h 1170786"/>
                <a:gd name="connsiteX1" fmla="*/ 701615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4799 w 2364799"/>
                <a:gd name="connsiteY0" fmla="*/ 223869 h 1185848"/>
                <a:gd name="connsiteX1" fmla="*/ 710349 w 2364799"/>
                <a:gd name="connsiteY1" fmla="*/ 223869 h 1185848"/>
                <a:gd name="connsiteX2" fmla="*/ 470498 w 2364799"/>
                <a:gd name="connsiteY2" fmla="*/ 417753 h 1185848"/>
                <a:gd name="connsiteX3" fmla="*/ 470498 w 2364799"/>
                <a:gd name="connsiteY3" fmla="*/ 755740 h 1185848"/>
                <a:gd name="connsiteX4" fmla="*/ 716783 w 2364799"/>
                <a:gd name="connsiteY4" fmla="*/ 944384 h 1185848"/>
                <a:gd name="connsiteX5" fmla="*/ 2362179 w 2364799"/>
                <a:gd name="connsiteY5" fmla="*/ 944384 h 1185848"/>
                <a:gd name="connsiteX6" fmla="*/ 1927250 w 2364799"/>
                <a:gd name="connsiteY6" fmla="*/ 1169709 h 1185848"/>
                <a:gd name="connsiteX7" fmla="*/ 571738 w 2364799"/>
                <a:gd name="connsiteY7" fmla="*/ 1167089 h 1185848"/>
                <a:gd name="connsiteX8" fmla="*/ 38189 w 2364799"/>
                <a:gd name="connsiteY8" fmla="*/ 789801 h 1185848"/>
                <a:gd name="connsiteX9" fmla="*/ 43429 w 2364799"/>
                <a:gd name="connsiteY9" fmla="*/ 362732 h 1185848"/>
                <a:gd name="connsiteX10" fmla="*/ 567440 w 2364799"/>
                <a:gd name="connsiteY10" fmla="*/ 1164 h 1185848"/>
                <a:gd name="connsiteX11" fmla="*/ 1922010 w 2364799"/>
                <a:gd name="connsiteY11" fmla="*/ 1164 h 1185848"/>
                <a:gd name="connsiteX12" fmla="*/ 2364799 w 2364799"/>
                <a:gd name="connsiteY12" fmla="*/ 223869 h 1185848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26629 w 2326629"/>
                <a:gd name="connsiteY0" fmla="*/ 223869 h 1169709"/>
                <a:gd name="connsiteX1" fmla="*/ 672179 w 2326629"/>
                <a:gd name="connsiteY1" fmla="*/ 223869 h 1169709"/>
                <a:gd name="connsiteX2" fmla="*/ 432328 w 2326629"/>
                <a:gd name="connsiteY2" fmla="*/ 417753 h 1169709"/>
                <a:gd name="connsiteX3" fmla="*/ 432328 w 2326629"/>
                <a:gd name="connsiteY3" fmla="*/ 755740 h 1169709"/>
                <a:gd name="connsiteX4" fmla="*/ 678613 w 2326629"/>
                <a:gd name="connsiteY4" fmla="*/ 944384 h 1169709"/>
                <a:gd name="connsiteX5" fmla="*/ 2324009 w 2326629"/>
                <a:gd name="connsiteY5" fmla="*/ 944384 h 1169709"/>
                <a:gd name="connsiteX6" fmla="*/ 1889080 w 2326629"/>
                <a:gd name="connsiteY6" fmla="*/ 1169709 h 1169709"/>
                <a:gd name="connsiteX7" fmla="*/ 533568 w 2326629"/>
                <a:gd name="connsiteY7" fmla="*/ 1167089 h 1169709"/>
                <a:gd name="connsiteX8" fmla="*/ 19 w 2326629"/>
                <a:gd name="connsiteY8" fmla="*/ 789801 h 1169709"/>
                <a:gd name="connsiteX9" fmla="*/ 5259 w 2326629"/>
                <a:gd name="connsiteY9" fmla="*/ 362732 h 1169709"/>
                <a:gd name="connsiteX10" fmla="*/ 529270 w 2326629"/>
                <a:gd name="connsiteY10" fmla="*/ 1164 h 1169709"/>
                <a:gd name="connsiteX11" fmla="*/ 1883840 w 2326629"/>
                <a:gd name="connsiteY11" fmla="*/ 1164 h 1169709"/>
                <a:gd name="connsiteX12" fmla="*/ 2326629 w 2326629"/>
                <a:gd name="connsiteY12" fmla="*/ 223869 h 1169709"/>
                <a:gd name="connsiteX0" fmla="*/ 2359806 w 2359806"/>
                <a:gd name="connsiteY0" fmla="*/ 223869 h 1195548"/>
                <a:gd name="connsiteX1" fmla="*/ 705356 w 2359806"/>
                <a:gd name="connsiteY1" fmla="*/ 223869 h 1195548"/>
                <a:gd name="connsiteX2" fmla="*/ 465505 w 2359806"/>
                <a:gd name="connsiteY2" fmla="*/ 417753 h 1195548"/>
                <a:gd name="connsiteX3" fmla="*/ 465505 w 2359806"/>
                <a:gd name="connsiteY3" fmla="*/ 755740 h 1195548"/>
                <a:gd name="connsiteX4" fmla="*/ 711790 w 2359806"/>
                <a:gd name="connsiteY4" fmla="*/ 944384 h 1195548"/>
                <a:gd name="connsiteX5" fmla="*/ 2357186 w 2359806"/>
                <a:gd name="connsiteY5" fmla="*/ 944384 h 1195548"/>
                <a:gd name="connsiteX6" fmla="*/ 1922257 w 2359806"/>
                <a:gd name="connsiteY6" fmla="*/ 1169709 h 1195548"/>
                <a:gd name="connsiteX7" fmla="*/ 566745 w 2359806"/>
                <a:gd name="connsiteY7" fmla="*/ 1167089 h 1195548"/>
                <a:gd name="connsiteX8" fmla="*/ 37959 w 2359806"/>
                <a:gd name="connsiteY8" fmla="*/ 792182 h 1195548"/>
                <a:gd name="connsiteX9" fmla="*/ 38436 w 2359806"/>
                <a:gd name="connsiteY9" fmla="*/ 362732 h 1195548"/>
                <a:gd name="connsiteX10" fmla="*/ 562447 w 2359806"/>
                <a:gd name="connsiteY10" fmla="*/ 1164 h 1195548"/>
                <a:gd name="connsiteX11" fmla="*/ 1917017 w 2359806"/>
                <a:gd name="connsiteY11" fmla="*/ 1164 h 1195548"/>
                <a:gd name="connsiteX12" fmla="*/ 2359806 w 2359806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438542 w 2438542"/>
                <a:gd name="connsiteY0" fmla="*/ 223869 h 1194314"/>
                <a:gd name="connsiteX1" fmla="*/ 784092 w 2438542"/>
                <a:gd name="connsiteY1" fmla="*/ 223869 h 1194314"/>
                <a:gd name="connsiteX2" fmla="*/ 544241 w 2438542"/>
                <a:gd name="connsiteY2" fmla="*/ 417753 h 1194314"/>
                <a:gd name="connsiteX3" fmla="*/ 544241 w 2438542"/>
                <a:gd name="connsiteY3" fmla="*/ 755740 h 1194314"/>
                <a:gd name="connsiteX4" fmla="*/ 790526 w 2438542"/>
                <a:gd name="connsiteY4" fmla="*/ 944384 h 1194314"/>
                <a:gd name="connsiteX5" fmla="*/ 2435922 w 2438542"/>
                <a:gd name="connsiteY5" fmla="*/ 944384 h 1194314"/>
                <a:gd name="connsiteX6" fmla="*/ 2000993 w 2438542"/>
                <a:gd name="connsiteY6" fmla="*/ 1169709 h 1194314"/>
                <a:gd name="connsiteX7" fmla="*/ 645481 w 2438542"/>
                <a:gd name="connsiteY7" fmla="*/ 1167089 h 1194314"/>
                <a:gd name="connsiteX8" fmla="*/ 14 w 2438542"/>
                <a:gd name="connsiteY8" fmla="*/ 808851 h 1194314"/>
                <a:gd name="connsiteX9" fmla="*/ 117172 w 2438542"/>
                <a:gd name="connsiteY9" fmla="*/ 362732 h 1194314"/>
                <a:gd name="connsiteX10" fmla="*/ 641183 w 2438542"/>
                <a:gd name="connsiteY10" fmla="*/ 1164 h 1194314"/>
                <a:gd name="connsiteX11" fmla="*/ 1995753 w 2438542"/>
                <a:gd name="connsiteY11" fmla="*/ 1164 h 1194314"/>
                <a:gd name="connsiteX12" fmla="*/ 2438542 w 2438542"/>
                <a:gd name="connsiteY12" fmla="*/ 223869 h 1194314"/>
                <a:gd name="connsiteX0" fmla="*/ 2321868 w 2321868"/>
                <a:gd name="connsiteY0" fmla="*/ 223869 h 1195372"/>
                <a:gd name="connsiteX1" fmla="*/ 667418 w 2321868"/>
                <a:gd name="connsiteY1" fmla="*/ 223869 h 1195372"/>
                <a:gd name="connsiteX2" fmla="*/ 427567 w 2321868"/>
                <a:gd name="connsiteY2" fmla="*/ 417753 h 1195372"/>
                <a:gd name="connsiteX3" fmla="*/ 427567 w 2321868"/>
                <a:gd name="connsiteY3" fmla="*/ 755740 h 1195372"/>
                <a:gd name="connsiteX4" fmla="*/ 673852 w 2321868"/>
                <a:gd name="connsiteY4" fmla="*/ 944384 h 1195372"/>
                <a:gd name="connsiteX5" fmla="*/ 2319248 w 2321868"/>
                <a:gd name="connsiteY5" fmla="*/ 944384 h 1195372"/>
                <a:gd name="connsiteX6" fmla="*/ 1884319 w 2321868"/>
                <a:gd name="connsiteY6" fmla="*/ 1169709 h 1195372"/>
                <a:gd name="connsiteX7" fmla="*/ 528807 w 2321868"/>
                <a:gd name="connsiteY7" fmla="*/ 1167089 h 1195372"/>
                <a:gd name="connsiteX8" fmla="*/ 21 w 2321868"/>
                <a:gd name="connsiteY8" fmla="*/ 794563 h 1195372"/>
                <a:gd name="connsiteX9" fmla="*/ 498 w 2321868"/>
                <a:gd name="connsiteY9" fmla="*/ 362732 h 1195372"/>
                <a:gd name="connsiteX10" fmla="*/ 524509 w 2321868"/>
                <a:gd name="connsiteY10" fmla="*/ 1164 h 1195372"/>
                <a:gd name="connsiteX11" fmla="*/ 1879079 w 2321868"/>
                <a:gd name="connsiteY11" fmla="*/ 1164 h 1195372"/>
                <a:gd name="connsiteX12" fmla="*/ 2321868 w 2321868"/>
                <a:gd name="connsiteY12" fmla="*/ 223869 h 1195372"/>
                <a:gd name="connsiteX0" fmla="*/ 2322251 w 2322251"/>
                <a:gd name="connsiteY0" fmla="*/ 223869 h 1195372"/>
                <a:gd name="connsiteX1" fmla="*/ 667801 w 2322251"/>
                <a:gd name="connsiteY1" fmla="*/ 223869 h 1195372"/>
                <a:gd name="connsiteX2" fmla="*/ 427950 w 2322251"/>
                <a:gd name="connsiteY2" fmla="*/ 417753 h 1195372"/>
                <a:gd name="connsiteX3" fmla="*/ 427950 w 2322251"/>
                <a:gd name="connsiteY3" fmla="*/ 755740 h 1195372"/>
                <a:gd name="connsiteX4" fmla="*/ 674235 w 2322251"/>
                <a:gd name="connsiteY4" fmla="*/ 944384 h 1195372"/>
                <a:gd name="connsiteX5" fmla="*/ 2319631 w 2322251"/>
                <a:gd name="connsiteY5" fmla="*/ 944384 h 1195372"/>
                <a:gd name="connsiteX6" fmla="*/ 1884702 w 2322251"/>
                <a:gd name="connsiteY6" fmla="*/ 1169709 h 1195372"/>
                <a:gd name="connsiteX7" fmla="*/ 529190 w 2322251"/>
                <a:gd name="connsiteY7" fmla="*/ 1167089 h 1195372"/>
                <a:gd name="connsiteX8" fmla="*/ 404 w 2322251"/>
                <a:gd name="connsiteY8" fmla="*/ 794563 h 1195372"/>
                <a:gd name="connsiteX9" fmla="*/ 881 w 2322251"/>
                <a:gd name="connsiteY9" fmla="*/ 362732 h 1195372"/>
                <a:gd name="connsiteX10" fmla="*/ 524892 w 2322251"/>
                <a:gd name="connsiteY10" fmla="*/ 1164 h 1195372"/>
                <a:gd name="connsiteX11" fmla="*/ 1879462 w 2322251"/>
                <a:gd name="connsiteY11" fmla="*/ 1164 h 1195372"/>
                <a:gd name="connsiteX12" fmla="*/ 2322251 w 2322251"/>
                <a:gd name="connsiteY12" fmla="*/ 223869 h 1195372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62328 w 2322251"/>
                <a:gd name="connsiteY4" fmla="*/ 4871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219591"/>
                <a:gd name="connsiteX1" fmla="*/ 667801 w 2322251"/>
                <a:gd name="connsiteY1" fmla="*/ 223869 h 1219591"/>
                <a:gd name="connsiteX2" fmla="*/ 427950 w 2322251"/>
                <a:gd name="connsiteY2" fmla="*/ 360603 h 1219591"/>
                <a:gd name="connsiteX3" fmla="*/ 662328 w 2322251"/>
                <a:gd name="connsiteY3" fmla="*/ 487184 h 1219591"/>
                <a:gd name="connsiteX4" fmla="*/ 1871956 w 2322251"/>
                <a:gd name="connsiteY4" fmla="*/ 487184 h 1219591"/>
                <a:gd name="connsiteX5" fmla="*/ 1884702 w 2322251"/>
                <a:gd name="connsiteY5" fmla="*/ 1169709 h 1219591"/>
                <a:gd name="connsiteX6" fmla="*/ 529190 w 2322251"/>
                <a:gd name="connsiteY6" fmla="*/ 1167089 h 1219591"/>
                <a:gd name="connsiteX7" fmla="*/ 404 w 2322251"/>
                <a:gd name="connsiteY7" fmla="*/ 794563 h 1219591"/>
                <a:gd name="connsiteX8" fmla="*/ 881 w 2322251"/>
                <a:gd name="connsiteY8" fmla="*/ 362732 h 1219591"/>
                <a:gd name="connsiteX9" fmla="*/ 524892 w 2322251"/>
                <a:gd name="connsiteY9" fmla="*/ 1164 h 1219591"/>
                <a:gd name="connsiteX10" fmla="*/ 1879462 w 2322251"/>
                <a:gd name="connsiteY10" fmla="*/ 1164 h 1219591"/>
                <a:gd name="connsiteX11" fmla="*/ 2322251 w 2322251"/>
                <a:gd name="connsiteY11" fmla="*/ 223869 h 1219591"/>
                <a:gd name="connsiteX0" fmla="*/ 2322251 w 2322251"/>
                <a:gd name="connsiteY0" fmla="*/ 223869 h 1219591"/>
                <a:gd name="connsiteX1" fmla="*/ 667801 w 2322251"/>
                <a:gd name="connsiteY1" fmla="*/ 223869 h 1219591"/>
                <a:gd name="connsiteX2" fmla="*/ 427950 w 2322251"/>
                <a:gd name="connsiteY2" fmla="*/ 360603 h 1219591"/>
                <a:gd name="connsiteX3" fmla="*/ 662328 w 2322251"/>
                <a:gd name="connsiteY3" fmla="*/ 487184 h 1219591"/>
                <a:gd name="connsiteX4" fmla="*/ 1871956 w 2322251"/>
                <a:gd name="connsiteY4" fmla="*/ 487184 h 1219591"/>
                <a:gd name="connsiteX5" fmla="*/ 1884702 w 2322251"/>
                <a:gd name="connsiteY5" fmla="*/ 1169709 h 1219591"/>
                <a:gd name="connsiteX6" fmla="*/ 529190 w 2322251"/>
                <a:gd name="connsiteY6" fmla="*/ 1167089 h 1219591"/>
                <a:gd name="connsiteX7" fmla="*/ 404 w 2322251"/>
                <a:gd name="connsiteY7" fmla="*/ 794563 h 1219591"/>
                <a:gd name="connsiteX8" fmla="*/ 881 w 2322251"/>
                <a:gd name="connsiteY8" fmla="*/ 362732 h 1219591"/>
                <a:gd name="connsiteX9" fmla="*/ 524892 w 2322251"/>
                <a:gd name="connsiteY9" fmla="*/ 1164 h 1219591"/>
                <a:gd name="connsiteX10" fmla="*/ 1879462 w 2322251"/>
                <a:gd name="connsiteY10" fmla="*/ 1164 h 1219591"/>
                <a:gd name="connsiteX11" fmla="*/ 2322251 w 2322251"/>
                <a:gd name="connsiteY11" fmla="*/ 223869 h 1219591"/>
                <a:gd name="connsiteX0" fmla="*/ 2322251 w 2322251"/>
                <a:gd name="connsiteY0" fmla="*/ 223869 h 1219591"/>
                <a:gd name="connsiteX1" fmla="*/ 667801 w 2322251"/>
                <a:gd name="connsiteY1" fmla="*/ 223869 h 1219591"/>
                <a:gd name="connsiteX2" fmla="*/ 427950 w 2322251"/>
                <a:gd name="connsiteY2" fmla="*/ 360603 h 1219591"/>
                <a:gd name="connsiteX3" fmla="*/ 662328 w 2322251"/>
                <a:gd name="connsiteY3" fmla="*/ 487184 h 1219591"/>
                <a:gd name="connsiteX4" fmla="*/ 1871956 w 2322251"/>
                <a:gd name="connsiteY4" fmla="*/ 487184 h 1219591"/>
                <a:gd name="connsiteX5" fmla="*/ 1884702 w 2322251"/>
                <a:gd name="connsiteY5" fmla="*/ 1169709 h 1219591"/>
                <a:gd name="connsiteX6" fmla="*/ 529190 w 2322251"/>
                <a:gd name="connsiteY6" fmla="*/ 1167089 h 1219591"/>
                <a:gd name="connsiteX7" fmla="*/ 404 w 2322251"/>
                <a:gd name="connsiteY7" fmla="*/ 794563 h 1219591"/>
                <a:gd name="connsiteX8" fmla="*/ 881 w 2322251"/>
                <a:gd name="connsiteY8" fmla="*/ 362732 h 1219591"/>
                <a:gd name="connsiteX9" fmla="*/ 524892 w 2322251"/>
                <a:gd name="connsiteY9" fmla="*/ 1164 h 1219591"/>
                <a:gd name="connsiteX10" fmla="*/ 1879462 w 2322251"/>
                <a:gd name="connsiteY10" fmla="*/ 1164 h 1219591"/>
                <a:gd name="connsiteX11" fmla="*/ 2322251 w 2322251"/>
                <a:gd name="connsiteY11" fmla="*/ 223869 h 1219591"/>
                <a:gd name="connsiteX0" fmla="*/ 2362292 w 2362292"/>
                <a:gd name="connsiteY0" fmla="*/ 223869 h 1171199"/>
                <a:gd name="connsiteX1" fmla="*/ 707842 w 2362292"/>
                <a:gd name="connsiteY1" fmla="*/ 223869 h 1171199"/>
                <a:gd name="connsiteX2" fmla="*/ 467991 w 2362292"/>
                <a:gd name="connsiteY2" fmla="*/ 360603 h 1171199"/>
                <a:gd name="connsiteX3" fmla="*/ 702369 w 2362292"/>
                <a:gd name="connsiteY3" fmla="*/ 487184 h 1171199"/>
                <a:gd name="connsiteX4" fmla="*/ 1911997 w 2362292"/>
                <a:gd name="connsiteY4" fmla="*/ 487184 h 1171199"/>
                <a:gd name="connsiteX5" fmla="*/ 1924743 w 2362292"/>
                <a:gd name="connsiteY5" fmla="*/ 1169709 h 1171199"/>
                <a:gd name="connsiteX6" fmla="*/ 583518 w 2362292"/>
                <a:gd name="connsiteY6" fmla="*/ 683695 h 1171199"/>
                <a:gd name="connsiteX7" fmla="*/ 40445 w 2362292"/>
                <a:gd name="connsiteY7" fmla="*/ 794563 h 1171199"/>
                <a:gd name="connsiteX8" fmla="*/ 40922 w 2362292"/>
                <a:gd name="connsiteY8" fmla="*/ 362732 h 1171199"/>
                <a:gd name="connsiteX9" fmla="*/ 564933 w 2362292"/>
                <a:gd name="connsiteY9" fmla="*/ 1164 h 1171199"/>
                <a:gd name="connsiteX10" fmla="*/ 1919503 w 2362292"/>
                <a:gd name="connsiteY10" fmla="*/ 1164 h 1171199"/>
                <a:gd name="connsiteX11" fmla="*/ 2362292 w 2362292"/>
                <a:gd name="connsiteY11" fmla="*/ 223869 h 1171199"/>
                <a:gd name="connsiteX0" fmla="*/ 2362292 w 2362292"/>
                <a:gd name="connsiteY0" fmla="*/ 223869 h 1171623"/>
                <a:gd name="connsiteX1" fmla="*/ 707842 w 2362292"/>
                <a:gd name="connsiteY1" fmla="*/ 223869 h 1171623"/>
                <a:gd name="connsiteX2" fmla="*/ 467991 w 2362292"/>
                <a:gd name="connsiteY2" fmla="*/ 360603 h 1171623"/>
                <a:gd name="connsiteX3" fmla="*/ 702369 w 2362292"/>
                <a:gd name="connsiteY3" fmla="*/ 487184 h 1171623"/>
                <a:gd name="connsiteX4" fmla="*/ 1911997 w 2362292"/>
                <a:gd name="connsiteY4" fmla="*/ 487184 h 1171623"/>
                <a:gd name="connsiteX5" fmla="*/ 1924743 w 2362292"/>
                <a:gd name="connsiteY5" fmla="*/ 1169709 h 1171623"/>
                <a:gd name="connsiteX6" fmla="*/ 583518 w 2362292"/>
                <a:gd name="connsiteY6" fmla="*/ 683695 h 1171623"/>
                <a:gd name="connsiteX7" fmla="*/ 40445 w 2362292"/>
                <a:gd name="connsiteY7" fmla="*/ 437375 h 1171623"/>
                <a:gd name="connsiteX8" fmla="*/ 40922 w 2362292"/>
                <a:gd name="connsiteY8" fmla="*/ 362732 h 1171623"/>
                <a:gd name="connsiteX9" fmla="*/ 564933 w 2362292"/>
                <a:gd name="connsiteY9" fmla="*/ 1164 h 1171623"/>
                <a:gd name="connsiteX10" fmla="*/ 1919503 w 2362292"/>
                <a:gd name="connsiteY10" fmla="*/ 1164 h 1171623"/>
                <a:gd name="connsiteX11" fmla="*/ 2362292 w 2362292"/>
                <a:gd name="connsiteY11" fmla="*/ 223869 h 1171623"/>
                <a:gd name="connsiteX0" fmla="*/ 2362292 w 2362292"/>
                <a:gd name="connsiteY0" fmla="*/ 223869 h 1171198"/>
                <a:gd name="connsiteX1" fmla="*/ 707842 w 2362292"/>
                <a:gd name="connsiteY1" fmla="*/ 223869 h 1171198"/>
                <a:gd name="connsiteX2" fmla="*/ 467991 w 2362292"/>
                <a:gd name="connsiteY2" fmla="*/ 360603 h 1171198"/>
                <a:gd name="connsiteX3" fmla="*/ 702369 w 2362292"/>
                <a:gd name="connsiteY3" fmla="*/ 487184 h 1171198"/>
                <a:gd name="connsiteX4" fmla="*/ 1911997 w 2362292"/>
                <a:gd name="connsiteY4" fmla="*/ 487184 h 1171198"/>
                <a:gd name="connsiteX5" fmla="*/ 1924743 w 2362292"/>
                <a:gd name="connsiteY5" fmla="*/ 1169709 h 1171198"/>
                <a:gd name="connsiteX6" fmla="*/ 583518 w 2362292"/>
                <a:gd name="connsiteY6" fmla="*/ 683695 h 1171198"/>
                <a:gd name="connsiteX7" fmla="*/ 40445 w 2362292"/>
                <a:gd name="connsiteY7" fmla="*/ 437375 h 1171198"/>
                <a:gd name="connsiteX8" fmla="*/ 40922 w 2362292"/>
                <a:gd name="connsiteY8" fmla="*/ 362732 h 1171198"/>
                <a:gd name="connsiteX9" fmla="*/ 564933 w 2362292"/>
                <a:gd name="connsiteY9" fmla="*/ 1164 h 1171198"/>
                <a:gd name="connsiteX10" fmla="*/ 1919503 w 2362292"/>
                <a:gd name="connsiteY10" fmla="*/ 1164 h 1171198"/>
                <a:gd name="connsiteX11" fmla="*/ 2362292 w 2362292"/>
                <a:gd name="connsiteY11" fmla="*/ 223869 h 1171198"/>
                <a:gd name="connsiteX0" fmla="*/ 2322253 w 2322253"/>
                <a:gd name="connsiteY0" fmla="*/ 223869 h 1171198"/>
                <a:gd name="connsiteX1" fmla="*/ 667803 w 2322253"/>
                <a:gd name="connsiteY1" fmla="*/ 223869 h 1171198"/>
                <a:gd name="connsiteX2" fmla="*/ 427952 w 2322253"/>
                <a:gd name="connsiteY2" fmla="*/ 360603 h 1171198"/>
                <a:gd name="connsiteX3" fmla="*/ 662330 w 2322253"/>
                <a:gd name="connsiteY3" fmla="*/ 487184 h 1171198"/>
                <a:gd name="connsiteX4" fmla="*/ 1871958 w 2322253"/>
                <a:gd name="connsiteY4" fmla="*/ 487184 h 1171198"/>
                <a:gd name="connsiteX5" fmla="*/ 1884704 w 2322253"/>
                <a:gd name="connsiteY5" fmla="*/ 1169709 h 1171198"/>
                <a:gd name="connsiteX6" fmla="*/ 543479 w 2322253"/>
                <a:gd name="connsiteY6" fmla="*/ 683695 h 1171198"/>
                <a:gd name="connsiteX7" fmla="*/ 406 w 2322253"/>
                <a:gd name="connsiteY7" fmla="*/ 437375 h 1171198"/>
                <a:gd name="connsiteX8" fmla="*/ 883 w 2322253"/>
                <a:gd name="connsiteY8" fmla="*/ 362732 h 1171198"/>
                <a:gd name="connsiteX9" fmla="*/ 524894 w 2322253"/>
                <a:gd name="connsiteY9" fmla="*/ 1164 h 1171198"/>
                <a:gd name="connsiteX10" fmla="*/ 1879464 w 2322253"/>
                <a:gd name="connsiteY10" fmla="*/ 1164 h 1171198"/>
                <a:gd name="connsiteX11" fmla="*/ 2322253 w 2322253"/>
                <a:gd name="connsiteY11" fmla="*/ 223869 h 1171198"/>
                <a:gd name="connsiteX0" fmla="*/ 2322253 w 2322253"/>
                <a:gd name="connsiteY0" fmla="*/ 223869 h 1171198"/>
                <a:gd name="connsiteX1" fmla="*/ 667803 w 2322253"/>
                <a:gd name="connsiteY1" fmla="*/ 223869 h 1171198"/>
                <a:gd name="connsiteX2" fmla="*/ 427952 w 2322253"/>
                <a:gd name="connsiteY2" fmla="*/ 360603 h 1171198"/>
                <a:gd name="connsiteX3" fmla="*/ 662330 w 2322253"/>
                <a:gd name="connsiteY3" fmla="*/ 487184 h 1171198"/>
                <a:gd name="connsiteX4" fmla="*/ 1871958 w 2322253"/>
                <a:gd name="connsiteY4" fmla="*/ 487184 h 1171198"/>
                <a:gd name="connsiteX5" fmla="*/ 1884704 w 2322253"/>
                <a:gd name="connsiteY5" fmla="*/ 1169709 h 1171198"/>
                <a:gd name="connsiteX6" fmla="*/ 543479 w 2322253"/>
                <a:gd name="connsiteY6" fmla="*/ 683695 h 1171198"/>
                <a:gd name="connsiteX7" fmla="*/ 406 w 2322253"/>
                <a:gd name="connsiteY7" fmla="*/ 437375 h 1171198"/>
                <a:gd name="connsiteX8" fmla="*/ 883 w 2322253"/>
                <a:gd name="connsiteY8" fmla="*/ 362732 h 1171198"/>
                <a:gd name="connsiteX9" fmla="*/ 524894 w 2322253"/>
                <a:gd name="connsiteY9" fmla="*/ 1164 h 1171198"/>
                <a:gd name="connsiteX10" fmla="*/ 1879464 w 2322253"/>
                <a:gd name="connsiteY10" fmla="*/ 1164 h 1171198"/>
                <a:gd name="connsiteX11" fmla="*/ 2322253 w 2322253"/>
                <a:gd name="connsiteY11" fmla="*/ 223869 h 1171198"/>
                <a:gd name="connsiteX0" fmla="*/ 2322253 w 2322253"/>
                <a:gd name="connsiteY0" fmla="*/ 223869 h 1171198"/>
                <a:gd name="connsiteX1" fmla="*/ 667803 w 2322253"/>
                <a:gd name="connsiteY1" fmla="*/ 223869 h 1171198"/>
                <a:gd name="connsiteX2" fmla="*/ 427952 w 2322253"/>
                <a:gd name="connsiteY2" fmla="*/ 360603 h 1171198"/>
                <a:gd name="connsiteX3" fmla="*/ 662330 w 2322253"/>
                <a:gd name="connsiteY3" fmla="*/ 487184 h 1171198"/>
                <a:gd name="connsiteX4" fmla="*/ 1871958 w 2322253"/>
                <a:gd name="connsiteY4" fmla="*/ 487184 h 1171198"/>
                <a:gd name="connsiteX5" fmla="*/ 1884704 w 2322253"/>
                <a:gd name="connsiteY5" fmla="*/ 1169709 h 1171198"/>
                <a:gd name="connsiteX6" fmla="*/ 543479 w 2322253"/>
                <a:gd name="connsiteY6" fmla="*/ 683695 h 1171198"/>
                <a:gd name="connsiteX7" fmla="*/ 406 w 2322253"/>
                <a:gd name="connsiteY7" fmla="*/ 437375 h 1171198"/>
                <a:gd name="connsiteX8" fmla="*/ 883 w 2322253"/>
                <a:gd name="connsiteY8" fmla="*/ 362732 h 1171198"/>
                <a:gd name="connsiteX9" fmla="*/ 524894 w 2322253"/>
                <a:gd name="connsiteY9" fmla="*/ 1164 h 1171198"/>
                <a:gd name="connsiteX10" fmla="*/ 1879464 w 2322253"/>
                <a:gd name="connsiteY10" fmla="*/ 1164 h 1171198"/>
                <a:gd name="connsiteX11" fmla="*/ 2322253 w 2322253"/>
                <a:gd name="connsiteY11" fmla="*/ 223869 h 1171198"/>
                <a:gd name="connsiteX0" fmla="*/ 2325262 w 2325262"/>
                <a:gd name="connsiteY0" fmla="*/ 223869 h 1171198"/>
                <a:gd name="connsiteX1" fmla="*/ 670812 w 2325262"/>
                <a:gd name="connsiteY1" fmla="*/ 223869 h 1171198"/>
                <a:gd name="connsiteX2" fmla="*/ 430961 w 2325262"/>
                <a:gd name="connsiteY2" fmla="*/ 360603 h 1171198"/>
                <a:gd name="connsiteX3" fmla="*/ 665339 w 2325262"/>
                <a:gd name="connsiteY3" fmla="*/ 487184 h 1171198"/>
                <a:gd name="connsiteX4" fmla="*/ 1874967 w 2325262"/>
                <a:gd name="connsiteY4" fmla="*/ 487184 h 1171198"/>
                <a:gd name="connsiteX5" fmla="*/ 1887713 w 2325262"/>
                <a:gd name="connsiteY5" fmla="*/ 1169709 h 1171198"/>
                <a:gd name="connsiteX6" fmla="*/ 546488 w 2325262"/>
                <a:gd name="connsiteY6" fmla="*/ 683695 h 1171198"/>
                <a:gd name="connsiteX7" fmla="*/ 3415 w 2325262"/>
                <a:gd name="connsiteY7" fmla="*/ 437375 h 1171198"/>
                <a:gd name="connsiteX8" fmla="*/ 3892 w 2325262"/>
                <a:gd name="connsiteY8" fmla="*/ 362732 h 1171198"/>
                <a:gd name="connsiteX9" fmla="*/ 527903 w 2325262"/>
                <a:gd name="connsiteY9" fmla="*/ 1164 h 1171198"/>
                <a:gd name="connsiteX10" fmla="*/ 1882473 w 2325262"/>
                <a:gd name="connsiteY10" fmla="*/ 1164 h 1171198"/>
                <a:gd name="connsiteX11" fmla="*/ 2325262 w 2325262"/>
                <a:gd name="connsiteY11" fmla="*/ 223869 h 1171198"/>
                <a:gd name="connsiteX0" fmla="*/ 2325262 w 2325262"/>
                <a:gd name="connsiteY0" fmla="*/ 223869 h 711584"/>
                <a:gd name="connsiteX1" fmla="*/ 670812 w 2325262"/>
                <a:gd name="connsiteY1" fmla="*/ 223869 h 711584"/>
                <a:gd name="connsiteX2" fmla="*/ 430961 w 2325262"/>
                <a:gd name="connsiteY2" fmla="*/ 360603 h 711584"/>
                <a:gd name="connsiteX3" fmla="*/ 665339 w 2325262"/>
                <a:gd name="connsiteY3" fmla="*/ 487184 h 711584"/>
                <a:gd name="connsiteX4" fmla="*/ 1874967 w 2325262"/>
                <a:gd name="connsiteY4" fmla="*/ 487184 h 711584"/>
                <a:gd name="connsiteX5" fmla="*/ 1604344 w 2325262"/>
                <a:gd name="connsiteY5" fmla="*/ 683934 h 711584"/>
                <a:gd name="connsiteX6" fmla="*/ 546488 w 2325262"/>
                <a:gd name="connsiteY6" fmla="*/ 683695 h 711584"/>
                <a:gd name="connsiteX7" fmla="*/ 3415 w 2325262"/>
                <a:gd name="connsiteY7" fmla="*/ 437375 h 711584"/>
                <a:gd name="connsiteX8" fmla="*/ 3892 w 2325262"/>
                <a:gd name="connsiteY8" fmla="*/ 362732 h 711584"/>
                <a:gd name="connsiteX9" fmla="*/ 527903 w 2325262"/>
                <a:gd name="connsiteY9" fmla="*/ 1164 h 711584"/>
                <a:gd name="connsiteX10" fmla="*/ 1882473 w 2325262"/>
                <a:gd name="connsiteY10" fmla="*/ 1164 h 711584"/>
                <a:gd name="connsiteX11" fmla="*/ 2325262 w 2325262"/>
                <a:gd name="connsiteY11" fmla="*/ 223869 h 711584"/>
                <a:gd name="connsiteX0" fmla="*/ 2325262 w 2325262"/>
                <a:gd name="connsiteY0" fmla="*/ 223869 h 701890"/>
                <a:gd name="connsiteX1" fmla="*/ 670812 w 2325262"/>
                <a:gd name="connsiteY1" fmla="*/ 223869 h 701890"/>
                <a:gd name="connsiteX2" fmla="*/ 430961 w 2325262"/>
                <a:gd name="connsiteY2" fmla="*/ 360603 h 701890"/>
                <a:gd name="connsiteX3" fmla="*/ 665339 w 2325262"/>
                <a:gd name="connsiteY3" fmla="*/ 487184 h 701890"/>
                <a:gd name="connsiteX4" fmla="*/ 1874967 w 2325262"/>
                <a:gd name="connsiteY4" fmla="*/ 487184 h 701890"/>
                <a:gd name="connsiteX5" fmla="*/ 1604344 w 2325262"/>
                <a:gd name="connsiteY5" fmla="*/ 683934 h 701890"/>
                <a:gd name="connsiteX6" fmla="*/ 546488 w 2325262"/>
                <a:gd name="connsiteY6" fmla="*/ 683695 h 701890"/>
                <a:gd name="connsiteX7" fmla="*/ 3415 w 2325262"/>
                <a:gd name="connsiteY7" fmla="*/ 437375 h 701890"/>
                <a:gd name="connsiteX8" fmla="*/ 3892 w 2325262"/>
                <a:gd name="connsiteY8" fmla="*/ 362732 h 701890"/>
                <a:gd name="connsiteX9" fmla="*/ 527903 w 2325262"/>
                <a:gd name="connsiteY9" fmla="*/ 1164 h 701890"/>
                <a:gd name="connsiteX10" fmla="*/ 1882473 w 2325262"/>
                <a:gd name="connsiteY10" fmla="*/ 1164 h 701890"/>
                <a:gd name="connsiteX11" fmla="*/ 2325262 w 2325262"/>
                <a:gd name="connsiteY11" fmla="*/ 223869 h 701890"/>
                <a:gd name="connsiteX0" fmla="*/ 2325262 w 2325262"/>
                <a:gd name="connsiteY0" fmla="*/ 223869 h 683939"/>
                <a:gd name="connsiteX1" fmla="*/ 670812 w 2325262"/>
                <a:gd name="connsiteY1" fmla="*/ 223869 h 683939"/>
                <a:gd name="connsiteX2" fmla="*/ 430961 w 2325262"/>
                <a:gd name="connsiteY2" fmla="*/ 360603 h 683939"/>
                <a:gd name="connsiteX3" fmla="*/ 665339 w 2325262"/>
                <a:gd name="connsiteY3" fmla="*/ 487184 h 683939"/>
                <a:gd name="connsiteX4" fmla="*/ 1874967 w 2325262"/>
                <a:gd name="connsiteY4" fmla="*/ 487184 h 683939"/>
                <a:gd name="connsiteX5" fmla="*/ 1604344 w 2325262"/>
                <a:gd name="connsiteY5" fmla="*/ 683934 h 683939"/>
                <a:gd name="connsiteX6" fmla="*/ 546488 w 2325262"/>
                <a:gd name="connsiteY6" fmla="*/ 683695 h 683939"/>
                <a:gd name="connsiteX7" fmla="*/ 3415 w 2325262"/>
                <a:gd name="connsiteY7" fmla="*/ 437375 h 683939"/>
                <a:gd name="connsiteX8" fmla="*/ 3892 w 2325262"/>
                <a:gd name="connsiteY8" fmla="*/ 362732 h 683939"/>
                <a:gd name="connsiteX9" fmla="*/ 527903 w 2325262"/>
                <a:gd name="connsiteY9" fmla="*/ 1164 h 683939"/>
                <a:gd name="connsiteX10" fmla="*/ 1882473 w 2325262"/>
                <a:gd name="connsiteY10" fmla="*/ 1164 h 683939"/>
                <a:gd name="connsiteX11" fmla="*/ 2325262 w 2325262"/>
                <a:gd name="connsiteY11" fmla="*/ 223869 h 683939"/>
                <a:gd name="connsiteX0" fmla="*/ 2325262 w 2325262"/>
                <a:gd name="connsiteY0" fmla="*/ 223869 h 683939"/>
                <a:gd name="connsiteX1" fmla="*/ 670812 w 2325262"/>
                <a:gd name="connsiteY1" fmla="*/ 223869 h 683939"/>
                <a:gd name="connsiteX2" fmla="*/ 430961 w 2325262"/>
                <a:gd name="connsiteY2" fmla="*/ 360603 h 683939"/>
                <a:gd name="connsiteX3" fmla="*/ 665339 w 2325262"/>
                <a:gd name="connsiteY3" fmla="*/ 487184 h 683939"/>
                <a:gd name="connsiteX4" fmla="*/ 1874967 w 2325262"/>
                <a:gd name="connsiteY4" fmla="*/ 487184 h 683939"/>
                <a:gd name="connsiteX5" fmla="*/ 1604344 w 2325262"/>
                <a:gd name="connsiteY5" fmla="*/ 683934 h 683939"/>
                <a:gd name="connsiteX6" fmla="*/ 546488 w 2325262"/>
                <a:gd name="connsiteY6" fmla="*/ 683695 h 683939"/>
                <a:gd name="connsiteX7" fmla="*/ 3415 w 2325262"/>
                <a:gd name="connsiteY7" fmla="*/ 437375 h 683939"/>
                <a:gd name="connsiteX8" fmla="*/ 3892 w 2325262"/>
                <a:gd name="connsiteY8" fmla="*/ 362732 h 683939"/>
                <a:gd name="connsiteX9" fmla="*/ 527903 w 2325262"/>
                <a:gd name="connsiteY9" fmla="*/ 1164 h 683939"/>
                <a:gd name="connsiteX10" fmla="*/ 1882473 w 2325262"/>
                <a:gd name="connsiteY10" fmla="*/ 1164 h 683939"/>
                <a:gd name="connsiteX11" fmla="*/ 2325262 w 2325262"/>
                <a:gd name="connsiteY11" fmla="*/ 223869 h 683939"/>
                <a:gd name="connsiteX0" fmla="*/ 2322253 w 2322253"/>
                <a:gd name="connsiteY0" fmla="*/ 223869 h 683939"/>
                <a:gd name="connsiteX1" fmla="*/ 667803 w 2322253"/>
                <a:gd name="connsiteY1" fmla="*/ 223869 h 683939"/>
                <a:gd name="connsiteX2" fmla="*/ 427952 w 2322253"/>
                <a:gd name="connsiteY2" fmla="*/ 360603 h 683939"/>
                <a:gd name="connsiteX3" fmla="*/ 662330 w 2322253"/>
                <a:gd name="connsiteY3" fmla="*/ 487184 h 683939"/>
                <a:gd name="connsiteX4" fmla="*/ 1871958 w 2322253"/>
                <a:gd name="connsiteY4" fmla="*/ 487184 h 683939"/>
                <a:gd name="connsiteX5" fmla="*/ 1601335 w 2322253"/>
                <a:gd name="connsiteY5" fmla="*/ 683934 h 683939"/>
                <a:gd name="connsiteX6" fmla="*/ 543479 w 2322253"/>
                <a:gd name="connsiteY6" fmla="*/ 683695 h 683939"/>
                <a:gd name="connsiteX7" fmla="*/ 406 w 2322253"/>
                <a:gd name="connsiteY7" fmla="*/ 437375 h 683939"/>
                <a:gd name="connsiteX8" fmla="*/ 883 w 2322253"/>
                <a:gd name="connsiteY8" fmla="*/ 362732 h 683939"/>
                <a:gd name="connsiteX9" fmla="*/ 524894 w 2322253"/>
                <a:gd name="connsiteY9" fmla="*/ 1164 h 683939"/>
                <a:gd name="connsiteX10" fmla="*/ 1879464 w 2322253"/>
                <a:gd name="connsiteY10" fmla="*/ 1164 h 683939"/>
                <a:gd name="connsiteX11" fmla="*/ 2322253 w 2322253"/>
                <a:gd name="connsiteY11" fmla="*/ 223869 h 683939"/>
                <a:gd name="connsiteX0" fmla="*/ 2322253 w 2322253"/>
                <a:gd name="connsiteY0" fmla="*/ 223869 h 683939"/>
                <a:gd name="connsiteX1" fmla="*/ 667803 w 2322253"/>
                <a:gd name="connsiteY1" fmla="*/ 223869 h 683939"/>
                <a:gd name="connsiteX2" fmla="*/ 427952 w 2322253"/>
                <a:gd name="connsiteY2" fmla="*/ 360603 h 683939"/>
                <a:gd name="connsiteX3" fmla="*/ 662330 w 2322253"/>
                <a:gd name="connsiteY3" fmla="*/ 487184 h 683939"/>
                <a:gd name="connsiteX4" fmla="*/ 1871958 w 2322253"/>
                <a:gd name="connsiteY4" fmla="*/ 487184 h 683939"/>
                <a:gd name="connsiteX5" fmla="*/ 1601335 w 2322253"/>
                <a:gd name="connsiteY5" fmla="*/ 683934 h 683939"/>
                <a:gd name="connsiteX6" fmla="*/ 543479 w 2322253"/>
                <a:gd name="connsiteY6" fmla="*/ 683695 h 683939"/>
                <a:gd name="connsiteX7" fmla="*/ 406 w 2322253"/>
                <a:gd name="connsiteY7" fmla="*/ 437375 h 683939"/>
                <a:gd name="connsiteX8" fmla="*/ 883 w 2322253"/>
                <a:gd name="connsiteY8" fmla="*/ 362732 h 683939"/>
                <a:gd name="connsiteX9" fmla="*/ 524894 w 2322253"/>
                <a:gd name="connsiteY9" fmla="*/ 1164 h 683939"/>
                <a:gd name="connsiteX10" fmla="*/ 1879464 w 2322253"/>
                <a:gd name="connsiteY10" fmla="*/ 1164 h 683939"/>
                <a:gd name="connsiteX11" fmla="*/ 2322253 w 2322253"/>
                <a:gd name="connsiteY11" fmla="*/ 223869 h 683939"/>
                <a:gd name="connsiteX0" fmla="*/ 2321848 w 2321848"/>
                <a:gd name="connsiteY0" fmla="*/ 223869 h 683939"/>
                <a:gd name="connsiteX1" fmla="*/ 667398 w 2321848"/>
                <a:gd name="connsiteY1" fmla="*/ 223869 h 683939"/>
                <a:gd name="connsiteX2" fmla="*/ 427547 w 2321848"/>
                <a:gd name="connsiteY2" fmla="*/ 360603 h 683939"/>
                <a:gd name="connsiteX3" fmla="*/ 661925 w 2321848"/>
                <a:gd name="connsiteY3" fmla="*/ 487184 h 683939"/>
                <a:gd name="connsiteX4" fmla="*/ 1871553 w 2321848"/>
                <a:gd name="connsiteY4" fmla="*/ 487184 h 683939"/>
                <a:gd name="connsiteX5" fmla="*/ 1600930 w 2321848"/>
                <a:gd name="connsiteY5" fmla="*/ 683934 h 683939"/>
                <a:gd name="connsiteX6" fmla="*/ 543074 w 2321848"/>
                <a:gd name="connsiteY6" fmla="*/ 683695 h 683939"/>
                <a:gd name="connsiteX7" fmla="*/ 1 w 2321848"/>
                <a:gd name="connsiteY7" fmla="*/ 437375 h 683939"/>
                <a:gd name="connsiteX8" fmla="*/ 478 w 2321848"/>
                <a:gd name="connsiteY8" fmla="*/ 362732 h 683939"/>
                <a:gd name="connsiteX9" fmla="*/ 524489 w 2321848"/>
                <a:gd name="connsiteY9" fmla="*/ 1164 h 683939"/>
                <a:gd name="connsiteX10" fmla="*/ 1879059 w 2321848"/>
                <a:gd name="connsiteY10" fmla="*/ 1164 h 683939"/>
                <a:gd name="connsiteX11" fmla="*/ 2321848 w 2321848"/>
                <a:gd name="connsiteY11" fmla="*/ 223869 h 683939"/>
                <a:gd name="connsiteX0" fmla="*/ 2321370 w 2321370"/>
                <a:gd name="connsiteY0" fmla="*/ 223869 h 700415"/>
                <a:gd name="connsiteX1" fmla="*/ 666920 w 2321370"/>
                <a:gd name="connsiteY1" fmla="*/ 223869 h 700415"/>
                <a:gd name="connsiteX2" fmla="*/ 427069 w 2321370"/>
                <a:gd name="connsiteY2" fmla="*/ 360603 h 700415"/>
                <a:gd name="connsiteX3" fmla="*/ 661447 w 2321370"/>
                <a:gd name="connsiteY3" fmla="*/ 487184 h 700415"/>
                <a:gd name="connsiteX4" fmla="*/ 1871075 w 2321370"/>
                <a:gd name="connsiteY4" fmla="*/ 487184 h 700415"/>
                <a:gd name="connsiteX5" fmla="*/ 1600452 w 2321370"/>
                <a:gd name="connsiteY5" fmla="*/ 683934 h 700415"/>
                <a:gd name="connsiteX6" fmla="*/ 542596 w 2321370"/>
                <a:gd name="connsiteY6" fmla="*/ 683695 h 700415"/>
                <a:gd name="connsiteX7" fmla="*/ 1904 w 2321370"/>
                <a:gd name="connsiteY7" fmla="*/ 458806 h 700415"/>
                <a:gd name="connsiteX8" fmla="*/ 0 w 2321370"/>
                <a:gd name="connsiteY8" fmla="*/ 362732 h 700415"/>
                <a:gd name="connsiteX9" fmla="*/ 524011 w 2321370"/>
                <a:gd name="connsiteY9" fmla="*/ 1164 h 700415"/>
                <a:gd name="connsiteX10" fmla="*/ 1878581 w 2321370"/>
                <a:gd name="connsiteY10" fmla="*/ 1164 h 700415"/>
                <a:gd name="connsiteX11" fmla="*/ 2321370 w 2321370"/>
                <a:gd name="connsiteY11" fmla="*/ 223869 h 700415"/>
                <a:gd name="connsiteX0" fmla="*/ 2321370 w 2321370"/>
                <a:gd name="connsiteY0" fmla="*/ 223869 h 700415"/>
                <a:gd name="connsiteX1" fmla="*/ 666920 w 2321370"/>
                <a:gd name="connsiteY1" fmla="*/ 223869 h 700415"/>
                <a:gd name="connsiteX2" fmla="*/ 427069 w 2321370"/>
                <a:gd name="connsiteY2" fmla="*/ 360603 h 700415"/>
                <a:gd name="connsiteX3" fmla="*/ 661447 w 2321370"/>
                <a:gd name="connsiteY3" fmla="*/ 487184 h 700415"/>
                <a:gd name="connsiteX4" fmla="*/ 1871075 w 2321370"/>
                <a:gd name="connsiteY4" fmla="*/ 487184 h 700415"/>
                <a:gd name="connsiteX5" fmla="*/ 1600452 w 2321370"/>
                <a:gd name="connsiteY5" fmla="*/ 683934 h 700415"/>
                <a:gd name="connsiteX6" fmla="*/ 542596 w 2321370"/>
                <a:gd name="connsiteY6" fmla="*/ 683695 h 700415"/>
                <a:gd name="connsiteX7" fmla="*/ 1904 w 2321370"/>
                <a:gd name="connsiteY7" fmla="*/ 458806 h 700415"/>
                <a:gd name="connsiteX8" fmla="*/ 0 w 2321370"/>
                <a:gd name="connsiteY8" fmla="*/ 362732 h 700415"/>
                <a:gd name="connsiteX9" fmla="*/ 524011 w 2321370"/>
                <a:gd name="connsiteY9" fmla="*/ 1164 h 700415"/>
                <a:gd name="connsiteX10" fmla="*/ 1878581 w 2321370"/>
                <a:gd name="connsiteY10" fmla="*/ 1164 h 700415"/>
                <a:gd name="connsiteX11" fmla="*/ 2321370 w 2321370"/>
                <a:gd name="connsiteY11" fmla="*/ 223869 h 700415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21370" h="683939">
                  <a:moveTo>
                    <a:pt x="2321370" y="223869"/>
                  </a:moveTo>
                  <a:lnTo>
                    <a:pt x="666920" y="223869"/>
                  </a:lnTo>
                  <a:cubicBezTo>
                    <a:pt x="446453" y="227608"/>
                    <a:pt x="427981" y="316717"/>
                    <a:pt x="427069" y="360603"/>
                  </a:cubicBezTo>
                  <a:cubicBezTo>
                    <a:pt x="426157" y="404489"/>
                    <a:pt x="451735" y="485137"/>
                    <a:pt x="661447" y="487184"/>
                  </a:cubicBezTo>
                  <a:lnTo>
                    <a:pt x="1871075" y="487184"/>
                  </a:lnTo>
                  <a:cubicBezTo>
                    <a:pt x="1798587" y="635655"/>
                    <a:pt x="1814721" y="684519"/>
                    <a:pt x="1600452" y="683934"/>
                  </a:cubicBezTo>
                  <a:lnTo>
                    <a:pt x="542596" y="683695"/>
                  </a:lnTo>
                  <a:cubicBezTo>
                    <a:pt x="238071" y="681893"/>
                    <a:pt x="1849" y="617074"/>
                    <a:pt x="1904" y="458806"/>
                  </a:cubicBezTo>
                  <a:cubicBezTo>
                    <a:pt x="-422" y="421982"/>
                    <a:pt x="692" y="394556"/>
                    <a:pt x="0" y="362732"/>
                  </a:cubicBezTo>
                  <a:cubicBezTo>
                    <a:pt x="4071" y="128502"/>
                    <a:pt x="321393" y="3784"/>
                    <a:pt x="524011" y="1164"/>
                  </a:cubicBezTo>
                  <a:cubicBezTo>
                    <a:pt x="726629" y="-1456"/>
                    <a:pt x="1427058" y="1164"/>
                    <a:pt x="1878581" y="1164"/>
                  </a:cubicBezTo>
                  <a:cubicBezTo>
                    <a:pt x="2031417" y="9898"/>
                    <a:pt x="2252376" y="65792"/>
                    <a:pt x="2321370" y="223869"/>
                  </a:cubicBezTo>
                  <a:close/>
                </a:path>
              </a:pathLst>
            </a:custGeom>
            <a:solidFill>
              <a:srgbClr val="A2A1A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/>
            <p:cNvSpPr/>
            <p:nvPr userDrawn="1"/>
          </p:nvSpPr>
          <p:spPr>
            <a:xfrm rot="10800000">
              <a:off x="6514551" y="4734346"/>
              <a:ext cx="2321370" cy="683939"/>
            </a:xfrm>
            <a:custGeom>
              <a:avLst/>
              <a:gdLst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2705 h 1184266"/>
                <a:gd name="connsiteX1" fmla="*/ 660254 w 2326610"/>
                <a:gd name="connsiteY1" fmla="*/ 222705 h 1184266"/>
                <a:gd name="connsiteX2" fmla="*/ 432309 w 2326610"/>
                <a:gd name="connsiteY2" fmla="*/ 416589 h 1184266"/>
                <a:gd name="connsiteX3" fmla="*/ 432309 w 2326610"/>
                <a:gd name="connsiteY3" fmla="*/ 754576 h 1184266"/>
                <a:gd name="connsiteX4" fmla="*/ 678594 w 2326610"/>
                <a:gd name="connsiteY4" fmla="*/ 943220 h 1184266"/>
                <a:gd name="connsiteX5" fmla="*/ 2303030 w 2326610"/>
                <a:gd name="connsiteY5" fmla="*/ 943220 h 1184266"/>
                <a:gd name="connsiteX6" fmla="*/ 1763298 w 2326610"/>
                <a:gd name="connsiteY6" fmla="*/ 1184266 h 1184266"/>
                <a:gd name="connsiteX7" fmla="*/ 576412 w 2326610"/>
                <a:gd name="connsiteY7" fmla="*/ 1184266 h 1184266"/>
                <a:gd name="connsiteX8" fmla="*/ 0 w 2326610"/>
                <a:gd name="connsiteY8" fmla="*/ 788637 h 1184266"/>
                <a:gd name="connsiteX9" fmla="*/ 5240 w 2326610"/>
                <a:gd name="connsiteY9" fmla="*/ 361568 h 1184266"/>
                <a:gd name="connsiteX10" fmla="*/ 529251 w 2326610"/>
                <a:gd name="connsiteY10" fmla="*/ 0 h 1184266"/>
                <a:gd name="connsiteX11" fmla="*/ 1883821 w 2326610"/>
                <a:gd name="connsiteY11" fmla="*/ 0 h 1184266"/>
                <a:gd name="connsiteX12" fmla="*/ 2326610 w 2326610"/>
                <a:gd name="connsiteY12" fmla="*/ 222705 h 1184266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610 w 2326610"/>
                <a:gd name="connsiteY0" fmla="*/ 223869 h 1185430"/>
                <a:gd name="connsiteX1" fmla="*/ 660254 w 2326610"/>
                <a:gd name="connsiteY1" fmla="*/ 223869 h 1185430"/>
                <a:gd name="connsiteX2" fmla="*/ 432309 w 2326610"/>
                <a:gd name="connsiteY2" fmla="*/ 417753 h 1185430"/>
                <a:gd name="connsiteX3" fmla="*/ 432309 w 2326610"/>
                <a:gd name="connsiteY3" fmla="*/ 755740 h 1185430"/>
                <a:gd name="connsiteX4" fmla="*/ 678594 w 2326610"/>
                <a:gd name="connsiteY4" fmla="*/ 944384 h 1185430"/>
                <a:gd name="connsiteX5" fmla="*/ 2303030 w 2326610"/>
                <a:gd name="connsiteY5" fmla="*/ 944384 h 1185430"/>
                <a:gd name="connsiteX6" fmla="*/ 1763298 w 2326610"/>
                <a:gd name="connsiteY6" fmla="*/ 1185430 h 1185430"/>
                <a:gd name="connsiteX7" fmla="*/ 576412 w 2326610"/>
                <a:gd name="connsiteY7" fmla="*/ 1185430 h 1185430"/>
                <a:gd name="connsiteX8" fmla="*/ 0 w 2326610"/>
                <a:gd name="connsiteY8" fmla="*/ 789801 h 1185430"/>
                <a:gd name="connsiteX9" fmla="*/ 5240 w 2326610"/>
                <a:gd name="connsiteY9" fmla="*/ 362732 h 1185430"/>
                <a:gd name="connsiteX10" fmla="*/ 529251 w 2326610"/>
                <a:gd name="connsiteY10" fmla="*/ 1164 h 1185430"/>
                <a:gd name="connsiteX11" fmla="*/ 1883821 w 2326610"/>
                <a:gd name="connsiteY11" fmla="*/ 1164 h 1185430"/>
                <a:gd name="connsiteX12" fmla="*/ 2326610 w 2326610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03144 w 2326724"/>
                <a:gd name="connsiteY5" fmla="*/ 944384 h 1185430"/>
                <a:gd name="connsiteX6" fmla="*/ 1763412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189303"/>
                <a:gd name="connsiteX1" fmla="*/ 660368 w 2326724"/>
                <a:gd name="connsiteY1" fmla="*/ 223869 h 1189303"/>
                <a:gd name="connsiteX2" fmla="*/ 432423 w 2326724"/>
                <a:gd name="connsiteY2" fmla="*/ 417753 h 1189303"/>
                <a:gd name="connsiteX3" fmla="*/ 432423 w 2326724"/>
                <a:gd name="connsiteY3" fmla="*/ 755740 h 1189303"/>
                <a:gd name="connsiteX4" fmla="*/ 678708 w 2326724"/>
                <a:gd name="connsiteY4" fmla="*/ 944384 h 1189303"/>
                <a:gd name="connsiteX5" fmla="*/ 2303144 w 2326724"/>
                <a:gd name="connsiteY5" fmla="*/ 944384 h 1189303"/>
                <a:gd name="connsiteX6" fmla="*/ 1763412 w 2326724"/>
                <a:gd name="connsiteY6" fmla="*/ 1185430 h 1189303"/>
                <a:gd name="connsiteX7" fmla="*/ 576526 w 2326724"/>
                <a:gd name="connsiteY7" fmla="*/ 1185430 h 1189303"/>
                <a:gd name="connsiteX8" fmla="*/ 114 w 2326724"/>
                <a:gd name="connsiteY8" fmla="*/ 789801 h 1189303"/>
                <a:gd name="connsiteX9" fmla="*/ 5354 w 2326724"/>
                <a:gd name="connsiteY9" fmla="*/ 362732 h 1189303"/>
                <a:gd name="connsiteX10" fmla="*/ 529365 w 2326724"/>
                <a:gd name="connsiteY10" fmla="*/ 1164 h 1189303"/>
                <a:gd name="connsiteX11" fmla="*/ 1883935 w 2326724"/>
                <a:gd name="connsiteY11" fmla="*/ 1164 h 1189303"/>
                <a:gd name="connsiteX12" fmla="*/ 2326724 w 2326724"/>
                <a:gd name="connsiteY12" fmla="*/ 223869 h 1189303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763412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14735"/>
                <a:gd name="connsiteX1" fmla="*/ 660368 w 2326724"/>
                <a:gd name="connsiteY1" fmla="*/ 223869 h 1214735"/>
                <a:gd name="connsiteX2" fmla="*/ 432423 w 2326724"/>
                <a:gd name="connsiteY2" fmla="*/ 417753 h 1214735"/>
                <a:gd name="connsiteX3" fmla="*/ 432423 w 2326724"/>
                <a:gd name="connsiteY3" fmla="*/ 755740 h 1214735"/>
                <a:gd name="connsiteX4" fmla="*/ 678708 w 2326724"/>
                <a:gd name="connsiteY4" fmla="*/ 944384 h 1214735"/>
                <a:gd name="connsiteX5" fmla="*/ 2303144 w 2326724"/>
                <a:gd name="connsiteY5" fmla="*/ 944384 h 1214735"/>
                <a:gd name="connsiteX6" fmla="*/ 1886555 w 2326724"/>
                <a:gd name="connsiteY6" fmla="*/ 1185430 h 1214735"/>
                <a:gd name="connsiteX7" fmla="*/ 576526 w 2326724"/>
                <a:gd name="connsiteY7" fmla="*/ 1185430 h 1214735"/>
                <a:gd name="connsiteX8" fmla="*/ 114 w 2326724"/>
                <a:gd name="connsiteY8" fmla="*/ 789801 h 1214735"/>
                <a:gd name="connsiteX9" fmla="*/ 5354 w 2326724"/>
                <a:gd name="connsiteY9" fmla="*/ 362732 h 1214735"/>
                <a:gd name="connsiteX10" fmla="*/ 529365 w 2326724"/>
                <a:gd name="connsiteY10" fmla="*/ 1164 h 1214735"/>
                <a:gd name="connsiteX11" fmla="*/ 1883935 w 2326724"/>
                <a:gd name="connsiteY11" fmla="*/ 1164 h 1214735"/>
                <a:gd name="connsiteX12" fmla="*/ 2326724 w 2326724"/>
                <a:gd name="connsiteY12" fmla="*/ 223869 h 1214735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185434"/>
                <a:gd name="connsiteX1" fmla="*/ 660368 w 2326724"/>
                <a:gd name="connsiteY1" fmla="*/ 223869 h 1185434"/>
                <a:gd name="connsiteX2" fmla="*/ 432423 w 2326724"/>
                <a:gd name="connsiteY2" fmla="*/ 417753 h 1185434"/>
                <a:gd name="connsiteX3" fmla="*/ 432423 w 2326724"/>
                <a:gd name="connsiteY3" fmla="*/ 755740 h 1185434"/>
                <a:gd name="connsiteX4" fmla="*/ 678708 w 2326724"/>
                <a:gd name="connsiteY4" fmla="*/ 944384 h 1185434"/>
                <a:gd name="connsiteX5" fmla="*/ 2303144 w 2326724"/>
                <a:gd name="connsiteY5" fmla="*/ 944384 h 1185434"/>
                <a:gd name="connsiteX6" fmla="*/ 1886555 w 2326724"/>
                <a:gd name="connsiteY6" fmla="*/ 1185430 h 1185434"/>
                <a:gd name="connsiteX7" fmla="*/ 576526 w 2326724"/>
                <a:gd name="connsiteY7" fmla="*/ 1185430 h 1185434"/>
                <a:gd name="connsiteX8" fmla="*/ 114 w 2326724"/>
                <a:gd name="connsiteY8" fmla="*/ 789801 h 1185434"/>
                <a:gd name="connsiteX9" fmla="*/ 5354 w 2326724"/>
                <a:gd name="connsiteY9" fmla="*/ 362732 h 1185434"/>
                <a:gd name="connsiteX10" fmla="*/ 529365 w 2326724"/>
                <a:gd name="connsiteY10" fmla="*/ 1164 h 1185434"/>
                <a:gd name="connsiteX11" fmla="*/ 1883935 w 2326724"/>
                <a:gd name="connsiteY11" fmla="*/ 1164 h 1185434"/>
                <a:gd name="connsiteX12" fmla="*/ 2326724 w 2326724"/>
                <a:gd name="connsiteY12" fmla="*/ 223869 h 1185434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203285"/>
                <a:gd name="connsiteX1" fmla="*/ 660368 w 2326724"/>
                <a:gd name="connsiteY1" fmla="*/ 223869 h 1203285"/>
                <a:gd name="connsiteX2" fmla="*/ 432423 w 2326724"/>
                <a:gd name="connsiteY2" fmla="*/ 417753 h 1203285"/>
                <a:gd name="connsiteX3" fmla="*/ 432423 w 2326724"/>
                <a:gd name="connsiteY3" fmla="*/ 755740 h 1203285"/>
                <a:gd name="connsiteX4" fmla="*/ 678708 w 2326724"/>
                <a:gd name="connsiteY4" fmla="*/ 944384 h 1203285"/>
                <a:gd name="connsiteX5" fmla="*/ 2324104 w 2326724"/>
                <a:gd name="connsiteY5" fmla="*/ 944384 h 1203285"/>
                <a:gd name="connsiteX6" fmla="*/ 1886555 w 2326724"/>
                <a:gd name="connsiteY6" fmla="*/ 1185430 h 1203285"/>
                <a:gd name="connsiteX7" fmla="*/ 576526 w 2326724"/>
                <a:gd name="connsiteY7" fmla="*/ 1185430 h 1203285"/>
                <a:gd name="connsiteX8" fmla="*/ 114 w 2326724"/>
                <a:gd name="connsiteY8" fmla="*/ 789801 h 1203285"/>
                <a:gd name="connsiteX9" fmla="*/ 5354 w 2326724"/>
                <a:gd name="connsiteY9" fmla="*/ 362732 h 1203285"/>
                <a:gd name="connsiteX10" fmla="*/ 529365 w 2326724"/>
                <a:gd name="connsiteY10" fmla="*/ 1164 h 1203285"/>
                <a:gd name="connsiteX11" fmla="*/ 1883935 w 2326724"/>
                <a:gd name="connsiteY11" fmla="*/ 1164 h 1203285"/>
                <a:gd name="connsiteX12" fmla="*/ 2326724 w 2326724"/>
                <a:gd name="connsiteY12" fmla="*/ 223869 h 1203285"/>
                <a:gd name="connsiteX0" fmla="*/ 2326724 w 2326724"/>
                <a:gd name="connsiteY0" fmla="*/ 223869 h 1185430"/>
                <a:gd name="connsiteX1" fmla="*/ 660368 w 2326724"/>
                <a:gd name="connsiteY1" fmla="*/ 223869 h 1185430"/>
                <a:gd name="connsiteX2" fmla="*/ 432423 w 2326724"/>
                <a:gd name="connsiteY2" fmla="*/ 417753 h 1185430"/>
                <a:gd name="connsiteX3" fmla="*/ 432423 w 2326724"/>
                <a:gd name="connsiteY3" fmla="*/ 755740 h 1185430"/>
                <a:gd name="connsiteX4" fmla="*/ 678708 w 2326724"/>
                <a:gd name="connsiteY4" fmla="*/ 944384 h 1185430"/>
                <a:gd name="connsiteX5" fmla="*/ 2324104 w 2326724"/>
                <a:gd name="connsiteY5" fmla="*/ 944384 h 1185430"/>
                <a:gd name="connsiteX6" fmla="*/ 1886555 w 2326724"/>
                <a:gd name="connsiteY6" fmla="*/ 1185430 h 1185430"/>
                <a:gd name="connsiteX7" fmla="*/ 576526 w 2326724"/>
                <a:gd name="connsiteY7" fmla="*/ 1185430 h 1185430"/>
                <a:gd name="connsiteX8" fmla="*/ 114 w 2326724"/>
                <a:gd name="connsiteY8" fmla="*/ 789801 h 1185430"/>
                <a:gd name="connsiteX9" fmla="*/ 5354 w 2326724"/>
                <a:gd name="connsiteY9" fmla="*/ 362732 h 1185430"/>
                <a:gd name="connsiteX10" fmla="*/ 529365 w 2326724"/>
                <a:gd name="connsiteY10" fmla="*/ 1164 h 1185430"/>
                <a:gd name="connsiteX11" fmla="*/ 1883935 w 2326724"/>
                <a:gd name="connsiteY11" fmla="*/ 1164 h 1185430"/>
                <a:gd name="connsiteX12" fmla="*/ 2326724 w 2326724"/>
                <a:gd name="connsiteY12" fmla="*/ 223869 h 1185430"/>
                <a:gd name="connsiteX0" fmla="*/ 2326724 w 2326724"/>
                <a:gd name="connsiteY0" fmla="*/ 223869 h 1210949"/>
                <a:gd name="connsiteX1" fmla="*/ 660368 w 2326724"/>
                <a:gd name="connsiteY1" fmla="*/ 223869 h 1210949"/>
                <a:gd name="connsiteX2" fmla="*/ 432423 w 2326724"/>
                <a:gd name="connsiteY2" fmla="*/ 417753 h 1210949"/>
                <a:gd name="connsiteX3" fmla="*/ 432423 w 2326724"/>
                <a:gd name="connsiteY3" fmla="*/ 755740 h 1210949"/>
                <a:gd name="connsiteX4" fmla="*/ 678708 w 2326724"/>
                <a:gd name="connsiteY4" fmla="*/ 944384 h 1210949"/>
                <a:gd name="connsiteX5" fmla="*/ 2324104 w 2326724"/>
                <a:gd name="connsiteY5" fmla="*/ 944384 h 1210949"/>
                <a:gd name="connsiteX6" fmla="*/ 1889175 w 2326724"/>
                <a:gd name="connsiteY6" fmla="*/ 1169709 h 1210949"/>
                <a:gd name="connsiteX7" fmla="*/ 576526 w 2326724"/>
                <a:gd name="connsiteY7" fmla="*/ 1185430 h 1210949"/>
                <a:gd name="connsiteX8" fmla="*/ 114 w 2326724"/>
                <a:gd name="connsiteY8" fmla="*/ 789801 h 1210949"/>
                <a:gd name="connsiteX9" fmla="*/ 5354 w 2326724"/>
                <a:gd name="connsiteY9" fmla="*/ 362732 h 1210949"/>
                <a:gd name="connsiteX10" fmla="*/ 529365 w 2326724"/>
                <a:gd name="connsiteY10" fmla="*/ 1164 h 1210949"/>
                <a:gd name="connsiteX11" fmla="*/ 1883935 w 2326724"/>
                <a:gd name="connsiteY11" fmla="*/ 1164 h 1210949"/>
                <a:gd name="connsiteX12" fmla="*/ 2326724 w 2326724"/>
                <a:gd name="connsiteY12" fmla="*/ 223869 h 1210949"/>
                <a:gd name="connsiteX0" fmla="*/ 2367971 w 2367971"/>
                <a:gd name="connsiteY0" fmla="*/ 223869 h 1206462"/>
                <a:gd name="connsiteX1" fmla="*/ 701615 w 2367971"/>
                <a:gd name="connsiteY1" fmla="*/ 223869 h 1206462"/>
                <a:gd name="connsiteX2" fmla="*/ 473670 w 2367971"/>
                <a:gd name="connsiteY2" fmla="*/ 417753 h 1206462"/>
                <a:gd name="connsiteX3" fmla="*/ 473670 w 2367971"/>
                <a:gd name="connsiteY3" fmla="*/ 755740 h 1206462"/>
                <a:gd name="connsiteX4" fmla="*/ 719955 w 2367971"/>
                <a:gd name="connsiteY4" fmla="*/ 944384 h 1206462"/>
                <a:gd name="connsiteX5" fmla="*/ 2365351 w 2367971"/>
                <a:gd name="connsiteY5" fmla="*/ 944384 h 1206462"/>
                <a:gd name="connsiteX6" fmla="*/ 1930422 w 2367971"/>
                <a:gd name="connsiteY6" fmla="*/ 1169709 h 1206462"/>
                <a:gd name="connsiteX7" fmla="*/ 617773 w 2367971"/>
                <a:gd name="connsiteY7" fmla="*/ 1167089 h 1206462"/>
                <a:gd name="connsiteX8" fmla="*/ 41361 w 2367971"/>
                <a:gd name="connsiteY8" fmla="*/ 789801 h 1206462"/>
                <a:gd name="connsiteX9" fmla="*/ 46601 w 2367971"/>
                <a:gd name="connsiteY9" fmla="*/ 362732 h 1206462"/>
                <a:gd name="connsiteX10" fmla="*/ 570612 w 2367971"/>
                <a:gd name="connsiteY10" fmla="*/ 1164 h 1206462"/>
                <a:gd name="connsiteX11" fmla="*/ 1925182 w 2367971"/>
                <a:gd name="connsiteY11" fmla="*/ 1164 h 1206462"/>
                <a:gd name="connsiteX12" fmla="*/ 2367971 w 2367971"/>
                <a:gd name="connsiteY12" fmla="*/ 223869 h 1206462"/>
                <a:gd name="connsiteX0" fmla="*/ 2367971 w 2367971"/>
                <a:gd name="connsiteY0" fmla="*/ 223869 h 1196646"/>
                <a:gd name="connsiteX1" fmla="*/ 701615 w 2367971"/>
                <a:gd name="connsiteY1" fmla="*/ 223869 h 1196646"/>
                <a:gd name="connsiteX2" fmla="*/ 473670 w 2367971"/>
                <a:gd name="connsiteY2" fmla="*/ 417753 h 1196646"/>
                <a:gd name="connsiteX3" fmla="*/ 473670 w 2367971"/>
                <a:gd name="connsiteY3" fmla="*/ 755740 h 1196646"/>
                <a:gd name="connsiteX4" fmla="*/ 719955 w 2367971"/>
                <a:gd name="connsiteY4" fmla="*/ 944384 h 1196646"/>
                <a:gd name="connsiteX5" fmla="*/ 2365351 w 2367971"/>
                <a:gd name="connsiteY5" fmla="*/ 944384 h 1196646"/>
                <a:gd name="connsiteX6" fmla="*/ 1930422 w 2367971"/>
                <a:gd name="connsiteY6" fmla="*/ 1169709 h 1196646"/>
                <a:gd name="connsiteX7" fmla="*/ 617773 w 2367971"/>
                <a:gd name="connsiteY7" fmla="*/ 1167089 h 1196646"/>
                <a:gd name="connsiteX8" fmla="*/ 41361 w 2367971"/>
                <a:gd name="connsiteY8" fmla="*/ 789801 h 1196646"/>
                <a:gd name="connsiteX9" fmla="*/ 46601 w 2367971"/>
                <a:gd name="connsiteY9" fmla="*/ 362732 h 1196646"/>
                <a:gd name="connsiteX10" fmla="*/ 570612 w 2367971"/>
                <a:gd name="connsiteY10" fmla="*/ 1164 h 1196646"/>
                <a:gd name="connsiteX11" fmla="*/ 1925182 w 2367971"/>
                <a:gd name="connsiteY11" fmla="*/ 1164 h 1196646"/>
                <a:gd name="connsiteX12" fmla="*/ 2367971 w 2367971"/>
                <a:gd name="connsiteY12" fmla="*/ 223869 h 1196646"/>
                <a:gd name="connsiteX0" fmla="*/ 2367971 w 2367971"/>
                <a:gd name="connsiteY0" fmla="*/ 223869 h 1170786"/>
                <a:gd name="connsiteX1" fmla="*/ 701615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7971 w 2367971"/>
                <a:gd name="connsiteY0" fmla="*/ 223869 h 1170786"/>
                <a:gd name="connsiteX1" fmla="*/ 713521 w 2367971"/>
                <a:gd name="connsiteY1" fmla="*/ 223869 h 1170786"/>
                <a:gd name="connsiteX2" fmla="*/ 473670 w 2367971"/>
                <a:gd name="connsiteY2" fmla="*/ 417753 h 1170786"/>
                <a:gd name="connsiteX3" fmla="*/ 473670 w 2367971"/>
                <a:gd name="connsiteY3" fmla="*/ 755740 h 1170786"/>
                <a:gd name="connsiteX4" fmla="*/ 719955 w 2367971"/>
                <a:gd name="connsiteY4" fmla="*/ 944384 h 1170786"/>
                <a:gd name="connsiteX5" fmla="*/ 2365351 w 2367971"/>
                <a:gd name="connsiteY5" fmla="*/ 944384 h 1170786"/>
                <a:gd name="connsiteX6" fmla="*/ 1930422 w 2367971"/>
                <a:gd name="connsiteY6" fmla="*/ 1169709 h 1170786"/>
                <a:gd name="connsiteX7" fmla="*/ 617773 w 2367971"/>
                <a:gd name="connsiteY7" fmla="*/ 1167089 h 1170786"/>
                <a:gd name="connsiteX8" fmla="*/ 41361 w 2367971"/>
                <a:gd name="connsiteY8" fmla="*/ 789801 h 1170786"/>
                <a:gd name="connsiteX9" fmla="*/ 46601 w 2367971"/>
                <a:gd name="connsiteY9" fmla="*/ 362732 h 1170786"/>
                <a:gd name="connsiteX10" fmla="*/ 570612 w 2367971"/>
                <a:gd name="connsiteY10" fmla="*/ 1164 h 1170786"/>
                <a:gd name="connsiteX11" fmla="*/ 1925182 w 2367971"/>
                <a:gd name="connsiteY11" fmla="*/ 1164 h 1170786"/>
                <a:gd name="connsiteX12" fmla="*/ 2367971 w 2367971"/>
                <a:gd name="connsiteY12" fmla="*/ 223869 h 1170786"/>
                <a:gd name="connsiteX0" fmla="*/ 2364799 w 2364799"/>
                <a:gd name="connsiteY0" fmla="*/ 223869 h 1185848"/>
                <a:gd name="connsiteX1" fmla="*/ 710349 w 2364799"/>
                <a:gd name="connsiteY1" fmla="*/ 223869 h 1185848"/>
                <a:gd name="connsiteX2" fmla="*/ 470498 w 2364799"/>
                <a:gd name="connsiteY2" fmla="*/ 417753 h 1185848"/>
                <a:gd name="connsiteX3" fmla="*/ 470498 w 2364799"/>
                <a:gd name="connsiteY3" fmla="*/ 755740 h 1185848"/>
                <a:gd name="connsiteX4" fmla="*/ 716783 w 2364799"/>
                <a:gd name="connsiteY4" fmla="*/ 944384 h 1185848"/>
                <a:gd name="connsiteX5" fmla="*/ 2362179 w 2364799"/>
                <a:gd name="connsiteY5" fmla="*/ 944384 h 1185848"/>
                <a:gd name="connsiteX6" fmla="*/ 1927250 w 2364799"/>
                <a:gd name="connsiteY6" fmla="*/ 1169709 h 1185848"/>
                <a:gd name="connsiteX7" fmla="*/ 571738 w 2364799"/>
                <a:gd name="connsiteY7" fmla="*/ 1167089 h 1185848"/>
                <a:gd name="connsiteX8" fmla="*/ 38189 w 2364799"/>
                <a:gd name="connsiteY8" fmla="*/ 789801 h 1185848"/>
                <a:gd name="connsiteX9" fmla="*/ 43429 w 2364799"/>
                <a:gd name="connsiteY9" fmla="*/ 362732 h 1185848"/>
                <a:gd name="connsiteX10" fmla="*/ 567440 w 2364799"/>
                <a:gd name="connsiteY10" fmla="*/ 1164 h 1185848"/>
                <a:gd name="connsiteX11" fmla="*/ 1922010 w 2364799"/>
                <a:gd name="connsiteY11" fmla="*/ 1164 h 1185848"/>
                <a:gd name="connsiteX12" fmla="*/ 2364799 w 2364799"/>
                <a:gd name="connsiteY12" fmla="*/ 223869 h 1185848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64799 w 2364799"/>
                <a:gd name="connsiteY0" fmla="*/ 223869 h 1169709"/>
                <a:gd name="connsiteX1" fmla="*/ 710349 w 2364799"/>
                <a:gd name="connsiteY1" fmla="*/ 223869 h 1169709"/>
                <a:gd name="connsiteX2" fmla="*/ 470498 w 2364799"/>
                <a:gd name="connsiteY2" fmla="*/ 417753 h 1169709"/>
                <a:gd name="connsiteX3" fmla="*/ 470498 w 2364799"/>
                <a:gd name="connsiteY3" fmla="*/ 755740 h 1169709"/>
                <a:gd name="connsiteX4" fmla="*/ 716783 w 2364799"/>
                <a:gd name="connsiteY4" fmla="*/ 944384 h 1169709"/>
                <a:gd name="connsiteX5" fmla="*/ 2362179 w 2364799"/>
                <a:gd name="connsiteY5" fmla="*/ 944384 h 1169709"/>
                <a:gd name="connsiteX6" fmla="*/ 1927250 w 2364799"/>
                <a:gd name="connsiteY6" fmla="*/ 1169709 h 1169709"/>
                <a:gd name="connsiteX7" fmla="*/ 571738 w 2364799"/>
                <a:gd name="connsiteY7" fmla="*/ 1167089 h 1169709"/>
                <a:gd name="connsiteX8" fmla="*/ 38189 w 2364799"/>
                <a:gd name="connsiteY8" fmla="*/ 789801 h 1169709"/>
                <a:gd name="connsiteX9" fmla="*/ 43429 w 2364799"/>
                <a:gd name="connsiteY9" fmla="*/ 362732 h 1169709"/>
                <a:gd name="connsiteX10" fmla="*/ 567440 w 2364799"/>
                <a:gd name="connsiteY10" fmla="*/ 1164 h 1169709"/>
                <a:gd name="connsiteX11" fmla="*/ 1922010 w 2364799"/>
                <a:gd name="connsiteY11" fmla="*/ 1164 h 1169709"/>
                <a:gd name="connsiteX12" fmla="*/ 2364799 w 2364799"/>
                <a:gd name="connsiteY12" fmla="*/ 223869 h 1169709"/>
                <a:gd name="connsiteX0" fmla="*/ 2326629 w 2326629"/>
                <a:gd name="connsiteY0" fmla="*/ 223869 h 1169709"/>
                <a:gd name="connsiteX1" fmla="*/ 672179 w 2326629"/>
                <a:gd name="connsiteY1" fmla="*/ 223869 h 1169709"/>
                <a:gd name="connsiteX2" fmla="*/ 432328 w 2326629"/>
                <a:gd name="connsiteY2" fmla="*/ 417753 h 1169709"/>
                <a:gd name="connsiteX3" fmla="*/ 432328 w 2326629"/>
                <a:gd name="connsiteY3" fmla="*/ 755740 h 1169709"/>
                <a:gd name="connsiteX4" fmla="*/ 678613 w 2326629"/>
                <a:gd name="connsiteY4" fmla="*/ 944384 h 1169709"/>
                <a:gd name="connsiteX5" fmla="*/ 2324009 w 2326629"/>
                <a:gd name="connsiteY5" fmla="*/ 944384 h 1169709"/>
                <a:gd name="connsiteX6" fmla="*/ 1889080 w 2326629"/>
                <a:gd name="connsiteY6" fmla="*/ 1169709 h 1169709"/>
                <a:gd name="connsiteX7" fmla="*/ 533568 w 2326629"/>
                <a:gd name="connsiteY7" fmla="*/ 1167089 h 1169709"/>
                <a:gd name="connsiteX8" fmla="*/ 19 w 2326629"/>
                <a:gd name="connsiteY8" fmla="*/ 789801 h 1169709"/>
                <a:gd name="connsiteX9" fmla="*/ 5259 w 2326629"/>
                <a:gd name="connsiteY9" fmla="*/ 362732 h 1169709"/>
                <a:gd name="connsiteX10" fmla="*/ 529270 w 2326629"/>
                <a:gd name="connsiteY10" fmla="*/ 1164 h 1169709"/>
                <a:gd name="connsiteX11" fmla="*/ 1883840 w 2326629"/>
                <a:gd name="connsiteY11" fmla="*/ 1164 h 1169709"/>
                <a:gd name="connsiteX12" fmla="*/ 2326629 w 2326629"/>
                <a:gd name="connsiteY12" fmla="*/ 223869 h 1169709"/>
                <a:gd name="connsiteX0" fmla="*/ 2359806 w 2359806"/>
                <a:gd name="connsiteY0" fmla="*/ 223869 h 1195548"/>
                <a:gd name="connsiteX1" fmla="*/ 705356 w 2359806"/>
                <a:gd name="connsiteY1" fmla="*/ 223869 h 1195548"/>
                <a:gd name="connsiteX2" fmla="*/ 465505 w 2359806"/>
                <a:gd name="connsiteY2" fmla="*/ 417753 h 1195548"/>
                <a:gd name="connsiteX3" fmla="*/ 465505 w 2359806"/>
                <a:gd name="connsiteY3" fmla="*/ 755740 h 1195548"/>
                <a:gd name="connsiteX4" fmla="*/ 711790 w 2359806"/>
                <a:gd name="connsiteY4" fmla="*/ 944384 h 1195548"/>
                <a:gd name="connsiteX5" fmla="*/ 2357186 w 2359806"/>
                <a:gd name="connsiteY5" fmla="*/ 944384 h 1195548"/>
                <a:gd name="connsiteX6" fmla="*/ 1922257 w 2359806"/>
                <a:gd name="connsiteY6" fmla="*/ 1169709 h 1195548"/>
                <a:gd name="connsiteX7" fmla="*/ 566745 w 2359806"/>
                <a:gd name="connsiteY7" fmla="*/ 1167089 h 1195548"/>
                <a:gd name="connsiteX8" fmla="*/ 37959 w 2359806"/>
                <a:gd name="connsiteY8" fmla="*/ 792182 h 1195548"/>
                <a:gd name="connsiteX9" fmla="*/ 38436 w 2359806"/>
                <a:gd name="connsiteY9" fmla="*/ 362732 h 1195548"/>
                <a:gd name="connsiteX10" fmla="*/ 562447 w 2359806"/>
                <a:gd name="connsiteY10" fmla="*/ 1164 h 1195548"/>
                <a:gd name="connsiteX11" fmla="*/ 1917017 w 2359806"/>
                <a:gd name="connsiteY11" fmla="*/ 1164 h 1195548"/>
                <a:gd name="connsiteX12" fmla="*/ 2359806 w 2359806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321868 w 2321868"/>
                <a:gd name="connsiteY0" fmla="*/ 223869 h 1195548"/>
                <a:gd name="connsiteX1" fmla="*/ 667418 w 2321868"/>
                <a:gd name="connsiteY1" fmla="*/ 223869 h 1195548"/>
                <a:gd name="connsiteX2" fmla="*/ 427567 w 2321868"/>
                <a:gd name="connsiteY2" fmla="*/ 417753 h 1195548"/>
                <a:gd name="connsiteX3" fmla="*/ 427567 w 2321868"/>
                <a:gd name="connsiteY3" fmla="*/ 755740 h 1195548"/>
                <a:gd name="connsiteX4" fmla="*/ 673852 w 2321868"/>
                <a:gd name="connsiteY4" fmla="*/ 944384 h 1195548"/>
                <a:gd name="connsiteX5" fmla="*/ 2319248 w 2321868"/>
                <a:gd name="connsiteY5" fmla="*/ 944384 h 1195548"/>
                <a:gd name="connsiteX6" fmla="*/ 1884319 w 2321868"/>
                <a:gd name="connsiteY6" fmla="*/ 1169709 h 1195548"/>
                <a:gd name="connsiteX7" fmla="*/ 528807 w 2321868"/>
                <a:gd name="connsiteY7" fmla="*/ 1167089 h 1195548"/>
                <a:gd name="connsiteX8" fmla="*/ 21 w 2321868"/>
                <a:gd name="connsiteY8" fmla="*/ 792182 h 1195548"/>
                <a:gd name="connsiteX9" fmla="*/ 498 w 2321868"/>
                <a:gd name="connsiteY9" fmla="*/ 362732 h 1195548"/>
                <a:gd name="connsiteX10" fmla="*/ 524509 w 2321868"/>
                <a:gd name="connsiteY10" fmla="*/ 1164 h 1195548"/>
                <a:gd name="connsiteX11" fmla="*/ 1879079 w 2321868"/>
                <a:gd name="connsiteY11" fmla="*/ 1164 h 1195548"/>
                <a:gd name="connsiteX12" fmla="*/ 2321868 w 2321868"/>
                <a:gd name="connsiteY12" fmla="*/ 223869 h 1195548"/>
                <a:gd name="connsiteX0" fmla="*/ 2438542 w 2438542"/>
                <a:gd name="connsiteY0" fmla="*/ 223869 h 1194314"/>
                <a:gd name="connsiteX1" fmla="*/ 784092 w 2438542"/>
                <a:gd name="connsiteY1" fmla="*/ 223869 h 1194314"/>
                <a:gd name="connsiteX2" fmla="*/ 544241 w 2438542"/>
                <a:gd name="connsiteY2" fmla="*/ 417753 h 1194314"/>
                <a:gd name="connsiteX3" fmla="*/ 544241 w 2438542"/>
                <a:gd name="connsiteY3" fmla="*/ 755740 h 1194314"/>
                <a:gd name="connsiteX4" fmla="*/ 790526 w 2438542"/>
                <a:gd name="connsiteY4" fmla="*/ 944384 h 1194314"/>
                <a:gd name="connsiteX5" fmla="*/ 2435922 w 2438542"/>
                <a:gd name="connsiteY5" fmla="*/ 944384 h 1194314"/>
                <a:gd name="connsiteX6" fmla="*/ 2000993 w 2438542"/>
                <a:gd name="connsiteY6" fmla="*/ 1169709 h 1194314"/>
                <a:gd name="connsiteX7" fmla="*/ 645481 w 2438542"/>
                <a:gd name="connsiteY7" fmla="*/ 1167089 h 1194314"/>
                <a:gd name="connsiteX8" fmla="*/ 14 w 2438542"/>
                <a:gd name="connsiteY8" fmla="*/ 808851 h 1194314"/>
                <a:gd name="connsiteX9" fmla="*/ 117172 w 2438542"/>
                <a:gd name="connsiteY9" fmla="*/ 362732 h 1194314"/>
                <a:gd name="connsiteX10" fmla="*/ 641183 w 2438542"/>
                <a:gd name="connsiteY10" fmla="*/ 1164 h 1194314"/>
                <a:gd name="connsiteX11" fmla="*/ 1995753 w 2438542"/>
                <a:gd name="connsiteY11" fmla="*/ 1164 h 1194314"/>
                <a:gd name="connsiteX12" fmla="*/ 2438542 w 2438542"/>
                <a:gd name="connsiteY12" fmla="*/ 223869 h 1194314"/>
                <a:gd name="connsiteX0" fmla="*/ 2321868 w 2321868"/>
                <a:gd name="connsiteY0" fmla="*/ 223869 h 1195372"/>
                <a:gd name="connsiteX1" fmla="*/ 667418 w 2321868"/>
                <a:gd name="connsiteY1" fmla="*/ 223869 h 1195372"/>
                <a:gd name="connsiteX2" fmla="*/ 427567 w 2321868"/>
                <a:gd name="connsiteY2" fmla="*/ 417753 h 1195372"/>
                <a:gd name="connsiteX3" fmla="*/ 427567 w 2321868"/>
                <a:gd name="connsiteY3" fmla="*/ 755740 h 1195372"/>
                <a:gd name="connsiteX4" fmla="*/ 673852 w 2321868"/>
                <a:gd name="connsiteY4" fmla="*/ 944384 h 1195372"/>
                <a:gd name="connsiteX5" fmla="*/ 2319248 w 2321868"/>
                <a:gd name="connsiteY5" fmla="*/ 944384 h 1195372"/>
                <a:gd name="connsiteX6" fmla="*/ 1884319 w 2321868"/>
                <a:gd name="connsiteY6" fmla="*/ 1169709 h 1195372"/>
                <a:gd name="connsiteX7" fmla="*/ 528807 w 2321868"/>
                <a:gd name="connsiteY7" fmla="*/ 1167089 h 1195372"/>
                <a:gd name="connsiteX8" fmla="*/ 21 w 2321868"/>
                <a:gd name="connsiteY8" fmla="*/ 794563 h 1195372"/>
                <a:gd name="connsiteX9" fmla="*/ 498 w 2321868"/>
                <a:gd name="connsiteY9" fmla="*/ 362732 h 1195372"/>
                <a:gd name="connsiteX10" fmla="*/ 524509 w 2321868"/>
                <a:gd name="connsiteY10" fmla="*/ 1164 h 1195372"/>
                <a:gd name="connsiteX11" fmla="*/ 1879079 w 2321868"/>
                <a:gd name="connsiteY11" fmla="*/ 1164 h 1195372"/>
                <a:gd name="connsiteX12" fmla="*/ 2321868 w 2321868"/>
                <a:gd name="connsiteY12" fmla="*/ 223869 h 1195372"/>
                <a:gd name="connsiteX0" fmla="*/ 2322251 w 2322251"/>
                <a:gd name="connsiteY0" fmla="*/ 223869 h 1195372"/>
                <a:gd name="connsiteX1" fmla="*/ 667801 w 2322251"/>
                <a:gd name="connsiteY1" fmla="*/ 223869 h 1195372"/>
                <a:gd name="connsiteX2" fmla="*/ 427950 w 2322251"/>
                <a:gd name="connsiteY2" fmla="*/ 417753 h 1195372"/>
                <a:gd name="connsiteX3" fmla="*/ 427950 w 2322251"/>
                <a:gd name="connsiteY3" fmla="*/ 755740 h 1195372"/>
                <a:gd name="connsiteX4" fmla="*/ 674235 w 2322251"/>
                <a:gd name="connsiteY4" fmla="*/ 944384 h 1195372"/>
                <a:gd name="connsiteX5" fmla="*/ 2319631 w 2322251"/>
                <a:gd name="connsiteY5" fmla="*/ 944384 h 1195372"/>
                <a:gd name="connsiteX6" fmla="*/ 1884702 w 2322251"/>
                <a:gd name="connsiteY6" fmla="*/ 1169709 h 1195372"/>
                <a:gd name="connsiteX7" fmla="*/ 529190 w 2322251"/>
                <a:gd name="connsiteY7" fmla="*/ 1167089 h 1195372"/>
                <a:gd name="connsiteX8" fmla="*/ 404 w 2322251"/>
                <a:gd name="connsiteY8" fmla="*/ 794563 h 1195372"/>
                <a:gd name="connsiteX9" fmla="*/ 881 w 2322251"/>
                <a:gd name="connsiteY9" fmla="*/ 362732 h 1195372"/>
                <a:gd name="connsiteX10" fmla="*/ 524892 w 2322251"/>
                <a:gd name="connsiteY10" fmla="*/ 1164 h 1195372"/>
                <a:gd name="connsiteX11" fmla="*/ 1879462 w 2322251"/>
                <a:gd name="connsiteY11" fmla="*/ 1164 h 1195372"/>
                <a:gd name="connsiteX12" fmla="*/ 2322251 w 2322251"/>
                <a:gd name="connsiteY12" fmla="*/ 223869 h 1195372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74235 w 2322251"/>
                <a:gd name="connsiteY4" fmla="*/ 9443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427950 w 2322251"/>
                <a:gd name="connsiteY3" fmla="*/ 755740 h 1169709"/>
                <a:gd name="connsiteX4" fmla="*/ 662328 w 2322251"/>
                <a:gd name="connsiteY4" fmla="*/ 487184 h 1169709"/>
                <a:gd name="connsiteX5" fmla="*/ 2319631 w 2322251"/>
                <a:gd name="connsiteY5" fmla="*/ 944384 h 1169709"/>
                <a:gd name="connsiteX6" fmla="*/ 1884702 w 2322251"/>
                <a:gd name="connsiteY6" fmla="*/ 1169709 h 1169709"/>
                <a:gd name="connsiteX7" fmla="*/ 529190 w 2322251"/>
                <a:gd name="connsiteY7" fmla="*/ 1167089 h 1169709"/>
                <a:gd name="connsiteX8" fmla="*/ 404 w 2322251"/>
                <a:gd name="connsiteY8" fmla="*/ 794563 h 1169709"/>
                <a:gd name="connsiteX9" fmla="*/ 881 w 2322251"/>
                <a:gd name="connsiteY9" fmla="*/ 362732 h 1169709"/>
                <a:gd name="connsiteX10" fmla="*/ 524892 w 2322251"/>
                <a:gd name="connsiteY10" fmla="*/ 1164 h 1169709"/>
                <a:gd name="connsiteX11" fmla="*/ 1879462 w 2322251"/>
                <a:gd name="connsiteY11" fmla="*/ 1164 h 1169709"/>
                <a:gd name="connsiteX12" fmla="*/ 2322251 w 2322251"/>
                <a:gd name="connsiteY12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41775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169709"/>
                <a:gd name="connsiteX1" fmla="*/ 667801 w 2322251"/>
                <a:gd name="connsiteY1" fmla="*/ 223869 h 1169709"/>
                <a:gd name="connsiteX2" fmla="*/ 427950 w 2322251"/>
                <a:gd name="connsiteY2" fmla="*/ 360603 h 1169709"/>
                <a:gd name="connsiteX3" fmla="*/ 662328 w 2322251"/>
                <a:gd name="connsiteY3" fmla="*/ 487184 h 1169709"/>
                <a:gd name="connsiteX4" fmla="*/ 2319631 w 2322251"/>
                <a:gd name="connsiteY4" fmla="*/ 944384 h 1169709"/>
                <a:gd name="connsiteX5" fmla="*/ 1884702 w 2322251"/>
                <a:gd name="connsiteY5" fmla="*/ 1169709 h 1169709"/>
                <a:gd name="connsiteX6" fmla="*/ 529190 w 2322251"/>
                <a:gd name="connsiteY6" fmla="*/ 1167089 h 1169709"/>
                <a:gd name="connsiteX7" fmla="*/ 404 w 2322251"/>
                <a:gd name="connsiteY7" fmla="*/ 794563 h 1169709"/>
                <a:gd name="connsiteX8" fmla="*/ 881 w 2322251"/>
                <a:gd name="connsiteY8" fmla="*/ 362732 h 1169709"/>
                <a:gd name="connsiteX9" fmla="*/ 524892 w 2322251"/>
                <a:gd name="connsiteY9" fmla="*/ 1164 h 1169709"/>
                <a:gd name="connsiteX10" fmla="*/ 1879462 w 2322251"/>
                <a:gd name="connsiteY10" fmla="*/ 1164 h 1169709"/>
                <a:gd name="connsiteX11" fmla="*/ 2322251 w 2322251"/>
                <a:gd name="connsiteY11" fmla="*/ 223869 h 1169709"/>
                <a:gd name="connsiteX0" fmla="*/ 2322251 w 2322251"/>
                <a:gd name="connsiteY0" fmla="*/ 223869 h 1219591"/>
                <a:gd name="connsiteX1" fmla="*/ 667801 w 2322251"/>
                <a:gd name="connsiteY1" fmla="*/ 223869 h 1219591"/>
                <a:gd name="connsiteX2" fmla="*/ 427950 w 2322251"/>
                <a:gd name="connsiteY2" fmla="*/ 360603 h 1219591"/>
                <a:gd name="connsiteX3" fmla="*/ 662328 w 2322251"/>
                <a:gd name="connsiteY3" fmla="*/ 487184 h 1219591"/>
                <a:gd name="connsiteX4" fmla="*/ 1871956 w 2322251"/>
                <a:gd name="connsiteY4" fmla="*/ 487184 h 1219591"/>
                <a:gd name="connsiteX5" fmla="*/ 1884702 w 2322251"/>
                <a:gd name="connsiteY5" fmla="*/ 1169709 h 1219591"/>
                <a:gd name="connsiteX6" fmla="*/ 529190 w 2322251"/>
                <a:gd name="connsiteY6" fmla="*/ 1167089 h 1219591"/>
                <a:gd name="connsiteX7" fmla="*/ 404 w 2322251"/>
                <a:gd name="connsiteY7" fmla="*/ 794563 h 1219591"/>
                <a:gd name="connsiteX8" fmla="*/ 881 w 2322251"/>
                <a:gd name="connsiteY8" fmla="*/ 362732 h 1219591"/>
                <a:gd name="connsiteX9" fmla="*/ 524892 w 2322251"/>
                <a:gd name="connsiteY9" fmla="*/ 1164 h 1219591"/>
                <a:gd name="connsiteX10" fmla="*/ 1879462 w 2322251"/>
                <a:gd name="connsiteY10" fmla="*/ 1164 h 1219591"/>
                <a:gd name="connsiteX11" fmla="*/ 2322251 w 2322251"/>
                <a:gd name="connsiteY11" fmla="*/ 223869 h 1219591"/>
                <a:gd name="connsiteX0" fmla="*/ 2322251 w 2322251"/>
                <a:gd name="connsiteY0" fmla="*/ 223869 h 1219591"/>
                <a:gd name="connsiteX1" fmla="*/ 667801 w 2322251"/>
                <a:gd name="connsiteY1" fmla="*/ 223869 h 1219591"/>
                <a:gd name="connsiteX2" fmla="*/ 427950 w 2322251"/>
                <a:gd name="connsiteY2" fmla="*/ 360603 h 1219591"/>
                <a:gd name="connsiteX3" fmla="*/ 662328 w 2322251"/>
                <a:gd name="connsiteY3" fmla="*/ 487184 h 1219591"/>
                <a:gd name="connsiteX4" fmla="*/ 1871956 w 2322251"/>
                <a:gd name="connsiteY4" fmla="*/ 487184 h 1219591"/>
                <a:gd name="connsiteX5" fmla="*/ 1884702 w 2322251"/>
                <a:gd name="connsiteY5" fmla="*/ 1169709 h 1219591"/>
                <a:gd name="connsiteX6" fmla="*/ 529190 w 2322251"/>
                <a:gd name="connsiteY6" fmla="*/ 1167089 h 1219591"/>
                <a:gd name="connsiteX7" fmla="*/ 404 w 2322251"/>
                <a:gd name="connsiteY7" fmla="*/ 794563 h 1219591"/>
                <a:gd name="connsiteX8" fmla="*/ 881 w 2322251"/>
                <a:gd name="connsiteY8" fmla="*/ 362732 h 1219591"/>
                <a:gd name="connsiteX9" fmla="*/ 524892 w 2322251"/>
                <a:gd name="connsiteY9" fmla="*/ 1164 h 1219591"/>
                <a:gd name="connsiteX10" fmla="*/ 1879462 w 2322251"/>
                <a:gd name="connsiteY10" fmla="*/ 1164 h 1219591"/>
                <a:gd name="connsiteX11" fmla="*/ 2322251 w 2322251"/>
                <a:gd name="connsiteY11" fmla="*/ 223869 h 1219591"/>
                <a:gd name="connsiteX0" fmla="*/ 2322251 w 2322251"/>
                <a:gd name="connsiteY0" fmla="*/ 223869 h 1219591"/>
                <a:gd name="connsiteX1" fmla="*/ 667801 w 2322251"/>
                <a:gd name="connsiteY1" fmla="*/ 223869 h 1219591"/>
                <a:gd name="connsiteX2" fmla="*/ 427950 w 2322251"/>
                <a:gd name="connsiteY2" fmla="*/ 360603 h 1219591"/>
                <a:gd name="connsiteX3" fmla="*/ 662328 w 2322251"/>
                <a:gd name="connsiteY3" fmla="*/ 487184 h 1219591"/>
                <a:gd name="connsiteX4" fmla="*/ 1871956 w 2322251"/>
                <a:gd name="connsiteY4" fmla="*/ 487184 h 1219591"/>
                <a:gd name="connsiteX5" fmla="*/ 1884702 w 2322251"/>
                <a:gd name="connsiteY5" fmla="*/ 1169709 h 1219591"/>
                <a:gd name="connsiteX6" fmla="*/ 529190 w 2322251"/>
                <a:gd name="connsiteY6" fmla="*/ 1167089 h 1219591"/>
                <a:gd name="connsiteX7" fmla="*/ 404 w 2322251"/>
                <a:gd name="connsiteY7" fmla="*/ 794563 h 1219591"/>
                <a:gd name="connsiteX8" fmla="*/ 881 w 2322251"/>
                <a:gd name="connsiteY8" fmla="*/ 362732 h 1219591"/>
                <a:gd name="connsiteX9" fmla="*/ 524892 w 2322251"/>
                <a:gd name="connsiteY9" fmla="*/ 1164 h 1219591"/>
                <a:gd name="connsiteX10" fmla="*/ 1879462 w 2322251"/>
                <a:gd name="connsiteY10" fmla="*/ 1164 h 1219591"/>
                <a:gd name="connsiteX11" fmla="*/ 2322251 w 2322251"/>
                <a:gd name="connsiteY11" fmla="*/ 223869 h 1219591"/>
                <a:gd name="connsiteX0" fmla="*/ 2362292 w 2362292"/>
                <a:gd name="connsiteY0" fmla="*/ 223869 h 1171199"/>
                <a:gd name="connsiteX1" fmla="*/ 707842 w 2362292"/>
                <a:gd name="connsiteY1" fmla="*/ 223869 h 1171199"/>
                <a:gd name="connsiteX2" fmla="*/ 467991 w 2362292"/>
                <a:gd name="connsiteY2" fmla="*/ 360603 h 1171199"/>
                <a:gd name="connsiteX3" fmla="*/ 702369 w 2362292"/>
                <a:gd name="connsiteY3" fmla="*/ 487184 h 1171199"/>
                <a:gd name="connsiteX4" fmla="*/ 1911997 w 2362292"/>
                <a:gd name="connsiteY4" fmla="*/ 487184 h 1171199"/>
                <a:gd name="connsiteX5" fmla="*/ 1924743 w 2362292"/>
                <a:gd name="connsiteY5" fmla="*/ 1169709 h 1171199"/>
                <a:gd name="connsiteX6" fmla="*/ 583518 w 2362292"/>
                <a:gd name="connsiteY6" fmla="*/ 683695 h 1171199"/>
                <a:gd name="connsiteX7" fmla="*/ 40445 w 2362292"/>
                <a:gd name="connsiteY7" fmla="*/ 794563 h 1171199"/>
                <a:gd name="connsiteX8" fmla="*/ 40922 w 2362292"/>
                <a:gd name="connsiteY8" fmla="*/ 362732 h 1171199"/>
                <a:gd name="connsiteX9" fmla="*/ 564933 w 2362292"/>
                <a:gd name="connsiteY9" fmla="*/ 1164 h 1171199"/>
                <a:gd name="connsiteX10" fmla="*/ 1919503 w 2362292"/>
                <a:gd name="connsiteY10" fmla="*/ 1164 h 1171199"/>
                <a:gd name="connsiteX11" fmla="*/ 2362292 w 2362292"/>
                <a:gd name="connsiteY11" fmla="*/ 223869 h 1171199"/>
                <a:gd name="connsiteX0" fmla="*/ 2362292 w 2362292"/>
                <a:gd name="connsiteY0" fmla="*/ 223869 h 1171623"/>
                <a:gd name="connsiteX1" fmla="*/ 707842 w 2362292"/>
                <a:gd name="connsiteY1" fmla="*/ 223869 h 1171623"/>
                <a:gd name="connsiteX2" fmla="*/ 467991 w 2362292"/>
                <a:gd name="connsiteY2" fmla="*/ 360603 h 1171623"/>
                <a:gd name="connsiteX3" fmla="*/ 702369 w 2362292"/>
                <a:gd name="connsiteY3" fmla="*/ 487184 h 1171623"/>
                <a:gd name="connsiteX4" fmla="*/ 1911997 w 2362292"/>
                <a:gd name="connsiteY4" fmla="*/ 487184 h 1171623"/>
                <a:gd name="connsiteX5" fmla="*/ 1924743 w 2362292"/>
                <a:gd name="connsiteY5" fmla="*/ 1169709 h 1171623"/>
                <a:gd name="connsiteX6" fmla="*/ 583518 w 2362292"/>
                <a:gd name="connsiteY6" fmla="*/ 683695 h 1171623"/>
                <a:gd name="connsiteX7" fmla="*/ 40445 w 2362292"/>
                <a:gd name="connsiteY7" fmla="*/ 437375 h 1171623"/>
                <a:gd name="connsiteX8" fmla="*/ 40922 w 2362292"/>
                <a:gd name="connsiteY8" fmla="*/ 362732 h 1171623"/>
                <a:gd name="connsiteX9" fmla="*/ 564933 w 2362292"/>
                <a:gd name="connsiteY9" fmla="*/ 1164 h 1171623"/>
                <a:gd name="connsiteX10" fmla="*/ 1919503 w 2362292"/>
                <a:gd name="connsiteY10" fmla="*/ 1164 h 1171623"/>
                <a:gd name="connsiteX11" fmla="*/ 2362292 w 2362292"/>
                <a:gd name="connsiteY11" fmla="*/ 223869 h 1171623"/>
                <a:gd name="connsiteX0" fmla="*/ 2362292 w 2362292"/>
                <a:gd name="connsiteY0" fmla="*/ 223869 h 1171198"/>
                <a:gd name="connsiteX1" fmla="*/ 707842 w 2362292"/>
                <a:gd name="connsiteY1" fmla="*/ 223869 h 1171198"/>
                <a:gd name="connsiteX2" fmla="*/ 467991 w 2362292"/>
                <a:gd name="connsiteY2" fmla="*/ 360603 h 1171198"/>
                <a:gd name="connsiteX3" fmla="*/ 702369 w 2362292"/>
                <a:gd name="connsiteY3" fmla="*/ 487184 h 1171198"/>
                <a:gd name="connsiteX4" fmla="*/ 1911997 w 2362292"/>
                <a:gd name="connsiteY4" fmla="*/ 487184 h 1171198"/>
                <a:gd name="connsiteX5" fmla="*/ 1924743 w 2362292"/>
                <a:gd name="connsiteY5" fmla="*/ 1169709 h 1171198"/>
                <a:gd name="connsiteX6" fmla="*/ 583518 w 2362292"/>
                <a:gd name="connsiteY6" fmla="*/ 683695 h 1171198"/>
                <a:gd name="connsiteX7" fmla="*/ 40445 w 2362292"/>
                <a:gd name="connsiteY7" fmla="*/ 437375 h 1171198"/>
                <a:gd name="connsiteX8" fmla="*/ 40922 w 2362292"/>
                <a:gd name="connsiteY8" fmla="*/ 362732 h 1171198"/>
                <a:gd name="connsiteX9" fmla="*/ 564933 w 2362292"/>
                <a:gd name="connsiteY9" fmla="*/ 1164 h 1171198"/>
                <a:gd name="connsiteX10" fmla="*/ 1919503 w 2362292"/>
                <a:gd name="connsiteY10" fmla="*/ 1164 h 1171198"/>
                <a:gd name="connsiteX11" fmla="*/ 2362292 w 2362292"/>
                <a:gd name="connsiteY11" fmla="*/ 223869 h 1171198"/>
                <a:gd name="connsiteX0" fmla="*/ 2322253 w 2322253"/>
                <a:gd name="connsiteY0" fmla="*/ 223869 h 1171198"/>
                <a:gd name="connsiteX1" fmla="*/ 667803 w 2322253"/>
                <a:gd name="connsiteY1" fmla="*/ 223869 h 1171198"/>
                <a:gd name="connsiteX2" fmla="*/ 427952 w 2322253"/>
                <a:gd name="connsiteY2" fmla="*/ 360603 h 1171198"/>
                <a:gd name="connsiteX3" fmla="*/ 662330 w 2322253"/>
                <a:gd name="connsiteY3" fmla="*/ 487184 h 1171198"/>
                <a:gd name="connsiteX4" fmla="*/ 1871958 w 2322253"/>
                <a:gd name="connsiteY4" fmla="*/ 487184 h 1171198"/>
                <a:gd name="connsiteX5" fmla="*/ 1884704 w 2322253"/>
                <a:gd name="connsiteY5" fmla="*/ 1169709 h 1171198"/>
                <a:gd name="connsiteX6" fmla="*/ 543479 w 2322253"/>
                <a:gd name="connsiteY6" fmla="*/ 683695 h 1171198"/>
                <a:gd name="connsiteX7" fmla="*/ 406 w 2322253"/>
                <a:gd name="connsiteY7" fmla="*/ 437375 h 1171198"/>
                <a:gd name="connsiteX8" fmla="*/ 883 w 2322253"/>
                <a:gd name="connsiteY8" fmla="*/ 362732 h 1171198"/>
                <a:gd name="connsiteX9" fmla="*/ 524894 w 2322253"/>
                <a:gd name="connsiteY9" fmla="*/ 1164 h 1171198"/>
                <a:gd name="connsiteX10" fmla="*/ 1879464 w 2322253"/>
                <a:gd name="connsiteY10" fmla="*/ 1164 h 1171198"/>
                <a:gd name="connsiteX11" fmla="*/ 2322253 w 2322253"/>
                <a:gd name="connsiteY11" fmla="*/ 223869 h 1171198"/>
                <a:gd name="connsiteX0" fmla="*/ 2322253 w 2322253"/>
                <a:gd name="connsiteY0" fmla="*/ 223869 h 1171198"/>
                <a:gd name="connsiteX1" fmla="*/ 667803 w 2322253"/>
                <a:gd name="connsiteY1" fmla="*/ 223869 h 1171198"/>
                <a:gd name="connsiteX2" fmla="*/ 427952 w 2322253"/>
                <a:gd name="connsiteY2" fmla="*/ 360603 h 1171198"/>
                <a:gd name="connsiteX3" fmla="*/ 662330 w 2322253"/>
                <a:gd name="connsiteY3" fmla="*/ 487184 h 1171198"/>
                <a:gd name="connsiteX4" fmla="*/ 1871958 w 2322253"/>
                <a:gd name="connsiteY4" fmla="*/ 487184 h 1171198"/>
                <a:gd name="connsiteX5" fmla="*/ 1884704 w 2322253"/>
                <a:gd name="connsiteY5" fmla="*/ 1169709 h 1171198"/>
                <a:gd name="connsiteX6" fmla="*/ 543479 w 2322253"/>
                <a:gd name="connsiteY6" fmla="*/ 683695 h 1171198"/>
                <a:gd name="connsiteX7" fmla="*/ 406 w 2322253"/>
                <a:gd name="connsiteY7" fmla="*/ 437375 h 1171198"/>
                <a:gd name="connsiteX8" fmla="*/ 883 w 2322253"/>
                <a:gd name="connsiteY8" fmla="*/ 362732 h 1171198"/>
                <a:gd name="connsiteX9" fmla="*/ 524894 w 2322253"/>
                <a:gd name="connsiteY9" fmla="*/ 1164 h 1171198"/>
                <a:gd name="connsiteX10" fmla="*/ 1879464 w 2322253"/>
                <a:gd name="connsiteY10" fmla="*/ 1164 h 1171198"/>
                <a:gd name="connsiteX11" fmla="*/ 2322253 w 2322253"/>
                <a:gd name="connsiteY11" fmla="*/ 223869 h 1171198"/>
                <a:gd name="connsiteX0" fmla="*/ 2322253 w 2322253"/>
                <a:gd name="connsiteY0" fmla="*/ 223869 h 1171198"/>
                <a:gd name="connsiteX1" fmla="*/ 667803 w 2322253"/>
                <a:gd name="connsiteY1" fmla="*/ 223869 h 1171198"/>
                <a:gd name="connsiteX2" fmla="*/ 427952 w 2322253"/>
                <a:gd name="connsiteY2" fmla="*/ 360603 h 1171198"/>
                <a:gd name="connsiteX3" fmla="*/ 662330 w 2322253"/>
                <a:gd name="connsiteY3" fmla="*/ 487184 h 1171198"/>
                <a:gd name="connsiteX4" fmla="*/ 1871958 w 2322253"/>
                <a:gd name="connsiteY4" fmla="*/ 487184 h 1171198"/>
                <a:gd name="connsiteX5" fmla="*/ 1884704 w 2322253"/>
                <a:gd name="connsiteY5" fmla="*/ 1169709 h 1171198"/>
                <a:gd name="connsiteX6" fmla="*/ 543479 w 2322253"/>
                <a:gd name="connsiteY6" fmla="*/ 683695 h 1171198"/>
                <a:gd name="connsiteX7" fmla="*/ 406 w 2322253"/>
                <a:gd name="connsiteY7" fmla="*/ 437375 h 1171198"/>
                <a:gd name="connsiteX8" fmla="*/ 883 w 2322253"/>
                <a:gd name="connsiteY8" fmla="*/ 362732 h 1171198"/>
                <a:gd name="connsiteX9" fmla="*/ 524894 w 2322253"/>
                <a:gd name="connsiteY9" fmla="*/ 1164 h 1171198"/>
                <a:gd name="connsiteX10" fmla="*/ 1879464 w 2322253"/>
                <a:gd name="connsiteY10" fmla="*/ 1164 h 1171198"/>
                <a:gd name="connsiteX11" fmla="*/ 2322253 w 2322253"/>
                <a:gd name="connsiteY11" fmla="*/ 223869 h 1171198"/>
                <a:gd name="connsiteX0" fmla="*/ 2325262 w 2325262"/>
                <a:gd name="connsiteY0" fmla="*/ 223869 h 1171198"/>
                <a:gd name="connsiteX1" fmla="*/ 670812 w 2325262"/>
                <a:gd name="connsiteY1" fmla="*/ 223869 h 1171198"/>
                <a:gd name="connsiteX2" fmla="*/ 430961 w 2325262"/>
                <a:gd name="connsiteY2" fmla="*/ 360603 h 1171198"/>
                <a:gd name="connsiteX3" fmla="*/ 665339 w 2325262"/>
                <a:gd name="connsiteY3" fmla="*/ 487184 h 1171198"/>
                <a:gd name="connsiteX4" fmla="*/ 1874967 w 2325262"/>
                <a:gd name="connsiteY4" fmla="*/ 487184 h 1171198"/>
                <a:gd name="connsiteX5" fmla="*/ 1887713 w 2325262"/>
                <a:gd name="connsiteY5" fmla="*/ 1169709 h 1171198"/>
                <a:gd name="connsiteX6" fmla="*/ 546488 w 2325262"/>
                <a:gd name="connsiteY6" fmla="*/ 683695 h 1171198"/>
                <a:gd name="connsiteX7" fmla="*/ 3415 w 2325262"/>
                <a:gd name="connsiteY7" fmla="*/ 437375 h 1171198"/>
                <a:gd name="connsiteX8" fmla="*/ 3892 w 2325262"/>
                <a:gd name="connsiteY8" fmla="*/ 362732 h 1171198"/>
                <a:gd name="connsiteX9" fmla="*/ 527903 w 2325262"/>
                <a:gd name="connsiteY9" fmla="*/ 1164 h 1171198"/>
                <a:gd name="connsiteX10" fmla="*/ 1882473 w 2325262"/>
                <a:gd name="connsiteY10" fmla="*/ 1164 h 1171198"/>
                <a:gd name="connsiteX11" fmla="*/ 2325262 w 2325262"/>
                <a:gd name="connsiteY11" fmla="*/ 223869 h 1171198"/>
                <a:gd name="connsiteX0" fmla="*/ 2325262 w 2325262"/>
                <a:gd name="connsiteY0" fmla="*/ 223869 h 711584"/>
                <a:gd name="connsiteX1" fmla="*/ 670812 w 2325262"/>
                <a:gd name="connsiteY1" fmla="*/ 223869 h 711584"/>
                <a:gd name="connsiteX2" fmla="*/ 430961 w 2325262"/>
                <a:gd name="connsiteY2" fmla="*/ 360603 h 711584"/>
                <a:gd name="connsiteX3" fmla="*/ 665339 w 2325262"/>
                <a:gd name="connsiteY3" fmla="*/ 487184 h 711584"/>
                <a:gd name="connsiteX4" fmla="*/ 1874967 w 2325262"/>
                <a:gd name="connsiteY4" fmla="*/ 487184 h 711584"/>
                <a:gd name="connsiteX5" fmla="*/ 1604344 w 2325262"/>
                <a:gd name="connsiteY5" fmla="*/ 683934 h 711584"/>
                <a:gd name="connsiteX6" fmla="*/ 546488 w 2325262"/>
                <a:gd name="connsiteY6" fmla="*/ 683695 h 711584"/>
                <a:gd name="connsiteX7" fmla="*/ 3415 w 2325262"/>
                <a:gd name="connsiteY7" fmla="*/ 437375 h 711584"/>
                <a:gd name="connsiteX8" fmla="*/ 3892 w 2325262"/>
                <a:gd name="connsiteY8" fmla="*/ 362732 h 711584"/>
                <a:gd name="connsiteX9" fmla="*/ 527903 w 2325262"/>
                <a:gd name="connsiteY9" fmla="*/ 1164 h 711584"/>
                <a:gd name="connsiteX10" fmla="*/ 1882473 w 2325262"/>
                <a:gd name="connsiteY10" fmla="*/ 1164 h 711584"/>
                <a:gd name="connsiteX11" fmla="*/ 2325262 w 2325262"/>
                <a:gd name="connsiteY11" fmla="*/ 223869 h 711584"/>
                <a:gd name="connsiteX0" fmla="*/ 2325262 w 2325262"/>
                <a:gd name="connsiteY0" fmla="*/ 223869 h 701890"/>
                <a:gd name="connsiteX1" fmla="*/ 670812 w 2325262"/>
                <a:gd name="connsiteY1" fmla="*/ 223869 h 701890"/>
                <a:gd name="connsiteX2" fmla="*/ 430961 w 2325262"/>
                <a:gd name="connsiteY2" fmla="*/ 360603 h 701890"/>
                <a:gd name="connsiteX3" fmla="*/ 665339 w 2325262"/>
                <a:gd name="connsiteY3" fmla="*/ 487184 h 701890"/>
                <a:gd name="connsiteX4" fmla="*/ 1874967 w 2325262"/>
                <a:gd name="connsiteY4" fmla="*/ 487184 h 701890"/>
                <a:gd name="connsiteX5" fmla="*/ 1604344 w 2325262"/>
                <a:gd name="connsiteY5" fmla="*/ 683934 h 701890"/>
                <a:gd name="connsiteX6" fmla="*/ 546488 w 2325262"/>
                <a:gd name="connsiteY6" fmla="*/ 683695 h 701890"/>
                <a:gd name="connsiteX7" fmla="*/ 3415 w 2325262"/>
                <a:gd name="connsiteY7" fmla="*/ 437375 h 701890"/>
                <a:gd name="connsiteX8" fmla="*/ 3892 w 2325262"/>
                <a:gd name="connsiteY8" fmla="*/ 362732 h 701890"/>
                <a:gd name="connsiteX9" fmla="*/ 527903 w 2325262"/>
                <a:gd name="connsiteY9" fmla="*/ 1164 h 701890"/>
                <a:gd name="connsiteX10" fmla="*/ 1882473 w 2325262"/>
                <a:gd name="connsiteY10" fmla="*/ 1164 h 701890"/>
                <a:gd name="connsiteX11" fmla="*/ 2325262 w 2325262"/>
                <a:gd name="connsiteY11" fmla="*/ 223869 h 701890"/>
                <a:gd name="connsiteX0" fmla="*/ 2325262 w 2325262"/>
                <a:gd name="connsiteY0" fmla="*/ 223869 h 683939"/>
                <a:gd name="connsiteX1" fmla="*/ 670812 w 2325262"/>
                <a:gd name="connsiteY1" fmla="*/ 223869 h 683939"/>
                <a:gd name="connsiteX2" fmla="*/ 430961 w 2325262"/>
                <a:gd name="connsiteY2" fmla="*/ 360603 h 683939"/>
                <a:gd name="connsiteX3" fmla="*/ 665339 w 2325262"/>
                <a:gd name="connsiteY3" fmla="*/ 487184 h 683939"/>
                <a:gd name="connsiteX4" fmla="*/ 1874967 w 2325262"/>
                <a:gd name="connsiteY4" fmla="*/ 487184 h 683939"/>
                <a:gd name="connsiteX5" fmla="*/ 1604344 w 2325262"/>
                <a:gd name="connsiteY5" fmla="*/ 683934 h 683939"/>
                <a:gd name="connsiteX6" fmla="*/ 546488 w 2325262"/>
                <a:gd name="connsiteY6" fmla="*/ 683695 h 683939"/>
                <a:gd name="connsiteX7" fmla="*/ 3415 w 2325262"/>
                <a:gd name="connsiteY7" fmla="*/ 437375 h 683939"/>
                <a:gd name="connsiteX8" fmla="*/ 3892 w 2325262"/>
                <a:gd name="connsiteY8" fmla="*/ 362732 h 683939"/>
                <a:gd name="connsiteX9" fmla="*/ 527903 w 2325262"/>
                <a:gd name="connsiteY9" fmla="*/ 1164 h 683939"/>
                <a:gd name="connsiteX10" fmla="*/ 1882473 w 2325262"/>
                <a:gd name="connsiteY10" fmla="*/ 1164 h 683939"/>
                <a:gd name="connsiteX11" fmla="*/ 2325262 w 2325262"/>
                <a:gd name="connsiteY11" fmla="*/ 223869 h 683939"/>
                <a:gd name="connsiteX0" fmla="*/ 2325262 w 2325262"/>
                <a:gd name="connsiteY0" fmla="*/ 223869 h 683939"/>
                <a:gd name="connsiteX1" fmla="*/ 670812 w 2325262"/>
                <a:gd name="connsiteY1" fmla="*/ 223869 h 683939"/>
                <a:gd name="connsiteX2" fmla="*/ 430961 w 2325262"/>
                <a:gd name="connsiteY2" fmla="*/ 360603 h 683939"/>
                <a:gd name="connsiteX3" fmla="*/ 665339 w 2325262"/>
                <a:gd name="connsiteY3" fmla="*/ 487184 h 683939"/>
                <a:gd name="connsiteX4" fmla="*/ 1874967 w 2325262"/>
                <a:gd name="connsiteY4" fmla="*/ 487184 h 683939"/>
                <a:gd name="connsiteX5" fmla="*/ 1604344 w 2325262"/>
                <a:gd name="connsiteY5" fmla="*/ 683934 h 683939"/>
                <a:gd name="connsiteX6" fmla="*/ 546488 w 2325262"/>
                <a:gd name="connsiteY6" fmla="*/ 683695 h 683939"/>
                <a:gd name="connsiteX7" fmla="*/ 3415 w 2325262"/>
                <a:gd name="connsiteY7" fmla="*/ 437375 h 683939"/>
                <a:gd name="connsiteX8" fmla="*/ 3892 w 2325262"/>
                <a:gd name="connsiteY8" fmla="*/ 362732 h 683939"/>
                <a:gd name="connsiteX9" fmla="*/ 527903 w 2325262"/>
                <a:gd name="connsiteY9" fmla="*/ 1164 h 683939"/>
                <a:gd name="connsiteX10" fmla="*/ 1882473 w 2325262"/>
                <a:gd name="connsiteY10" fmla="*/ 1164 h 683939"/>
                <a:gd name="connsiteX11" fmla="*/ 2325262 w 2325262"/>
                <a:gd name="connsiteY11" fmla="*/ 223869 h 683939"/>
                <a:gd name="connsiteX0" fmla="*/ 2322253 w 2322253"/>
                <a:gd name="connsiteY0" fmla="*/ 223869 h 683939"/>
                <a:gd name="connsiteX1" fmla="*/ 667803 w 2322253"/>
                <a:gd name="connsiteY1" fmla="*/ 223869 h 683939"/>
                <a:gd name="connsiteX2" fmla="*/ 427952 w 2322253"/>
                <a:gd name="connsiteY2" fmla="*/ 360603 h 683939"/>
                <a:gd name="connsiteX3" fmla="*/ 662330 w 2322253"/>
                <a:gd name="connsiteY3" fmla="*/ 487184 h 683939"/>
                <a:gd name="connsiteX4" fmla="*/ 1871958 w 2322253"/>
                <a:gd name="connsiteY4" fmla="*/ 487184 h 683939"/>
                <a:gd name="connsiteX5" fmla="*/ 1601335 w 2322253"/>
                <a:gd name="connsiteY5" fmla="*/ 683934 h 683939"/>
                <a:gd name="connsiteX6" fmla="*/ 543479 w 2322253"/>
                <a:gd name="connsiteY6" fmla="*/ 683695 h 683939"/>
                <a:gd name="connsiteX7" fmla="*/ 406 w 2322253"/>
                <a:gd name="connsiteY7" fmla="*/ 437375 h 683939"/>
                <a:gd name="connsiteX8" fmla="*/ 883 w 2322253"/>
                <a:gd name="connsiteY8" fmla="*/ 362732 h 683939"/>
                <a:gd name="connsiteX9" fmla="*/ 524894 w 2322253"/>
                <a:gd name="connsiteY9" fmla="*/ 1164 h 683939"/>
                <a:gd name="connsiteX10" fmla="*/ 1879464 w 2322253"/>
                <a:gd name="connsiteY10" fmla="*/ 1164 h 683939"/>
                <a:gd name="connsiteX11" fmla="*/ 2322253 w 2322253"/>
                <a:gd name="connsiteY11" fmla="*/ 223869 h 683939"/>
                <a:gd name="connsiteX0" fmla="*/ 2322253 w 2322253"/>
                <a:gd name="connsiteY0" fmla="*/ 223869 h 683939"/>
                <a:gd name="connsiteX1" fmla="*/ 667803 w 2322253"/>
                <a:gd name="connsiteY1" fmla="*/ 223869 h 683939"/>
                <a:gd name="connsiteX2" fmla="*/ 427952 w 2322253"/>
                <a:gd name="connsiteY2" fmla="*/ 360603 h 683939"/>
                <a:gd name="connsiteX3" fmla="*/ 662330 w 2322253"/>
                <a:gd name="connsiteY3" fmla="*/ 487184 h 683939"/>
                <a:gd name="connsiteX4" fmla="*/ 1871958 w 2322253"/>
                <a:gd name="connsiteY4" fmla="*/ 487184 h 683939"/>
                <a:gd name="connsiteX5" fmla="*/ 1601335 w 2322253"/>
                <a:gd name="connsiteY5" fmla="*/ 683934 h 683939"/>
                <a:gd name="connsiteX6" fmla="*/ 543479 w 2322253"/>
                <a:gd name="connsiteY6" fmla="*/ 683695 h 683939"/>
                <a:gd name="connsiteX7" fmla="*/ 406 w 2322253"/>
                <a:gd name="connsiteY7" fmla="*/ 437375 h 683939"/>
                <a:gd name="connsiteX8" fmla="*/ 883 w 2322253"/>
                <a:gd name="connsiteY8" fmla="*/ 362732 h 683939"/>
                <a:gd name="connsiteX9" fmla="*/ 524894 w 2322253"/>
                <a:gd name="connsiteY9" fmla="*/ 1164 h 683939"/>
                <a:gd name="connsiteX10" fmla="*/ 1879464 w 2322253"/>
                <a:gd name="connsiteY10" fmla="*/ 1164 h 683939"/>
                <a:gd name="connsiteX11" fmla="*/ 2322253 w 2322253"/>
                <a:gd name="connsiteY11" fmla="*/ 223869 h 683939"/>
                <a:gd name="connsiteX0" fmla="*/ 2321848 w 2321848"/>
                <a:gd name="connsiteY0" fmla="*/ 223869 h 683939"/>
                <a:gd name="connsiteX1" fmla="*/ 667398 w 2321848"/>
                <a:gd name="connsiteY1" fmla="*/ 223869 h 683939"/>
                <a:gd name="connsiteX2" fmla="*/ 427547 w 2321848"/>
                <a:gd name="connsiteY2" fmla="*/ 360603 h 683939"/>
                <a:gd name="connsiteX3" fmla="*/ 661925 w 2321848"/>
                <a:gd name="connsiteY3" fmla="*/ 487184 h 683939"/>
                <a:gd name="connsiteX4" fmla="*/ 1871553 w 2321848"/>
                <a:gd name="connsiteY4" fmla="*/ 487184 h 683939"/>
                <a:gd name="connsiteX5" fmla="*/ 1600930 w 2321848"/>
                <a:gd name="connsiteY5" fmla="*/ 683934 h 683939"/>
                <a:gd name="connsiteX6" fmla="*/ 543074 w 2321848"/>
                <a:gd name="connsiteY6" fmla="*/ 683695 h 683939"/>
                <a:gd name="connsiteX7" fmla="*/ 1 w 2321848"/>
                <a:gd name="connsiteY7" fmla="*/ 437375 h 683939"/>
                <a:gd name="connsiteX8" fmla="*/ 478 w 2321848"/>
                <a:gd name="connsiteY8" fmla="*/ 362732 h 683939"/>
                <a:gd name="connsiteX9" fmla="*/ 524489 w 2321848"/>
                <a:gd name="connsiteY9" fmla="*/ 1164 h 683939"/>
                <a:gd name="connsiteX10" fmla="*/ 1879059 w 2321848"/>
                <a:gd name="connsiteY10" fmla="*/ 1164 h 683939"/>
                <a:gd name="connsiteX11" fmla="*/ 2321848 w 2321848"/>
                <a:gd name="connsiteY11" fmla="*/ 223869 h 683939"/>
                <a:gd name="connsiteX0" fmla="*/ 2321370 w 2321370"/>
                <a:gd name="connsiteY0" fmla="*/ 223869 h 700415"/>
                <a:gd name="connsiteX1" fmla="*/ 666920 w 2321370"/>
                <a:gd name="connsiteY1" fmla="*/ 223869 h 700415"/>
                <a:gd name="connsiteX2" fmla="*/ 427069 w 2321370"/>
                <a:gd name="connsiteY2" fmla="*/ 360603 h 700415"/>
                <a:gd name="connsiteX3" fmla="*/ 661447 w 2321370"/>
                <a:gd name="connsiteY3" fmla="*/ 487184 h 700415"/>
                <a:gd name="connsiteX4" fmla="*/ 1871075 w 2321370"/>
                <a:gd name="connsiteY4" fmla="*/ 487184 h 700415"/>
                <a:gd name="connsiteX5" fmla="*/ 1600452 w 2321370"/>
                <a:gd name="connsiteY5" fmla="*/ 683934 h 700415"/>
                <a:gd name="connsiteX6" fmla="*/ 542596 w 2321370"/>
                <a:gd name="connsiteY6" fmla="*/ 683695 h 700415"/>
                <a:gd name="connsiteX7" fmla="*/ 1904 w 2321370"/>
                <a:gd name="connsiteY7" fmla="*/ 458806 h 700415"/>
                <a:gd name="connsiteX8" fmla="*/ 0 w 2321370"/>
                <a:gd name="connsiteY8" fmla="*/ 362732 h 700415"/>
                <a:gd name="connsiteX9" fmla="*/ 524011 w 2321370"/>
                <a:gd name="connsiteY9" fmla="*/ 1164 h 700415"/>
                <a:gd name="connsiteX10" fmla="*/ 1878581 w 2321370"/>
                <a:gd name="connsiteY10" fmla="*/ 1164 h 700415"/>
                <a:gd name="connsiteX11" fmla="*/ 2321370 w 2321370"/>
                <a:gd name="connsiteY11" fmla="*/ 223869 h 700415"/>
                <a:gd name="connsiteX0" fmla="*/ 2321370 w 2321370"/>
                <a:gd name="connsiteY0" fmla="*/ 223869 h 700415"/>
                <a:gd name="connsiteX1" fmla="*/ 666920 w 2321370"/>
                <a:gd name="connsiteY1" fmla="*/ 223869 h 700415"/>
                <a:gd name="connsiteX2" fmla="*/ 427069 w 2321370"/>
                <a:gd name="connsiteY2" fmla="*/ 360603 h 700415"/>
                <a:gd name="connsiteX3" fmla="*/ 661447 w 2321370"/>
                <a:gd name="connsiteY3" fmla="*/ 487184 h 700415"/>
                <a:gd name="connsiteX4" fmla="*/ 1871075 w 2321370"/>
                <a:gd name="connsiteY4" fmla="*/ 487184 h 700415"/>
                <a:gd name="connsiteX5" fmla="*/ 1600452 w 2321370"/>
                <a:gd name="connsiteY5" fmla="*/ 683934 h 700415"/>
                <a:gd name="connsiteX6" fmla="*/ 542596 w 2321370"/>
                <a:gd name="connsiteY6" fmla="*/ 683695 h 700415"/>
                <a:gd name="connsiteX7" fmla="*/ 1904 w 2321370"/>
                <a:gd name="connsiteY7" fmla="*/ 458806 h 700415"/>
                <a:gd name="connsiteX8" fmla="*/ 0 w 2321370"/>
                <a:gd name="connsiteY8" fmla="*/ 362732 h 700415"/>
                <a:gd name="connsiteX9" fmla="*/ 524011 w 2321370"/>
                <a:gd name="connsiteY9" fmla="*/ 1164 h 700415"/>
                <a:gd name="connsiteX10" fmla="*/ 1878581 w 2321370"/>
                <a:gd name="connsiteY10" fmla="*/ 1164 h 700415"/>
                <a:gd name="connsiteX11" fmla="*/ 2321370 w 2321370"/>
                <a:gd name="connsiteY11" fmla="*/ 223869 h 700415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  <a:gd name="connsiteX0" fmla="*/ 2321370 w 2321370"/>
                <a:gd name="connsiteY0" fmla="*/ 223869 h 683939"/>
                <a:gd name="connsiteX1" fmla="*/ 666920 w 2321370"/>
                <a:gd name="connsiteY1" fmla="*/ 223869 h 683939"/>
                <a:gd name="connsiteX2" fmla="*/ 427069 w 2321370"/>
                <a:gd name="connsiteY2" fmla="*/ 360603 h 683939"/>
                <a:gd name="connsiteX3" fmla="*/ 661447 w 2321370"/>
                <a:gd name="connsiteY3" fmla="*/ 487184 h 683939"/>
                <a:gd name="connsiteX4" fmla="*/ 1871075 w 2321370"/>
                <a:gd name="connsiteY4" fmla="*/ 487184 h 683939"/>
                <a:gd name="connsiteX5" fmla="*/ 1600452 w 2321370"/>
                <a:gd name="connsiteY5" fmla="*/ 683934 h 683939"/>
                <a:gd name="connsiteX6" fmla="*/ 542596 w 2321370"/>
                <a:gd name="connsiteY6" fmla="*/ 683695 h 683939"/>
                <a:gd name="connsiteX7" fmla="*/ 1904 w 2321370"/>
                <a:gd name="connsiteY7" fmla="*/ 458806 h 683939"/>
                <a:gd name="connsiteX8" fmla="*/ 0 w 2321370"/>
                <a:gd name="connsiteY8" fmla="*/ 362732 h 683939"/>
                <a:gd name="connsiteX9" fmla="*/ 524011 w 2321370"/>
                <a:gd name="connsiteY9" fmla="*/ 1164 h 683939"/>
                <a:gd name="connsiteX10" fmla="*/ 1878581 w 2321370"/>
                <a:gd name="connsiteY10" fmla="*/ 1164 h 683939"/>
                <a:gd name="connsiteX11" fmla="*/ 2321370 w 2321370"/>
                <a:gd name="connsiteY11" fmla="*/ 223869 h 68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21370" h="683939">
                  <a:moveTo>
                    <a:pt x="2321370" y="223869"/>
                  </a:moveTo>
                  <a:lnTo>
                    <a:pt x="666920" y="223869"/>
                  </a:lnTo>
                  <a:cubicBezTo>
                    <a:pt x="446453" y="227608"/>
                    <a:pt x="427981" y="316717"/>
                    <a:pt x="427069" y="360603"/>
                  </a:cubicBezTo>
                  <a:cubicBezTo>
                    <a:pt x="426157" y="404489"/>
                    <a:pt x="451735" y="485137"/>
                    <a:pt x="661447" y="487184"/>
                  </a:cubicBezTo>
                  <a:lnTo>
                    <a:pt x="1871075" y="487184"/>
                  </a:lnTo>
                  <a:cubicBezTo>
                    <a:pt x="1798587" y="635655"/>
                    <a:pt x="1814721" y="684519"/>
                    <a:pt x="1600452" y="683934"/>
                  </a:cubicBezTo>
                  <a:lnTo>
                    <a:pt x="542596" y="683695"/>
                  </a:lnTo>
                  <a:cubicBezTo>
                    <a:pt x="238071" y="681893"/>
                    <a:pt x="1849" y="617074"/>
                    <a:pt x="1904" y="458806"/>
                  </a:cubicBezTo>
                  <a:cubicBezTo>
                    <a:pt x="-422" y="421982"/>
                    <a:pt x="692" y="394556"/>
                    <a:pt x="0" y="362732"/>
                  </a:cubicBezTo>
                  <a:cubicBezTo>
                    <a:pt x="4071" y="128502"/>
                    <a:pt x="321393" y="3784"/>
                    <a:pt x="524011" y="1164"/>
                  </a:cubicBezTo>
                  <a:cubicBezTo>
                    <a:pt x="726629" y="-1456"/>
                    <a:pt x="1427058" y="1164"/>
                    <a:pt x="1878581" y="1164"/>
                  </a:cubicBezTo>
                  <a:cubicBezTo>
                    <a:pt x="2031417" y="9898"/>
                    <a:pt x="2252376" y="65792"/>
                    <a:pt x="2321370" y="223869"/>
                  </a:cubicBezTo>
                  <a:close/>
                </a:path>
              </a:pathLst>
            </a:custGeom>
            <a:solidFill>
              <a:srgbClr val="A2A1A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C203067-B9C3-486D-8AEB-8F37BFB12DEC}"/>
              </a:ext>
            </a:extLst>
          </p:cNvPr>
          <p:cNvSpPr txBox="1"/>
          <p:nvPr userDrawn="1"/>
        </p:nvSpPr>
        <p:spPr>
          <a:xfrm>
            <a:off x="127356" y="6568288"/>
            <a:ext cx="1262515" cy="328225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/>
            <a:r>
              <a:rPr lang="en-US" altLang="ja-JP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Confidential</a:t>
            </a:r>
            <a:endParaRPr kumimoji="1" lang="ja-JP" altLang="en-US" sz="1333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5451BAF-2D96-40D5-9692-67241FAF9B41}"/>
              </a:ext>
            </a:extLst>
          </p:cNvPr>
          <p:cNvSpPr txBox="1"/>
          <p:nvPr userDrawn="1"/>
        </p:nvSpPr>
        <p:spPr>
          <a:xfrm>
            <a:off x="4773905" y="6568288"/>
            <a:ext cx="2618656" cy="328225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/>
            <a:r>
              <a:rPr lang="en-US" altLang="ja-JP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©</a:t>
            </a:r>
            <a:r>
              <a:rPr lang="ja-JP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2023 Honda R&amp;D Co., Ltd. </a:t>
            </a:r>
            <a:endParaRPr kumimoji="1" lang="ja-JP" altLang="en-US" sz="1333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E58DB3-2C8E-429E-98DC-B7983B32E19F}"/>
              </a:ext>
            </a:extLst>
          </p:cNvPr>
          <p:cNvSpPr txBox="1"/>
          <p:nvPr userDrawn="1"/>
        </p:nvSpPr>
        <p:spPr>
          <a:xfrm>
            <a:off x="11462083" y="4217"/>
            <a:ext cx="726338" cy="257369"/>
          </a:xfrm>
          <a:prstGeom prst="rect">
            <a:avLst/>
          </a:prstGeom>
        </p:spPr>
        <p:txBody>
          <a:bodyPr lIns="91398" tIns="45718" rIns="91398" bIns="45718"/>
          <a:lstStyle>
            <a:defPPr>
              <a:defRPr lang="ja-JP"/>
            </a:defPPr>
            <a:lvl1pPr algn="r" defTabSz="913924">
              <a:defRPr sz="12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fld id="{9DB5165C-5084-4422-BFA9-FE84E163767D}" type="slidenum">
              <a:rPr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lvl="0"/>
              <a:t>‹#›</a:t>
            </a:fld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594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9" r:id="rId4"/>
    <p:sldLayoutId id="2147483670" r:id="rId5"/>
    <p:sldLayoutId id="2147483665" r:id="rId6"/>
    <p:sldLayoutId id="2147483666" r:id="rId7"/>
  </p:sldLayoutIdLst>
  <p:hf hdr="0" ftr="0" dt="0"/>
  <p:txStyles>
    <p:titleStyle>
      <a:lvl1pPr algn="ctr" defTabSz="913924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488" indent="-228488" algn="l" defTabSz="91392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62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10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360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311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284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46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08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82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51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24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86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48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22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70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20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71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47F518BB-4B46-5D38-1593-C0D00024C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4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四角形: 角を丸くする 272">
            <a:extLst>
              <a:ext uri="{FF2B5EF4-FFF2-40B4-BE49-F238E27FC236}">
                <a16:creationId xmlns:a16="http://schemas.microsoft.com/office/drawing/2014/main" id="{01FAFE5A-653B-5121-59DE-951E5657B8E7}"/>
              </a:ext>
            </a:extLst>
          </p:cNvPr>
          <p:cNvSpPr/>
          <p:nvPr/>
        </p:nvSpPr>
        <p:spPr>
          <a:xfrm>
            <a:off x="5979318" y="1201194"/>
            <a:ext cx="6129338" cy="1546164"/>
          </a:xfrm>
          <a:prstGeom prst="roundRect">
            <a:avLst>
              <a:gd name="adj" fmla="val 4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2E8FDE-EBA8-00EC-F1EC-1D122627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やりたいこと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7453C5-D4CD-22D0-5D80-150618122944}"/>
              </a:ext>
            </a:extLst>
          </p:cNvPr>
          <p:cNvSpPr txBox="1"/>
          <p:nvPr/>
        </p:nvSpPr>
        <p:spPr>
          <a:xfrm>
            <a:off x="480291" y="722745"/>
            <a:ext cx="6253122" cy="14773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いくつかの</a:t>
            </a:r>
            <a:r>
              <a:rPr lang="en-US" altLang="ja-JP" sz="1600" dirty="0"/>
              <a:t>excel</a:t>
            </a:r>
            <a:r>
              <a:rPr lang="ja-JP" altLang="en-US" sz="1600" dirty="0"/>
              <a:t>（他のツールでもいいが）に並んでいるレコードの差分を取る。</a:t>
            </a:r>
            <a:endParaRPr lang="en-US" altLang="ja-JP" sz="1600" dirty="0"/>
          </a:p>
          <a:p>
            <a:pPr algn="l"/>
            <a:r>
              <a:rPr lang="ja-JP" altLang="en-US" sz="1600" dirty="0"/>
              <a:t>レコードの集まりをテーブルと呼ぶ。</a:t>
            </a:r>
            <a:endParaRPr lang="en-US" altLang="ja-JP" sz="1600" dirty="0"/>
          </a:p>
          <a:p>
            <a:r>
              <a:rPr lang="ja-JP" altLang="en-US" sz="1600" dirty="0"/>
              <a:t>レコードは属性を持つ。</a:t>
            </a:r>
            <a:endParaRPr lang="en-US" altLang="ja-JP" sz="1600" dirty="0"/>
          </a:p>
          <a:p>
            <a:pPr algn="l"/>
            <a:r>
              <a:rPr lang="ja-JP" altLang="en-US" sz="1600" dirty="0"/>
              <a:t>レコードは主キーを持つ。主キーとレコードは</a:t>
            </a:r>
            <a:r>
              <a:rPr lang="en-US" altLang="ja-JP" sz="1600" dirty="0"/>
              <a:t>1</a:t>
            </a:r>
            <a:r>
              <a:rPr lang="ja-JP" altLang="en-US" sz="1600" dirty="0"/>
              <a:t>対</a:t>
            </a:r>
            <a:r>
              <a:rPr lang="en-US" altLang="ja-JP" sz="1600" dirty="0"/>
              <a:t>1</a:t>
            </a:r>
            <a:r>
              <a:rPr lang="ja-JP" altLang="en-US" sz="1600" dirty="0"/>
              <a:t>対応をする。</a:t>
            </a:r>
            <a:endParaRPr lang="en-US" altLang="ja-JP" sz="1600" dirty="0"/>
          </a:p>
          <a:p>
            <a:pPr algn="l"/>
            <a:r>
              <a:rPr lang="ja-JP" altLang="en-US" sz="1600" dirty="0"/>
              <a:t>属性は名前を持つが、表記が異なる場合がある。</a:t>
            </a:r>
            <a:endParaRPr lang="en-US" altLang="ja-JP" sz="1600" dirty="0"/>
          </a:p>
          <a:p>
            <a:pPr algn="l"/>
            <a:r>
              <a:rPr lang="ja-JP" altLang="en-US" sz="1600" dirty="0"/>
              <a:t>差分とは、追加、削除、変更のいずれか。</a:t>
            </a:r>
            <a:endParaRPr lang="en-US" altLang="ja-JP" sz="1600" dirty="0"/>
          </a:p>
        </p:txBody>
      </p: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55A09949-CD18-1035-31A0-7DFF8B72070B}"/>
              </a:ext>
            </a:extLst>
          </p:cNvPr>
          <p:cNvGrpSpPr/>
          <p:nvPr/>
        </p:nvGrpSpPr>
        <p:grpSpPr>
          <a:xfrm>
            <a:off x="163658" y="2620820"/>
            <a:ext cx="4701310" cy="1616360"/>
            <a:chOff x="386195" y="2620820"/>
            <a:chExt cx="4701310" cy="1616360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9B98DD02-4519-3D75-75F6-FF5AB8EFBDC0}"/>
                </a:ext>
              </a:extLst>
            </p:cNvPr>
            <p:cNvGrpSpPr/>
            <p:nvPr/>
          </p:nvGrpSpPr>
          <p:grpSpPr>
            <a:xfrm>
              <a:off x="386195" y="2944092"/>
              <a:ext cx="4701310" cy="323272"/>
              <a:chOff x="386195" y="2944092"/>
              <a:chExt cx="4701310" cy="32327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1925270-8D1C-50ED-C544-A2CCDB5D1333}"/>
                  </a:ext>
                </a:extLst>
              </p:cNvPr>
              <p:cNvSpPr/>
              <p:nvPr/>
            </p:nvSpPr>
            <p:spPr>
              <a:xfrm>
                <a:off x="386195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4BE8340-FA2B-F912-B831-D812A10C4C10}"/>
                  </a:ext>
                </a:extLst>
              </p:cNvPr>
              <p:cNvSpPr/>
              <p:nvPr/>
            </p:nvSpPr>
            <p:spPr>
              <a:xfrm>
                <a:off x="973859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8E1C1A84-5B63-4A06-1677-31349DC94EAC}"/>
                  </a:ext>
                </a:extLst>
              </p:cNvPr>
              <p:cNvSpPr/>
              <p:nvPr/>
            </p:nvSpPr>
            <p:spPr>
              <a:xfrm>
                <a:off x="1561523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D5627CC-2852-D1F0-E6DB-1DC95B6D0661}"/>
                  </a:ext>
                </a:extLst>
              </p:cNvPr>
              <p:cNvSpPr/>
              <p:nvPr/>
            </p:nvSpPr>
            <p:spPr>
              <a:xfrm>
                <a:off x="2149186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4ECB628-8B62-C675-F1B6-C2672224C01C}"/>
                  </a:ext>
                </a:extLst>
              </p:cNvPr>
              <p:cNvSpPr/>
              <p:nvPr/>
            </p:nvSpPr>
            <p:spPr>
              <a:xfrm>
                <a:off x="2736850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D5A1484B-C607-7884-037F-A528D5F615C7}"/>
                  </a:ext>
                </a:extLst>
              </p:cNvPr>
              <p:cNvSpPr/>
              <p:nvPr/>
            </p:nvSpPr>
            <p:spPr>
              <a:xfrm>
                <a:off x="332451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66521F27-0239-02C4-691C-C1B5FDF9CCC4}"/>
                  </a:ext>
                </a:extLst>
              </p:cNvPr>
              <p:cNvSpPr/>
              <p:nvPr/>
            </p:nvSpPr>
            <p:spPr>
              <a:xfrm>
                <a:off x="3912178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10DAE18-4367-474E-6865-460F942F7CF2}"/>
                  </a:ext>
                </a:extLst>
              </p:cNvPr>
              <p:cNvSpPr/>
              <p:nvPr/>
            </p:nvSpPr>
            <p:spPr>
              <a:xfrm>
                <a:off x="4499841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DFEDC059-6B2B-817A-7C8C-753D97AD7FD4}"/>
                </a:ext>
              </a:extLst>
            </p:cNvPr>
            <p:cNvGrpSpPr/>
            <p:nvPr/>
          </p:nvGrpSpPr>
          <p:grpSpPr>
            <a:xfrm>
              <a:off x="386195" y="2620820"/>
              <a:ext cx="4701310" cy="323272"/>
              <a:chOff x="386195" y="2620820"/>
              <a:chExt cx="4701310" cy="323272"/>
            </a:xfrm>
          </p:grpSpPr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8254D826-1582-1BE7-9913-FC60C9ECDAED}"/>
                  </a:ext>
                </a:extLst>
              </p:cNvPr>
              <p:cNvSpPr/>
              <p:nvPr/>
            </p:nvSpPr>
            <p:spPr>
              <a:xfrm>
                <a:off x="386195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テーブル</a:t>
                </a: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9C65E520-8C90-21D7-8162-E2D74FF1712E}"/>
                  </a:ext>
                </a:extLst>
              </p:cNvPr>
              <p:cNvSpPr/>
              <p:nvPr/>
            </p:nvSpPr>
            <p:spPr>
              <a:xfrm>
                <a:off x="973859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F717058-0B14-D622-5C1B-AA54E50B24C4}"/>
                  </a:ext>
                </a:extLst>
              </p:cNvPr>
              <p:cNvSpPr/>
              <p:nvPr/>
            </p:nvSpPr>
            <p:spPr>
              <a:xfrm>
                <a:off x="1561523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343C5E5-601D-93C3-D6B7-1722C6014C91}"/>
                  </a:ext>
                </a:extLst>
              </p:cNvPr>
              <p:cNvSpPr/>
              <p:nvPr/>
            </p:nvSpPr>
            <p:spPr>
              <a:xfrm>
                <a:off x="2149186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B05E5625-68F8-07AA-394D-796186D321DA}"/>
                  </a:ext>
                </a:extLst>
              </p:cNvPr>
              <p:cNvSpPr/>
              <p:nvPr/>
            </p:nvSpPr>
            <p:spPr>
              <a:xfrm>
                <a:off x="2736850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5AB5ACA2-6097-08DB-67E6-629B8C668A22}"/>
                  </a:ext>
                </a:extLst>
              </p:cNvPr>
              <p:cNvSpPr/>
              <p:nvPr/>
            </p:nvSpPr>
            <p:spPr>
              <a:xfrm>
                <a:off x="3324514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740F4C5-67B2-649C-BE88-AA83623A7E36}"/>
                  </a:ext>
                </a:extLst>
              </p:cNvPr>
              <p:cNvSpPr/>
              <p:nvPr/>
            </p:nvSpPr>
            <p:spPr>
              <a:xfrm>
                <a:off x="3912178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F02BCE0-3333-5A88-5020-EB43B0F58049}"/>
                  </a:ext>
                </a:extLst>
              </p:cNvPr>
              <p:cNvSpPr/>
              <p:nvPr/>
            </p:nvSpPr>
            <p:spPr>
              <a:xfrm>
                <a:off x="4499841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4C12960-233D-530A-0FE6-712CC46B1879}"/>
                </a:ext>
              </a:extLst>
            </p:cNvPr>
            <p:cNvGrpSpPr/>
            <p:nvPr/>
          </p:nvGrpSpPr>
          <p:grpSpPr>
            <a:xfrm>
              <a:off x="386195" y="3267364"/>
              <a:ext cx="4701310" cy="323272"/>
              <a:chOff x="886691" y="2807854"/>
              <a:chExt cx="7028600" cy="323272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7D3B8A7-1AE1-44D2-7D06-B557DE29FD66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046C35A-0B75-0B39-60FB-1257BDFD9382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B23A7724-0993-E18B-D0A5-E1492ABA824A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F99B0090-040F-B7B3-BFEA-5BC6CC722786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FDD861EA-813F-D4E4-5403-1045FFEEC18D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C4E8040-43FC-4320-FD2A-F4B27D914AB6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816A9F30-FA73-6815-DD65-8D6A13AD3B7A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91A176EF-3A2D-6EA5-2E90-07E09AD3157D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D901E054-8091-BE59-7A46-B2BDF9BFBF79}"/>
                </a:ext>
              </a:extLst>
            </p:cNvPr>
            <p:cNvGrpSpPr/>
            <p:nvPr/>
          </p:nvGrpSpPr>
          <p:grpSpPr>
            <a:xfrm>
              <a:off x="386195" y="3590636"/>
              <a:ext cx="4701310" cy="323272"/>
              <a:chOff x="886691" y="2807854"/>
              <a:chExt cx="7028600" cy="323272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010EECC-3B96-D01D-D729-D992420E8D81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DE124BF-FD09-A176-87D5-0E82A855083D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0CBF561-8C0C-0270-6980-7F6D55267271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801D1AAB-B04B-BE04-AD0C-BF467FF618B2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F3ACF1E7-E699-C81A-243E-621A01F3E043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D1FC3234-F4DA-87DF-FB63-6B1B4CDA3299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EC5555C-D3A2-9C69-E01C-399B735D66A4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E6A6BBC-B2E3-57CA-367D-8538B848F567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90DB88C-BE72-0A35-0401-E4D7CD9E48FF}"/>
                </a:ext>
              </a:extLst>
            </p:cNvPr>
            <p:cNvGrpSpPr/>
            <p:nvPr/>
          </p:nvGrpSpPr>
          <p:grpSpPr>
            <a:xfrm>
              <a:off x="386195" y="3913908"/>
              <a:ext cx="4701310" cy="323272"/>
              <a:chOff x="886691" y="2807854"/>
              <a:chExt cx="7028600" cy="323272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8FCEB27-D45F-506B-C97D-FF92B6B26B35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08F1D6CC-0B21-E199-952D-F9F3939DD32E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75519D5-C448-B8AD-5CA3-B52DED929E72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3A9EE867-44D7-85E8-AF24-25E4F71C522F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611D63C3-1782-3F9C-2AFA-A3B734F059CC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5600E74-DF1A-C24C-1525-1FC96D60455F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94F3DF65-D88E-1E11-0CE3-4684660D537F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73A54F07-806A-A9CE-9DFB-F80C5546CC8D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0F4CDF95-C90A-D617-4B6D-3F9EFE01BC2C}"/>
              </a:ext>
            </a:extLst>
          </p:cNvPr>
          <p:cNvGrpSpPr/>
          <p:nvPr/>
        </p:nvGrpSpPr>
        <p:grpSpPr>
          <a:xfrm>
            <a:off x="163658" y="4560452"/>
            <a:ext cx="4701310" cy="1616360"/>
            <a:chOff x="386195" y="2620820"/>
            <a:chExt cx="4701310" cy="1616360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046A3D2C-7481-87EB-DD05-8EA7D8CF122C}"/>
                </a:ext>
              </a:extLst>
            </p:cNvPr>
            <p:cNvGrpSpPr/>
            <p:nvPr/>
          </p:nvGrpSpPr>
          <p:grpSpPr>
            <a:xfrm>
              <a:off x="386195" y="2944092"/>
              <a:ext cx="4701310" cy="323272"/>
              <a:chOff x="386195" y="2944092"/>
              <a:chExt cx="4701310" cy="323272"/>
            </a:xfrm>
          </p:grpSpPr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3616A23B-3784-161B-F2C6-6671436E0696}"/>
                  </a:ext>
                </a:extLst>
              </p:cNvPr>
              <p:cNvSpPr/>
              <p:nvPr/>
            </p:nvSpPr>
            <p:spPr>
              <a:xfrm>
                <a:off x="386195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205" name="正方形/長方形 204">
                <a:extLst>
                  <a:ext uri="{FF2B5EF4-FFF2-40B4-BE49-F238E27FC236}">
                    <a16:creationId xmlns:a16="http://schemas.microsoft.com/office/drawing/2014/main" id="{B8E0F207-D99C-F499-C8C6-04276CA1D83B}"/>
                  </a:ext>
                </a:extLst>
              </p:cNvPr>
              <p:cNvSpPr/>
              <p:nvPr/>
            </p:nvSpPr>
            <p:spPr>
              <a:xfrm>
                <a:off x="973859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8B0519AD-5984-27B4-F308-C196456BB069}"/>
                  </a:ext>
                </a:extLst>
              </p:cNvPr>
              <p:cNvSpPr/>
              <p:nvPr/>
            </p:nvSpPr>
            <p:spPr>
              <a:xfrm>
                <a:off x="1561523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36341FD6-6E08-9BD1-61B2-AC827DC2F9E0}"/>
                  </a:ext>
                </a:extLst>
              </p:cNvPr>
              <p:cNvSpPr/>
              <p:nvPr/>
            </p:nvSpPr>
            <p:spPr>
              <a:xfrm>
                <a:off x="2149186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ADD4F038-30D0-A601-F822-8339DB8586DD}"/>
                  </a:ext>
                </a:extLst>
              </p:cNvPr>
              <p:cNvSpPr/>
              <p:nvPr/>
            </p:nvSpPr>
            <p:spPr>
              <a:xfrm>
                <a:off x="2736850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8FDC6AA4-448A-FA8E-4B17-9241DFA8E347}"/>
                  </a:ext>
                </a:extLst>
              </p:cNvPr>
              <p:cNvSpPr/>
              <p:nvPr/>
            </p:nvSpPr>
            <p:spPr>
              <a:xfrm>
                <a:off x="332451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FDDC93AC-35EC-7D73-769A-F0E79A76DD9D}"/>
                  </a:ext>
                </a:extLst>
              </p:cNvPr>
              <p:cNvSpPr/>
              <p:nvPr/>
            </p:nvSpPr>
            <p:spPr>
              <a:xfrm>
                <a:off x="3912178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632FF51F-F94E-5807-E900-0942AA4FB3E1}"/>
                  </a:ext>
                </a:extLst>
              </p:cNvPr>
              <p:cNvSpPr/>
              <p:nvPr/>
            </p:nvSpPr>
            <p:spPr>
              <a:xfrm>
                <a:off x="4499841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B9136885-0FA4-71FC-0D16-86E4EB29DFED}"/>
                </a:ext>
              </a:extLst>
            </p:cNvPr>
            <p:cNvGrpSpPr/>
            <p:nvPr/>
          </p:nvGrpSpPr>
          <p:grpSpPr>
            <a:xfrm>
              <a:off x="386195" y="2620820"/>
              <a:ext cx="4701310" cy="323272"/>
              <a:chOff x="386195" y="2620820"/>
              <a:chExt cx="4701310" cy="323272"/>
            </a:xfrm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9FD60B98-3AD3-BC56-AD4D-4231A7334746}"/>
                  </a:ext>
                </a:extLst>
              </p:cNvPr>
              <p:cNvSpPr/>
              <p:nvPr/>
            </p:nvSpPr>
            <p:spPr>
              <a:xfrm>
                <a:off x="386195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テーブル</a:t>
                </a:r>
              </a:p>
            </p:txBody>
          </p:sp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131DCAD1-5331-4744-E879-FF9AADDC5A3A}"/>
                  </a:ext>
                </a:extLst>
              </p:cNvPr>
              <p:cNvSpPr/>
              <p:nvPr/>
            </p:nvSpPr>
            <p:spPr>
              <a:xfrm>
                <a:off x="973859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1D887236-F9A9-4AEA-8B39-DAA8690CC890}"/>
                  </a:ext>
                </a:extLst>
              </p:cNvPr>
              <p:cNvSpPr/>
              <p:nvPr/>
            </p:nvSpPr>
            <p:spPr>
              <a:xfrm>
                <a:off x="1561523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5EA836FD-D409-2F63-E0B7-CF86D79EFA55}"/>
                  </a:ext>
                </a:extLst>
              </p:cNvPr>
              <p:cNvSpPr/>
              <p:nvPr/>
            </p:nvSpPr>
            <p:spPr>
              <a:xfrm>
                <a:off x="2149186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D3974431-E10B-67F7-9171-E1F5F7F4150C}"/>
                  </a:ext>
                </a:extLst>
              </p:cNvPr>
              <p:cNvSpPr/>
              <p:nvPr/>
            </p:nvSpPr>
            <p:spPr>
              <a:xfrm>
                <a:off x="2736850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AEF2E65C-D21C-F6AD-A917-E8AB98771C49}"/>
                  </a:ext>
                </a:extLst>
              </p:cNvPr>
              <p:cNvSpPr/>
              <p:nvPr/>
            </p:nvSpPr>
            <p:spPr>
              <a:xfrm>
                <a:off x="3324514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9748E478-D5D6-AD17-D902-74758CCF35C8}"/>
                  </a:ext>
                </a:extLst>
              </p:cNvPr>
              <p:cNvSpPr/>
              <p:nvPr/>
            </p:nvSpPr>
            <p:spPr>
              <a:xfrm>
                <a:off x="3912178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C2C8CBDA-5830-3CF6-059A-936223172DA4}"/>
                  </a:ext>
                </a:extLst>
              </p:cNvPr>
              <p:cNvSpPr/>
              <p:nvPr/>
            </p:nvSpPr>
            <p:spPr>
              <a:xfrm>
                <a:off x="4499841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</p:grp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46FDB5E9-EBAE-1EB2-22B2-AFDA04FD4843}"/>
                </a:ext>
              </a:extLst>
            </p:cNvPr>
            <p:cNvGrpSpPr/>
            <p:nvPr/>
          </p:nvGrpSpPr>
          <p:grpSpPr>
            <a:xfrm>
              <a:off x="386195" y="3267364"/>
              <a:ext cx="4701310" cy="323272"/>
              <a:chOff x="886691" y="2807854"/>
              <a:chExt cx="7028600" cy="323272"/>
            </a:xfrm>
          </p:grpSpPr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B65D9B86-E17A-A110-97E1-4EFBC645FC07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DDA849AF-477E-3838-F1B5-8C21008C8160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BBB0F9BF-3841-12DC-8945-5D696B899D5E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037E4BCA-5A4E-9651-4B54-4B799A78ED75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2A5ADE9B-9B3C-ED43-C680-3D8D3C12E6FC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26DE1E8B-7BB5-5CCA-2AC9-324512D4C2CF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B0285121-1087-5D63-F586-68431D376123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81D5DBD3-EA71-0D1A-9260-FE84FEEE93D5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ECD7E197-746E-3787-4BB7-51A82FA10BE1}"/>
                </a:ext>
              </a:extLst>
            </p:cNvPr>
            <p:cNvGrpSpPr/>
            <p:nvPr/>
          </p:nvGrpSpPr>
          <p:grpSpPr>
            <a:xfrm>
              <a:off x="386195" y="3590636"/>
              <a:ext cx="4701310" cy="323272"/>
              <a:chOff x="886691" y="2807854"/>
              <a:chExt cx="7028600" cy="323272"/>
            </a:xfrm>
          </p:grpSpPr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D7BBE672-2452-1253-15AB-75B08E9C0CBE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8BD4FBE0-292C-1AD1-D626-ADF523289FA3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673E723A-B119-396A-9BE9-242F81655E6D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72F618BB-9F71-66FD-8955-F2AAFB629787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4" name="正方形/長方形 183">
                <a:extLst>
                  <a:ext uri="{FF2B5EF4-FFF2-40B4-BE49-F238E27FC236}">
                    <a16:creationId xmlns:a16="http://schemas.microsoft.com/office/drawing/2014/main" id="{285D7F69-6C7A-35A3-5B65-D15115D2D73D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5" name="正方形/長方形 184">
                <a:extLst>
                  <a:ext uri="{FF2B5EF4-FFF2-40B4-BE49-F238E27FC236}">
                    <a16:creationId xmlns:a16="http://schemas.microsoft.com/office/drawing/2014/main" id="{17E1A1BD-7F0E-A57A-6788-511D00B993E9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CB07F8CB-E2A3-1D15-2E1E-153C2E0FAB05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8839F309-08C1-4683-EFE5-9605E869CBCE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171" name="グループ化 170">
              <a:extLst>
                <a:ext uri="{FF2B5EF4-FFF2-40B4-BE49-F238E27FC236}">
                  <a16:creationId xmlns:a16="http://schemas.microsoft.com/office/drawing/2014/main" id="{D7FD09B7-439D-92EC-4EEF-A268F623010F}"/>
                </a:ext>
              </a:extLst>
            </p:cNvPr>
            <p:cNvGrpSpPr/>
            <p:nvPr/>
          </p:nvGrpSpPr>
          <p:grpSpPr>
            <a:xfrm>
              <a:off x="386195" y="3913908"/>
              <a:ext cx="4701310" cy="323272"/>
              <a:chOff x="886691" y="2807854"/>
              <a:chExt cx="7028600" cy="323272"/>
            </a:xfrm>
          </p:grpSpPr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0E705ED-6338-C385-9DC4-15B087C9EA4C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FFEFC178-6C1E-BF5D-08C2-680E102C401A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D94A646A-B572-9456-FF81-36766338990B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1921B257-C97A-0BC7-68C4-0B05FDA3FA9B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E5FD1D7B-42EC-3F1B-8061-0B8CDB0B673D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22ADBD5E-1752-9995-F8A5-D2E8B7EFAE94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5DFC2B29-C9B0-A875-7059-52A0A8B8CB75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B45EF47D-F637-ED74-38B0-4BED44B1002C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</p:grpSp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C422797E-C109-E306-F103-EAE06D5A279C}"/>
              </a:ext>
            </a:extLst>
          </p:cNvPr>
          <p:cNvGrpSpPr/>
          <p:nvPr/>
        </p:nvGrpSpPr>
        <p:grpSpPr>
          <a:xfrm>
            <a:off x="4944335" y="2944092"/>
            <a:ext cx="7051970" cy="1939632"/>
            <a:chOff x="5493904" y="2944092"/>
            <a:chExt cx="7051970" cy="1939632"/>
          </a:xfrm>
        </p:grpSpPr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4FFFBBEA-60E1-EA28-376B-F91B55DC58F2}"/>
                </a:ext>
              </a:extLst>
            </p:cNvPr>
            <p:cNvGrpSpPr/>
            <p:nvPr/>
          </p:nvGrpSpPr>
          <p:grpSpPr>
            <a:xfrm>
              <a:off x="5493904" y="3590636"/>
              <a:ext cx="587664" cy="1293088"/>
              <a:chOff x="5493904" y="3590636"/>
              <a:chExt cx="587664" cy="1293088"/>
            </a:xfrm>
          </p:grpSpPr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67D2DD7B-893F-10DB-393A-6C7488E4B94F}"/>
                  </a:ext>
                </a:extLst>
              </p:cNvPr>
              <p:cNvSpPr/>
              <p:nvPr/>
            </p:nvSpPr>
            <p:spPr>
              <a:xfrm>
                <a:off x="549390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AD19A223-7000-9C2E-5567-A4674E7B0830}"/>
                  </a:ext>
                </a:extLst>
              </p:cNvPr>
              <p:cNvSpPr/>
              <p:nvPr/>
            </p:nvSpPr>
            <p:spPr>
              <a:xfrm>
                <a:off x="549390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99DC5732-AE1D-2E66-8CD8-55B7A3C62A42}"/>
                  </a:ext>
                </a:extLst>
              </p:cNvPr>
              <p:cNvSpPr/>
              <p:nvPr/>
            </p:nvSpPr>
            <p:spPr>
              <a:xfrm>
                <a:off x="549390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0CE9A4C8-4973-FE27-E9DF-8828A34E36F6}"/>
                  </a:ext>
                </a:extLst>
              </p:cNvPr>
              <p:cNvSpPr/>
              <p:nvPr/>
            </p:nvSpPr>
            <p:spPr>
              <a:xfrm>
                <a:off x="549390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</p:grp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FC23347B-309A-0124-1075-8863199D9CE6}"/>
                </a:ext>
              </a:extLst>
            </p:cNvPr>
            <p:cNvGrpSpPr/>
            <p:nvPr/>
          </p:nvGrpSpPr>
          <p:grpSpPr>
            <a:xfrm>
              <a:off x="6081568" y="3267364"/>
              <a:ext cx="587664" cy="1616360"/>
              <a:chOff x="6110434" y="3267364"/>
              <a:chExt cx="587664" cy="1616360"/>
            </a:xfrm>
          </p:grpSpPr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8DB77C9F-68BD-849F-EEB0-6A72F2FF83E6}"/>
                  </a:ext>
                </a:extLst>
              </p:cNvPr>
              <p:cNvSpPr/>
              <p:nvPr/>
            </p:nvSpPr>
            <p:spPr>
              <a:xfrm>
                <a:off x="611043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DE5DE97C-9AAE-4C49-098F-7935A6FF9679}"/>
                  </a:ext>
                </a:extLst>
              </p:cNvPr>
              <p:cNvSpPr/>
              <p:nvPr/>
            </p:nvSpPr>
            <p:spPr>
              <a:xfrm>
                <a:off x="611043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0496BBB6-FB28-DD00-7138-BFE57CB908C3}"/>
                  </a:ext>
                </a:extLst>
              </p:cNvPr>
              <p:cNvSpPr/>
              <p:nvPr/>
            </p:nvSpPr>
            <p:spPr>
              <a:xfrm>
                <a:off x="611043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90884146-08CF-0FDD-E772-4F3039785063}"/>
                  </a:ext>
                </a:extLst>
              </p:cNvPr>
              <p:cNvSpPr/>
              <p:nvPr/>
            </p:nvSpPr>
            <p:spPr>
              <a:xfrm>
                <a:off x="611043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26306FAE-855A-BA50-5AC9-7DCCDD46567B}"/>
                  </a:ext>
                </a:extLst>
              </p:cNvPr>
              <p:cNvSpPr/>
              <p:nvPr/>
            </p:nvSpPr>
            <p:spPr>
              <a:xfrm>
                <a:off x="611043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203FB7A5-E954-BCEC-82A1-92EB3121C19F}"/>
                </a:ext>
              </a:extLst>
            </p:cNvPr>
            <p:cNvGrpSpPr/>
            <p:nvPr/>
          </p:nvGrpSpPr>
          <p:grpSpPr>
            <a:xfrm>
              <a:off x="6669231" y="3267364"/>
              <a:ext cx="587664" cy="1616360"/>
              <a:chOff x="6439581" y="5016154"/>
              <a:chExt cx="587664" cy="1616360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1899DD2B-266E-F3FF-15CF-504437CEAF06}"/>
                  </a:ext>
                </a:extLst>
              </p:cNvPr>
              <p:cNvSpPr/>
              <p:nvPr/>
            </p:nvSpPr>
            <p:spPr>
              <a:xfrm>
                <a:off x="6439581" y="533942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2A9C7421-C344-6994-C820-7C8A4F1CC9DD}"/>
                  </a:ext>
                </a:extLst>
              </p:cNvPr>
              <p:cNvSpPr/>
              <p:nvPr/>
            </p:nvSpPr>
            <p:spPr>
              <a:xfrm>
                <a:off x="6439581" y="566269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BD9F8C7D-9E0B-DD4C-0904-26AF5FA42922}"/>
                  </a:ext>
                </a:extLst>
              </p:cNvPr>
              <p:cNvSpPr/>
              <p:nvPr/>
            </p:nvSpPr>
            <p:spPr>
              <a:xfrm>
                <a:off x="6439581" y="501615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5B764932-9A03-6257-5AB0-CC900B46C167}"/>
                  </a:ext>
                </a:extLst>
              </p:cNvPr>
              <p:cNvSpPr/>
              <p:nvPr/>
            </p:nvSpPr>
            <p:spPr>
              <a:xfrm>
                <a:off x="6439581" y="598597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4E9A3FB8-6D25-EABC-ECC4-BAF15B43147D}"/>
                  </a:ext>
                </a:extLst>
              </p:cNvPr>
              <p:cNvSpPr/>
              <p:nvPr/>
            </p:nvSpPr>
            <p:spPr>
              <a:xfrm>
                <a:off x="6439581" y="630924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D6F5746F-D913-5BAD-468B-1A90E1D83FB0}"/>
                </a:ext>
              </a:extLst>
            </p:cNvPr>
            <p:cNvGrpSpPr/>
            <p:nvPr/>
          </p:nvGrpSpPr>
          <p:grpSpPr>
            <a:xfrm>
              <a:off x="7256895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221" name="グループ化 220">
                <a:extLst>
                  <a:ext uri="{FF2B5EF4-FFF2-40B4-BE49-F238E27FC236}">
                    <a16:creationId xmlns:a16="http://schemas.microsoft.com/office/drawing/2014/main" id="{C5334B4F-FA4A-420C-3435-54D2F7843953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136" name="正方形/長方形 135">
                  <a:extLst>
                    <a:ext uri="{FF2B5EF4-FFF2-40B4-BE49-F238E27FC236}">
                      <a16:creationId xmlns:a16="http://schemas.microsoft.com/office/drawing/2014/main" id="{3BF7E969-0FBB-86F5-0683-5D11368227E0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ADF8E7C9-67D6-5140-CD57-A5BFB11306A9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C2B25C0B-29B7-CA22-F3FE-5D406B5FFCEC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00960927-6AC2-F854-E09B-C5FD11C1845C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A82915E6-BA91-35FB-97DB-34E2790C9F94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12" name="正方形/長方形 211">
                  <a:extLst>
                    <a:ext uri="{FF2B5EF4-FFF2-40B4-BE49-F238E27FC236}">
                      <a16:creationId xmlns:a16="http://schemas.microsoft.com/office/drawing/2014/main" id="{02AD3F2D-1A22-2F10-35AD-8E12766BACDC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222" name="グループ化 221">
                <a:extLst>
                  <a:ext uri="{FF2B5EF4-FFF2-40B4-BE49-F238E27FC236}">
                    <a16:creationId xmlns:a16="http://schemas.microsoft.com/office/drawing/2014/main" id="{506DA23D-2D6A-3948-9B34-F74ADFC268BF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137" name="正方形/長方形 136">
                  <a:extLst>
                    <a:ext uri="{FF2B5EF4-FFF2-40B4-BE49-F238E27FC236}">
                      <a16:creationId xmlns:a16="http://schemas.microsoft.com/office/drawing/2014/main" id="{0CA59CC5-EEA6-86A2-323C-D3B25775CFB1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F7FF3B9E-50C9-69AF-A17E-8AEE894FD56D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E3F5EB61-61E2-B2AC-CCFD-385D0B1D8789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BE6A4ABF-A846-049D-82F8-EE07FFDFEAE1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281BD234-2414-4936-128D-D5972A16107D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A6D124A3-26B2-2BD8-3447-9CE2F9C5E117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216" name="正方形/長方形 215">
                <a:extLst>
                  <a:ext uri="{FF2B5EF4-FFF2-40B4-BE49-F238E27FC236}">
                    <a16:creationId xmlns:a16="http://schemas.microsoft.com/office/drawing/2014/main" id="{9333B461-A986-85CD-CD65-C8837B6920A1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18487FB2-7B86-2F8A-CC9C-9C6C0DA55247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18" name="正方形/長方形 217">
                <a:extLst>
                  <a:ext uri="{FF2B5EF4-FFF2-40B4-BE49-F238E27FC236}">
                    <a16:creationId xmlns:a16="http://schemas.microsoft.com/office/drawing/2014/main" id="{3B041066-2401-827C-B374-6138C247CEE0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A97DE39B-5A84-3EA6-7D66-2F0FA1FBD607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正方形/長方形 219">
                <a:extLst>
                  <a:ext uri="{FF2B5EF4-FFF2-40B4-BE49-F238E27FC236}">
                    <a16:creationId xmlns:a16="http://schemas.microsoft.com/office/drawing/2014/main" id="{C1F2ADA5-03E9-1976-A768-F1E551F99E56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DE4B3FF8-FCBD-4E39-0612-85FD65525AEA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  <p:grpSp>
          <p:nvGrpSpPr>
            <p:cNvPr id="226" name="グループ化 225">
              <a:extLst>
                <a:ext uri="{FF2B5EF4-FFF2-40B4-BE49-F238E27FC236}">
                  <a16:creationId xmlns:a16="http://schemas.microsoft.com/office/drawing/2014/main" id="{D776B245-3ED2-E4ED-634C-49D58DFE9222}"/>
                </a:ext>
              </a:extLst>
            </p:cNvPr>
            <p:cNvGrpSpPr/>
            <p:nvPr/>
          </p:nvGrpSpPr>
          <p:grpSpPr>
            <a:xfrm>
              <a:off x="9019888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227" name="グループ化 226">
                <a:extLst>
                  <a:ext uri="{FF2B5EF4-FFF2-40B4-BE49-F238E27FC236}">
                    <a16:creationId xmlns:a16="http://schemas.microsoft.com/office/drawing/2014/main" id="{ACBB702A-D0FC-C4E3-4796-5671BD3D926F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241" name="正方形/長方形 240">
                  <a:extLst>
                    <a:ext uri="{FF2B5EF4-FFF2-40B4-BE49-F238E27FC236}">
                      <a16:creationId xmlns:a16="http://schemas.microsoft.com/office/drawing/2014/main" id="{D1C9AB43-5C7E-4DD8-CE3A-DC584EF95736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2" name="正方形/長方形 241">
                  <a:extLst>
                    <a:ext uri="{FF2B5EF4-FFF2-40B4-BE49-F238E27FC236}">
                      <a16:creationId xmlns:a16="http://schemas.microsoft.com/office/drawing/2014/main" id="{C1892FB3-0C91-4532-8E37-3F9944342AF7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43" name="正方形/長方形 242">
                  <a:extLst>
                    <a:ext uri="{FF2B5EF4-FFF2-40B4-BE49-F238E27FC236}">
                      <a16:creationId xmlns:a16="http://schemas.microsoft.com/office/drawing/2014/main" id="{5CF3188D-F144-71F8-BB1F-383CF72DC521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4" name="正方形/長方形 243">
                  <a:extLst>
                    <a:ext uri="{FF2B5EF4-FFF2-40B4-BE49-F238E27FC236}">
                      <a16:creationId xmlns:a16="http://schemas.microsoft.com/office/drawing/2014/main" id="{C3463230-BC7D-9753-3B9F-82C7EAADF2DA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5" name="正方形/長方形 244">
                  <a:extLst>
                    <a:ext uri="{FF2B5EF4-FFF2-40B4-BE49-F238E27FC236}">
                      <a16:creationId xmlns:a16="http://schemas.microsoft.com/office/drawing/2014/main" id="{578A35DF-FC03-FD17-46FC-D3B1D3A1429D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6" name="正方形/長方形 245">
                  <a:extLst>
                    <a:ext uri="{FF2B5EF4-FFF2-40B4-BE49-F238E27FC236}">
                      <a16:creationId xmlns:a16="http://schemas.microsoft.com/office/drawing/2014/main" id="{B9F8E9FD-0B5C-1915-0B71-A3350B3CE39D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228" name="グループ化 227">
                <a:extLst>
                  <a:ext uri="{FF2B5EF4-FFF2-40B4-BE49-F238E27FC236}">
                    <a16:creationId xmlns:a16="http://schemas.microsoft.com/office/drawing/2014/main" id="{C9CBF9FB-A8B6-B8B4-F156-124352A77B33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235" name="正方形/長方形 234">
                  <a:extLst>
                    <a:ext uri="{FF2B5EF4-FFF2-40B4-BE49-F238E27FC236}">
                      <a16:creationId xmlns:a16="http://schemas.microsoft.com/office/drawing/2014/main" id="{BE43B19B-B791-A91B-9E13-A0E444F665CC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98FD6682-4E8E-FE65-E12D-B2AD2BA1CCCF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37" name="正方形/長方形 236">
                  <a:extLst>
                    <a:ext uri="{FF2B5EF4-FFF2-40B4-BE49-F238E27FC236}">
                      <a16:creationId xmlns:a16="http://schemas.microsoft.com/office/drawing/2014/main" id="{CC449712-D7F0-2121-BEAC-8D8E9021A66E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38" name="正方形/長方形 237">
                  <a:extLst>
                    <a:ext uri="{FF2B5EF4-FFF2-40B4-BE49-F238E27FC236}">
                      <a16:creationId xmlns:a16="http://schemas.microsoft.com/office/drawing/2014/main" id="{717C491E-BE2E-3AF4-DEDF-501252556DA2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39" name="正方形/長方形 238">
                  <a:extLst>
                    <a:ext uri="{FF2B5EF4-FFF2-40B4-BE49-F238E27FC236}">
                      <a16:creationId xmlns:a16="http://schemas.microsoft.com/office/drawing/2014/main" id="{58FCF47F-8193-FE95-E3FB-4191DB42F7E3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0" name="正方形/長方形 239">
                  <a:extLst>
                    <a:ext uri="{FF2B5EF4-FFF2-40B4-BE49-F238E27FC236}">
                      <a16:creationId xmlns:a16="http://schemas.microsoft.com/office/drawing/2014/main" id="{D2FF169F-7047-6DD5-E9DF-D53E0F125B5B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C75023D4-6184-0B33-D60A-EFFADDC49819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30" name="正方形/長方形 229">
                <a:extLst>
                  <a:ext uri="{FF2B5EF4-FFF2-40B4-BE49-F238E27FC236}">
                    <a16:creationId xmlns:a16="http://schemas.microsoft.com/office/drawing/2014/main" id="{6806D953-88AD-F8B5-F1F5-FA8064BAD59B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EDCCA293-0CC3-244E-B941-21A71248BDE7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2C1D98A9-C720-EFD6-BF1F-9C67CA0EB7D9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4D622A44-7DD1-6A0A-E710-78C57D9FB93D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34EF02D2-6056-A2C0-B68D-4AF3B3DC414C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  <p:grpSp>
          <p:nvGrpSpPr>
            <p:cNvPr id="247" name="グループ化 246">
              <a:extLst>
                <a:ext uri="{FF2B5EF4-FFF2-40B4-BE49-F238E27FC236}">
                  <a16:creationId xmlns:a16="http://schemas.microsoft.com/office/drawing/2014/main" id="{2D89E830-CC44-25A8-2BE1-82D8B6CE5953}"/>
                </a:ext>
              </a:extLst>
            </p:cNvPr>
            <p:cNvGrpSpPr/>
            <p:nvPr/>
          </p:nvGrpSpPr>
          <p:grpSpPr>
            <a:xfrm>
              <a:off x="10782881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248" name="グループ化 247">
                <a:extLst>
                  <a:ext uri="{FF2B5EF4-FFF2-40B4-BE49-F238E27FC236}">
                    <a16:creationId xmlns:a16="http://schemas.microsoft.com/office/drawing/2014/main" id="{9DB26788-C7BB-E869-0FB4-5E989A0A5767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262" name="正方形/長方形 261">
                  <a:extLst>
                    <a:ext uri="{FF2B5EF4-FFF2-40B4-BE49-F238E27FC236}">
                      <a16:creationId xmlns:a16="http://schemas.microsoft.com/office/drawing/2014/main" id="{D8F2586E-85CC-28EB-3117-D5A1755B9460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3" name="正方形/長方形 262">
                  <a:extLst>
                    <a:ext uri="{FF2B5EF4-FFF2-40B4-BE49-F238E27FC236}">
                      <a16:creationId xmlns:a16="http://schemas.microsoft.com/office/drawing/2014/main" id="{886D38AE-9603-E9D0-687E-93D6A16FF688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64" name="正方形/長方形 263">
                  <a:extLst>
                    <a:ext uri="{FF2B5EF4-FFF2-40B4-BE49-F238E27FC236}">
                      <a16:creationId xmlns:a16="http://schemas.microsoft.com/office/drawing/2014/main" id="{44147AFC-403C-49E2-098F-6FB34046F2DC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5" name="正方形/長方形 264">
                  <a:extLst>
                    <a:ext uri="{FF2B5EF4-FFF2-40B4-BE49-F238E27FC236}">
                      <a16:creationId xmlns:a16="http://schemas.microsoft.com/office/drawing/2014/main" id="{E486DD92-8E6C-1767-678D-97E7AC5C7D35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6" name="正方形/長方形 265">
                  <a:extLst>
                    <a:ext uri="{FF2B5EF4-FFF2-40B4-BE49-F238E27FC236}">
                      <a16:creationId xmlns:a16="http://schemas.microsoft.com/office/drawing/2014/main" id="{EF6CC4EB-4E4E-6AA2-90A8-D1F26ECDC04B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7" name="正方形/長方形 266">
                  <a:extLst>
                    <a:ext uri="{FF2B5EF4-FFF2-40B4-BE49-F238E27FC236}">
                      <a16:creationId xmlns:a16="http://schemas.microsoft.com/office/drawing/2014/main" id="{A37136A1-9EE4-E8EE-157C-F5C987FA7AC3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EA17D8FE-A084-8A35-0234-C02012A29359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256" name="正方形/長方形 255">
                  <a:extLst>
                    <a:ext uri="{FF2B5EF4-FFF2-40B4-BE49-F238E27FC236}">
                      <a16:creationId xmlns:a16="http://schemas.microsoft.com/office/drawing/2014/main" id="{D245E1C2-EA96-4A58-C4B6-AC0473F33C6D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57" name="正方形/長方形 256">
                  <a:extLst>
                    <a:ext uri="{FF2B5EF4-FFF2-40B4-BE49-F238E27FC236}">
                      <a16:creationId xmlns:a16="http://schemas.microsoft.com/office/drawing/2014/main" id="{2D377220-8590-7683-E701-1A8F7233973A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58" name="正方形/長方形 257">
                  <a:extLst>
                    <a:ext uri="{FF2B5EF4-FFF2-40B4-BE49-F238E27FC236}">
                      <a16:creationId xmlns:a16="http://schemas.microsoft.com/office/drawing/2014/main" id="{8C0CA01A-8094-89F7-91BD-082C6265423A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59" name="正方形/長方形 258">
                  <a:extLst>
                    <a:ext uri="{FF2B5EF4-FFF2-40B4-BE49-F238E27FC236}">
                      <a16:creationId xmlns:a16="http://schemas.microsoft.com/office/drawing/2014/main" id="{C25D3AD6-585B-C192-EFFA-93E7346826D9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0" name="正方形/長方形 259">
                  <a:extLst>
                    <a:ext uri="{FF2B5EF4-FFF2-40B4-BE49-F238E27FC236}">
                      <a16:creationId xmlns:a16="http://schemas.microsoft.com/office/drawing/2014/main" id="{92C9CF54-5C04-98F2-A4FF-E7B09ABCE067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1" name="正方形/長方形 260">
                  <a:extLst>
                    <a:ext uri="{FF2B5EF4-FFF2-40B4-BE49-F238E27FC236}">
                      <a16:creationId xmlns:a16="http://schemas.microsoft.com/office/drawing/2014/main" id="{218A613A-9052-B005-B80A-25ED87CA71F2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DAB5CE45-69F9-4685-4205-22797AE86872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51" name="正方形/長方形 250">
                <a:extLst>
                  <a:ext uri="{FF2B5EF4-FFF2-40B4-BE49-F238E27FC236}">
                    <a16:creationId xmlns:a16="http://schemas.microsoft.com/office/drawing/2014/main" id="{3676B0CF-C03F-B028-F54B-BDAE9865AA48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0E5F2FCF-A522-C8D1-A883-DC0877D47954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253" name="正方形/長方形 252">
                <a:extLst>
                  <a:ext uri="{FF2B5EF4-FFF2-40B4-BE49-F238E27FC236}">
                    <a16:creationId xmlns:a16="http://schemas.microsoft.com/office/drawing/2014/main" id="{C5A1148B-4374-311F-81C7-3536AC478D28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正方形/長方形 253">
                <a:extLst>
                  <a:ext uri="{FF2B5EF4-FFF2-40B4-BE49-F238E27FC236}">
                    <a16:creationId xmlns:a16="http://schemas.microsoft.com/office/drawing/2014/main" id="{A157A64D-3933-EEA2-D047-CADA433A0D0A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55" name="正方形/長方形 254">
                <a:extLst>
                  <a:ext uri="{FF2B5EF4-FFF2-40B4-BE49-F238E27FC236}">
                    <a16:creationId xmlns:a16="http://schemas.microsoft.com/office/drawing/2014/main" id="{D502EE4A-67DA-9BB2-2D52-ECDFF5C11BE2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</p:grp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359F98CA-38A5-02A5-1188-8DE9FF09C71A}"/>
              </a:ext>
            </a:extLst>
          </p:cNvPr>
          <p:cNvSpPr txBox="1"/>
          <p:nvPr/>
        </p:nvSpPr>
        <p:spPr>
          <a:xfrm>
            <a:off x="9653835" y="2291656"/>
            <a:ext cx="2048638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別のエクセルに出力する。</a:t>
            </a: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06F42ADD-D3DF-58C9-8265-69A87C0C8F4F}"/>
              </a:ext>
            </a:extLst>
          </p:cNvPr>
          <p:cNvSpPr txBox="1"/>
          <p:nvPr/>
        </p:nvSpPr>
        <p:spPr>
          <a:xfrm>
            <a:off x="8753413" y="1855486"/>
            <a:ext cx="1064394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差分を取る。</a:t>
            </a:r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E8C64D12-6153-B035-FFB6-33096EFAEFD3}"/>
              </a:ext>
            </a:extLst>
          </p:cNvPr>
          <p:cNvSpPr txBox="1"/>
          <p:nvPr/>
        </p:nvSpPr>
        <p:spPr>
          <a:xfrm>
            <a:off x="6413494" y="1419315"/>
            <a:ext cx="2503891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エクセルからデータを読み込む。</a:t>
            </a:r>
          </a:p>
        </p:txBody>
      </p:sp>
    </p:spTree>
    <p:extLst>
      <p:ext uri="{BB962C8B-B14F-4D97-AF65-F5344CB8AC3E}">
        <p14:creationId xmlns:p14="http://schemas.microsoft.com/office/powerpoint/2010/main" val="136107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B76695-32D8-1343-5A7B-B2DB6E0D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</a:t>
            </a:r>
            <a:r>
              <a:rPr lang="en-US" altLang="ja-JP" dirty="0"/>
              <a:t>1</a:t>
            </a:r>
            <a:r>
              <a:rPr lang="ja-JP" altLang="en-US" dirty="0"/>
              <a:t>：エクセルからデータを抽出する。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A6A9EEA-5A22-7284-F866-4E2957F408DE}"/>
              </a:ext>
            </a:extLst>
          </p:cNvPr>
          <p:cNvGrpSpPr/>
          <p:nvPr/>
        </p:nvGrpSpPr>
        <p:grpSpPr>
          <a:xfrm>
            <a:off x="792308" y="2220192"/>
            <a:ext cx="4701310" cy="323272"/>
            <a:chOff x="386195" y="2944092"/>
            <a:chExt cx="4701310" cy="323272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0575C37-7E8A-1BCF-59D0-D889ECA83C45}"/>
                </a:ext>
              </a:extLst>
            </p:cNvPr>
            <p:cNvSpPr/>
            <p:nvPr/>
          </p:nvSpPr>
          <p:spPr>
            <a:xfrm>
              <a:off x="386195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レコード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5B54120-E88B-4EE9-7234-764A92808C1B}"/>
                </a:ext>
              </a:extLst>
            </p:cNvPr>
            <p:cNvSpPr/>
            <p:nvPr/>
          </p:nvSpPr>
          <p:spPr>
            <a:xfrm>
              <a:off x="973859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F971788-E19F-BB25-6A79-B5F1F06B6A48}"/>
                </a:ext>
              </a:extLst>
            </p:cNvPr>
            <p:cNvSpPr/>
            <p:nvPr/>
          </p:nvSpPr>
          <p:spPr>
            <a:xfrm>
              <a:off x="1561523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CD16E54-5663-3293-DA93-665E69D7F9EB}"/>
                </a:ext>
              </a:extLst>
            </p:cNvPr>
            <p:cNvSpPr/>
            <p:nvPr/>
          </p:nvSpPr>
          <p:spPr>
            <a:xfrm>
              <a:off x="2149186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727D062-B589-AC2E-58AE-A9387A3A36E7}"/>
                </a:ext>
              </a:extLst>
            </p:cNvPr>
            <p:cNvSpPr/>
            <p:nvPr/>
          </p:nvSpPr>
          <p:spPr>
            <a:xfrm>
              <a:off x="2736850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F31540F-BE84-1CCF-2837-7D4C8E0838E7}"/>
                </a:ext>
              </a:extLst>
            </p:cNvPr>
            <p:cNvSpPr/>
            <p:nvPr/>
          </p:nvSpPr>
          <p:spPr>
            <a:xfrm>
              <a:off x="3324514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056065B-23F4-11CA-4624-B334D9C6C158}"/>
                </a:ext>
              </a:extLst>
            </p:cNvPr>
            <p:cNvSpPr/>
            <p:nvPr/>
          </p:nvSpPr>
          <p:spPr>
            <a:xfrm>
              <a:off x="3912178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E2B7D8DD-42D1-9B39-0D58-5BDF487E215E}"/>
                </a:ext>
              </a:extLst>
            </p:cNvPr>
            <p:cNvSpPr/>
            <p:nvPr/>
          </p:nvSpPr>
          <p:spPr>
            <a:xfrm>
              <a:off x="4499841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D2022B2-DC32-E756-62F4-7E696B301A3B}"/>
              </a:ext>
            </a:extLst>
          </p:cNvPr>
          <p:cNvGrpSpPr/>
          <p:nvPr/>
        </p:nvGrpSpPr>
        <p:grpSpPr>
          <a:xfrm>
            <a:off x="1379972" y="1896920"/>
            <a:ext cx="4113646" cy="323272"/>
            <a:chOff x="973859" y="2620820"/>
            <a:chExt cx="4113646" cy="3232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91C802D3-9757-2D75-39B3-B12193656617}"/>
                </a:ext>
              </a:extLst>
            </p:cNvPr>
            <p:cNvSpPr/>
            <p:nvPr/>
          </p:nvSpPr>
          <p:spPr>
            <a:xfrm>
              <a:off x="973859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7E94DFAF-C21F-AEF2-F3E7-9C1369A1D457}"/>
                </a:ext>
              </a:extLst>
            </p:cNvPr>
            <p:cNvSpPr/>
            <p:nvPr/>
          </p:nvSpPr>
          <p:spPr>
            <a:xfrm>
              <a:off x="1561523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C32419B-7E83-7F35-F77F-57A1CFC59CB5}"/>
                </a:ext>
              </a:extLst>
            </p:cNvPr>
            <p:cNvSpPr/>
            <p:nvPr/>
          </p:nvSpPr>
          <p:spPr>
            <a:xfrm>
              <a:off x="2149186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2952E22-9F6C-880F-45A5-BEC0B66D78E1}"/>
                </a:ext>
              </a:extLst>
            </p:cNvPr>
            <p:cNvSpPr/>
            <p:nvPr/>
          </p:nvSpPr>
          <p:spPr>
            <a:xfrm>
              <a:off x="2736850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3D3A39D6-5C26-2DD9-B735-D1CD06BD2BDF}"/>
                </a:ext>
              </a:extLst>
            </p:cNvPr>
            <p:cNvSpPr/>
            <p:nvPr/>
          </p:nvSpPr>
          <p:spPr>
            <a:xfrm>
              <a:off x="3324514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01EAEDE-E1C4-6DBE-85C1-85B0C9FE7C2B}"/>
                </a:ext>
              </a:extLst>
            </p:cNvPr>
            <p:cNvSpPr/>
            <p:nvPr/>
          </p:nvSpPr>
          <p:spPr>
            <a:xfrm>
              <a:off x="3912178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F5789E2-1D6B-977D-3479-2A9E9707111C}"/>
                </a:ext>
              </a:extLst>
            </p:cNvPr>
            <p:cNvSpPr/>
            <p:nvPr/>
          </p:nvSpPr>
          <p:spPr>
            <a:xfrm>
              <a:off x="4499841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0FA9E24-7080-AEAC-6B93-EAD70B5F33C0}"/>
              </a:ext>
            </a:extLst>
          </p:cNvPr>
          <p:cNvSpPr/>
          <p:nvPr/>
        </p:nvSpPr>
        <p:spPr>
          <a:xfrm>
            <a:off x="792308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B78791B-FE83-412F-0063-096CEFFF862D}"/>
              </a:ext>
            </a:extLst>
          </p:cNvPr>
          <p:cNvSpPr/>
          <p:nvPr/>
        </p:nvSpPr>
        <p:spPr>
          <a:xfrm>
            <a:off x="1379972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03628BC-FBB1-D834-368F-B04687CCE1A3}"/>
              </a:ext>
            </a:extLst>
          </p:cNvPr>
          <p:cNvSpPr/>
          <p:nvPr/>
        </p:nvSpPr>
        <p:spPr>
          <a:xfrm>
            <a:off x="2555299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2151EF2-FA4A-3764-0E1F-B7FE4E7E5D14}"/>
              </a:ext>
            </a:extLst>
          </p:cNvPr>
          <p:cNvSpPr/>
          <p:nvPr/>
        </p:nvSpPr>
        <p:spPr>
          <a:xfrm>
            <a:off x="3142963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86717DE-E74E-165F-6F56-A35E2328FA9A}"/>
              </a:ext>
            </a:extLst>
          </p:cNvPr>
          <p:cNvSpPr/>
          <p:nvPr/>
        </p:nvSpPr>
        <p:spPr>
          <a:xfrm>
            <a:off x="3730627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A4A5C2E-864C-EBE9-6CE3-BCC6E48405B7}"/>
              </a:ext>
            </a:extLst>
          </p:cNvPr>
          <p:cNvSpPr/>
          <p:nvPr/>
        </p:nvSpPr>
        <p:spPr>
          <a:xfrm>
            <a:off x="4318291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1DF9D67-1229-FE58-77E3-D79716E3365A}"/>
              </a:ext>
            </a:extLst>
          </p:cNvPr>
          <p:cNvSpPr/>
          <p:nvPr/>
        </p:nvSpPr>
        <p:spPr>
          <a:xfrm>
            <a:off x="4905954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626219-0E26-9CB2-EF58-CE984B772615}"/>
              </a:ext>
            </a:extLst>
          </p:cNvPr>
          <p:cNvSpPr/>
          <p:nvPr/>
        </p:nvSpPr>
        <p:spPr>
          <a:xfrm>
            <a:off x="5493618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A8FBEFD-9D5B-A290-5760-6DA29C6F1C9C}"/>
              </a:ext>
            </a:extLst>
          </p:cNvPr>
          <p:cNvGrpSpPr/>
          <p:nvPr/>
        </p:nvGrpSpPr>
        <p:grpSpPr>
          <a:xfrm>
            <a:off x="792308" y="2864429"/>
            <a:ext cx="4701310" cy="323272"/>
            <a:chOff x="886691" y="2807854"/>
            <a:chExt cx="7028600" cy="32327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1D75DCE-F536-621A-C5D8-5F0B46A6089D}"/>
                </a:ext>
              </a:extLst>
            </p:cNvPr>
            <p:cNvSpPr/>
            <p:nvPr/>
          </p:nvSpPr>
          <p:spPr>
            <a:xfrm>
              <a:off x="8866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レコード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B454837-D3D2-52F7-822B-2EC10E3CBBE3}"/>
                </a:ext>
              </a:extLst>
            </p:cNvPr>
            <p:cNvSpPr/>
            <p:nvPr/>
          </p:nvSpPr>
          <p:spPr>
            <a:xfrm>
              <a:off x="17652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CA4C3A1-D633-0383-CEA2-B3DD58A6B193}"/>
                </a:ext>
              </a:extLst>
            </p:cNvPr>
            <p:cNvSpPr/>
            <p:nvPr/>
          </p:nvSpPr>
          <p:spPr>
            <a:xfrm>
              <a:off x="26438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6B42997A-375E-7412-104E-259F3203DE0D}"/>
                </a:ext>
              </a:extLst>
            </p:cNvPr>
            <p:cNvSpPr/>
            <p:nvPr/>
          </p:nvSpPr>
          <p:spPr>
            <a:xfrm>
              <a:off x="35224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E0225CC-578D-A1EF-DCB1-3265CB4E8847}"/>
                </a:ext>
              </a:extLst>
            </p:cNvPr>
            <p:cNvSpPr/>
            <p:nvPr/>
          </p:nvSpPr>
          <p:spPr>
            <a:xfrm>
              <a:off x="44009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47858F3-CFBD-427B-D0AC-AAAE5F9AA606}"/>
                </a:ext>
              </a:extLst>
            </p:cNvPr>
            <p:cNvSpPr/>
            <p:nvPr/>
          </p:nvSpPr>
          <p:spPr>
            <a:xfrm>
              <a:off x="52795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228429-5759-A6F2-C94C-B489C3E83121}"/>
                </a:ext>
              </a:extLst>
            </p:cNvPr>
            <p:cNvSpPr/>
            <p:nvPr/>
          </p:nvSpPr>
          <p:spPr>
            <a:xfrm>
              <a:off x="61581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31A2F2A-D989-4F33-EF7C-64781C445D00}"/>
                </a:ext>
              </a:extLst>
            </p:cNvPr>
            <p:cNvSpPr/>
            <p:nvPr/>
          </p:nvSpPr>
          <p:spPr>
            <a:xfrm>
              <a:off x="70367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8FB5C59-8E1A-B80B-15A8-FEDF5054B73F}"/>
              </a:ext>
            </a:extLst>
          </p:cNvPr>
          <p:cNvGrpSpPr/>
          <p:nvPr/>
        </p:nvGrpSpPr>
        <p:grpSpPr>
          <a:xfrm>
            <a:off x="792308" y="3190008"/>
            <a:ext cx="4701310" cy="323272"/>
            <a:chOff x="886691" y="2807854"/>
            <a:chExt cx="7028600" cy="323272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2EEE9A7-FD27-7D41-9C22-074DC55530CA}"/>
                </a:ext>
              </a:extLst>
            </p:cNvPr>
            <p:cNvSpPr/>
            <p:nvPr/>
          </p:nvSpPr>
          <p:spPr>
            <a:xfrm>
              <a:off x="8866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レコード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4398807-8637-27AA-A609-0C08B444C229}"/>
                </a:ext>
              </a:extLst>
            </p:cNvPr>
            <p:cNvSpPr/>
            <p:nvPr/>
          </p:nvSpPr>
          <p:spPr>
            <a:xfrm>
              <a:off x="17652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45DE86F-439D-5CA5-86F1-B80F7A0D59FA}"/>
                </a:ext>
              </a:extLst>
            </p:cNvPr>
            <p:cNvSpPr/>
            <p:nvPr/>
          </p:nvSpPr>
          <p:spPr>
            <a:xfrm>
              <a:off x="26438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1E0EB67-B1ED-1144-5664-46053723178A}"/>
                </a:ext>
              </a:extLst>
            </p:cNvPr>
            <p:cNvSpPr/>
            <p:nvPr/>
          </p:nvSpPr>
          <p:spPr>
            <a:xfrm>
              <a:off x="35224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DD4A2D9-88C6-1F38-003E-12332B7A045E}"/>
                </a:ext>
              </a:extLst>
            </p:cNvPr>
            <p:cNvSpPr/>
            <p:nvPr/>
          </p:nvSpPr>
          <p:spPr>
            <a:xfrm>
              <a:off x="44009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80D5065-44E3-EBA9-7A7E-E38549CCA609}"/>
                </a:ext>
              </a:extLst>
            </p:cNvPr>
            <p:cNvSpPr/>
            <p:nvPr/>
          </p:nvSpPr>
          <p:spPr>
            <a:xfrm>
              <a:off x="52795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B36A883-F8E9-4FAB-2FED-205087FB26B6}"/>
                </a:ext>
              </a:extLst>
            </p:cNvPr>
            <p:cNvSpPr/>
            <p:nvPr/>
          </p:nvSpPr>
          <p:spPr>
            <a:xfrm>
              <a:off x="61581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6E7CD32-2010-5710-491B-4E048DBBE84B}"/>
                </a:ext>
              </a:extLst>
            </p:cNvPr>
            <p:cNvSpPr/>
            <p:nvPr/>
          </p:nvSpPr>
          <p:spPr>
            <a:xfrm>
              <a:off x="70367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9A83224-5EFB-D24A-B830-E0585003B5BB}"/>
              </a:ext>
            </a:extLst>
          </p:cNvPr>
          <p:cNvSpPr/>
          <p:nvPr/>
        </p:nvSpPr>
        <p:spPr>
          <a:xfrm>
            <a:off x="593725" y="1074367"/>
            <a:ext cx="2056823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D80B583-8072-07F4-6B9D-2100B51CAB2D}"/>
              </a:ext>
            </a:extLst>
          </p:cNvPr>
          <p:cNvSpPr/>
          <p:nvPr/>
        </p:nvSpPr>
        <p:spPr>
          <a:xfrm>
            <a:off x="640451" y="3703492"/>
            <a:ext cx="1124815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シート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7F321E1-30FD-80F0-4D4A-19E261BD0D7B}"/>
              </a:ext>
            </a:extLst>
          </p:cNvPr>
          <p:cNvSpPr/>
          <p:nvPr/>
        </p:nvSpPr>
        <p:spPr>
          <a:xfrm>
            <a:off x="3279201" y="146641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E484537-FC93-38FF-3FFE-FE13BB8B5B44}"/>
              </a:ext>
            </a:extLst>
          </p:cNvPr>
          <p:cNvCxnSpPr/>
          <p:nvPr/>
        </p:nvCxnSpPr>
        <p:spPr>
          <a:xfrm flipV="1">
            <a:off x="5520288" y="1668754"/>
            <a:ext cx="0" cy="1969796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FC42FA76-AF97-DE02-8982-27F0888F8873}"/>
              </a:ext>
            </a:extLst>
          </p:cNvPr>
          <p:cNvCxnSpPr/>
          <p:nvPr/>
        </p:nvCxnSpPr>
        <p:spPr>
          <a:xfrm flipV="1">
            <a:off x="1379972" y="1668754"/>
            <a:ext cx="0" cy="1969796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1C53963-C3AA-8F33-C8F1-4B0F13319EBB}"/>
              </a:ext>
            </a:extLst>
          </p:cNvPr>
          <p:cNvCxnSpPr/>
          <p:nvPr/>
        </p:nvCxnSpPr>
        <p:spPr>
          <a:xfrm>
            <a:off x="1181100" y="1892431"/>
            <a:ext cx="4524376" cy="0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F07DB73-3068-BEF0-E9C4-6D1202CF031D}"/>
              </a:ext>
            </a:extLst>
          </p:cNvPr>
          <p:cNvCxnSpPr/>
          <p:nvPr/>
        </p:nvCxnSpPr>
        <p:spPr>
          <a:xfrm>
            <a:off x="1181100" y="3513280"/>
            <a:ext cx="4524376" cy="0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7780B57-C18D-A8B7-AE4A-DC2A9EDA5142}"/>
              </a:ext>
            </a:extLst>
          </p:cNvPr>
          <p:cNvSpPr/>
          <p:nvPr/>
        </p:nvSpPr>
        <p:spPr>
          <a:xfrm>
            <a:off x="973716" y="4026764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シートは選べる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0E9FFFD4-C514-873D-191C-B6DD16BA155A}"/>
              </a:ext>
            </a:extLst>
          </p:cNvPr>
          <p:cNvSpPr/>
          <p:nvPr/>
        </p:nvSpPr>
        <p:spPr>
          <a:xfrm>
            <a:off x="2221000" y="2652600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欠損値あり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E799523-F484-17D8-28A9-B36C8D782E94}"/>
              </a:ext>
            </a:extLst>
          </p:cNvPr>
          <p:cNvSpPr/>
          <p:nvPr/>
        </p:nvSpPr>
        <p:spPr>
          <a:xfrm>
            <a:off x="5995556" y="2555589"/>
            <a:ext cx="1124815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別のところに値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C61445AB-A2D6-846A-F5E8-1149CF6E7980}"/>
              </a:ext>
            </a:extLst>
          </p:cNvPr>
          <p:cNvSpPr/>
          <p:nvPr/>
        </p:nvSpPr>
        <p:spPr>
          <a:xfrm>
            <a:off x="3781139" y="1478542"/>
            <a:ext cx="1124815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別のところに値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520279AA-98D8-DE5A-E6B2-EE706D696280}"/>
              </a:ext>
            </a:extLst>
          </p:cNvPr>
          <p:cNvSpPr/>
          <p:nvPr/>
        </p:nvSpPr>
        <p:spPr>
          <a:xfrm>
            <a:off x="2088140" y="1140897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名前は指定可能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5B7E7DC-1A26-BD15-C9F8-7FD9D685D8D4}"/>
              </a:ext>
            </a:extLst>
          </p:cNvPr>
          <p:cNvSpPr/>
          <p:nvPr/>
        </p:nvSpPr>
        <p:spPr>
          <a:xfrm>
            <a:off x="5106936" y="1592542"/>
            <a:ext cx="136102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最大列を指定可能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42353269-AFD2-B630-E22C-AD09997506BB}"/>
              </a:ext>
            </a:extLst>
          </p:cNvPr>
          <p:cNvSpPr/>
          <p:nvPr/>
        </p:nvSpPr>
        <p:spPr>
          <a:xfrm>
            <a:off x="855609" y="1592542"/>
            <a:ext cx="136102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最小列を指定可能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BDB9BB8-60F5-4D6E-5999-DD76A97E3CE7}"/>
              </a:ext>
            </a:extLst>
          </p:cNvPr>
          <p:cNvSpPr/>
          <p:nvPr/>
        </p:nvSpPr>
        <p:spPr>
          <a:xfrm>
            <a:off x="518047" y="1883227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最小行を指定可能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BE5F1D12-A7EA-E5EB-B7B7-AD6CD23E2A68}"/>
              </a:ext>
            </a:extLst>
          </p:cNvPr>
          <p:cNvSpPr/>
          <p:nvPr/>
        </p:nvSpPr>
        <p:spPr>
          <a:xfrm>
            <a:off x="521665" y="3510973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最大行を指定可能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A382ACD-79DD-DA77-731C-CABCBCDA7C72}"/>
              </a:ext>
            </a:extLst>
          </p:cNvPr>
          <p:cNvSpPr/>
          <p:nvPr/>
        </p:nvSpPr>
        <p:spPr>
          <a:xfrm>
            <a:off x="4905954" y="3627446"/>
            <a:ext cx="2829768" cy="745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値は、改行、</a:t>
            </a:r>
            <a:r>
              <a:rPr lang="ja-JP" altLang="en-US" sz="1200" dirty="0">
                <a:solidFill>
                  <a:schemeClr val="tx1"/>
                </a:solidFill>
              </a:rPr>
              <a:t>コンマ、スペースも含む。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97915928-DEA3-2F00-4D05-CE8168980DBD}"/>
              </a:ext>
            </a:extLst>
          </p:cNvPr>
          <p:cNvSpPr/>
          <p:nvPr/>
        </p:nvSpPr>
        <p:spPr>
          <a:xfrm>
            <a:off x="10675159" y="2600483"/>
            <a:ext cx="845090" cy="209233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json</a:t>
            </a:r>
            <a:r>
              <a:rPr lang="en-US" altLang="ja-JP" sz="1200" dirty="0">
                <a:solidFill>
                  <a:schemeClr val="tx1"/>
                </a:solidFill>
              </a:rPr>
              <a:t> ?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08D8A350-E1DF-2ADE-6F10-6B46FF4951E2}"/>
              </a:ext>
            </a:extLst>
          </p:cNvPr>
          <p:cNvSpPr/>
          <p:nvPr/>
        </p:nvSpPr>
        <p:spPr>
          <a:xfrm>
            <a:off x="8810573" y="2555878"/>
            <a:ext cx="524735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8C682711-7EA0-E974-2A46-B9F9E82D20AC}"/>
              </a:ext>
            </a:extLst>
          </p:cNvPr>
          <p:cNvSpPr/>
          <p:nvPr/>
        </p:nvSpPr>
        <p:spPr>
          <a:xfrm>
            <a:off x="9098146" y="2921448"/>
            <a:ext cx="2191948" cy="209233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エクセル（欠損値などを埋める）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EFBA39C-566B-532B-822C-B5A2FAFA8EBD}"/>
              </a:ext>
            </a:extLst>
          </p:cNvPr>
          <p:cNvSpPr/>
          <p:nvPr/>
        </p:nvSpPr>
        <p:spPr>
          <a:xfrm>
            <a:off x="9586868" y="2585850"/>
            <a:ext cx="768264" cy="209233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</p:spTree>
    <p:extLst>
      <p:ext uri="{BB962C8B-B14F-4D97-AF65-F5344CB8AC3E}">
        <p14:creationId xmlns:p14="http://schemas.microsoft.com/office/powerpoint/2010/main" val="98421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58C0D-3E1E-305D-FD90-CAABF421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：比較する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88C26F5-EB6C-1724-B985-442C534A86ED}"/>
              </a:ext>
            </a:extLst>
          </p:cNvPr>
          <p:cNvGrpSpPr/>
          <p:nvPr/>
        </p:nvGrpSpPr>
        <p:grpSpPr>
          <a:xfrm>
            <a:off x="207235" y="1724892"/>
            <a:ext cx="7051970" cy="1939632"/>
            <a:chOff x="5493904" y="2944092"/>
            <a:chExt cx="7051970" cy="1939632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174E8333-87B3-4F6B-15FC-44CBF24CB206}"/>
                </a:ext>
              </a:extLst>
            </p:cNvPr>
            <p:cNvGrpSpPr/>
            <p:nvPr/>
          </p:nvGrpSpPr>
          <p:grpSpPr>
            <a:xfrm>
              <a:off x="5493904" y="3590636"/>
              <a:ext cx="587664" cy="1293088"/>
              <a:chOff x="5493904" y="3590636"/>
              <a:chExt cx="587664" cy="1293088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442913E3-751F-C330-4E29-75BA572E15B9}"/>
                  </a:ext>
                </a:extLst>
              </p:cNvPr>
              <p:cNvSpPr/>
              <p:nvPr/>
            </p:nvSpPr>
            <p:spPr>
              <a:xfrm>
                <a:off x="549390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F0157815-4B84-D012-B1BC-6242475F7663}"/>
                  </a:ext>
                </a:extLst>
              </p:cNvPr>
              <p:cNvSpPr/>
              <p:nvPr/>
            </p:nvSpPr>
            <p:spPr>
              <a:xfrm>
                <a:off x="549390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1AF365D1-8612-ABE1-A0C5-9CE9A39D4957}"/>
                  </a:ext>
                </a:extLst>
              </p:cNvPr>
              <p:cNvSpPr/>
              <p:nvPr/>
            </p:nvSpPr>
            <p:spPr>
              <a:xfrm>
                <a:off x="549390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1763DF1-9609-03A3-6BA8-BC86FEE92C35}"/>
                  </a:ext>
                </a:extLst>
              </p:cNvPr>
              <p:cNvSpPr/>
              <p:nvPr/>
            </p:nvSpPr>
            <p:spPr>
              <a:xfrm>
                <a:off x="549390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87F0EFC-0B4A-08F8-B310-ADABCD39D346}"/>
                </a:ext>
              </a:extLst>
            </p:cNvPr>
            <p:cNvGrpSpPr/>
            <p:nvPr/>
          </p:nvGrpSpPr>
          <p:grpSpPr>
            <a:xfrm>
              <a:off x="6081568" y="3267364"/>
              <a:ext cx="587664" cy="1616360"/>
              <a:chOff x="6110434" y="3267364"/>
              <a:chExt cx="587664" cy="1616360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A35CE360-78F7-DFCF-81D5-819C075943BA}"/>
                  </a:ext>
                </a:extLst>
              </p:cNvPr>
              <p:cNvSpPr/>
              <p:nvPr/>
            </p:nvSpPr>
            <p:spPr>
              <a:xfrm>
                <a:off x="611043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3B11F960-F475-9E8F-BB34-CF40117E7DA2}"/>
                  </a:ext>
                </a:extLst>
              </p:cNvPr>
              <p:cNvSpPr/>
              <p:nvPr/>
            </p:nvSpPr>
            <p:spPr>
              <a:xfrm>
                <a:off x="611043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B8D5B5D7-9CB3-6BA1-1F7C-2307D532B161}"/>
                  </a:ext>
                </a:extLst>
              </p:cNvPr>
              <p:cNvSpPr/>
              <p:nvPr/>
            </p:nvSpPr>
            <p:spPr>
              <a:xfrm>
                <a:off x="611043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0B298926-C28B-E580-329B-3E399E3BC54C}"/>
                  </a:ext>
                </a:extLst>
              </p:cNvPr>
              <p:cNvSpPr/>
              <p:nvPr/>
            </p:nvSpPr>
            <p:spPr>
              <a:xfrm>
                <a:off x="611043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05C65E87-B9E3-80BF-50D2-C2E7563937A8}"/>
                  </a:ext>
                </a:extLst>
              </p:cNvPr>
              <p:cNvSpPr/>
              <p:nvPr/>
            </p:nvSpPr>
            <p:spPr>
              <a:xfrm>
                <a:off x="611043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8C42D82E-C2CC-2C46-AF12-475BD84A79A0}"/>
                </a:ext>
              </a:extLst>
            </p:cNvPr>
            <p:cNvGrpSpPr/>
            <p:nvPr/>
          </p:nvGrpSpPr>
          <p:grpSpPr>
            <a:xfrm>
              <a:off x="6669231" y="3267364"/>
              <a:ext cx="587664" cy="1616360"/>
              <a:chOff x="6439581" y="5016154"/>
              <a:chExt cx="587664" cy="1616360"/>
            </a:xfrm>
          </p:grpSpPr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EC823C97-9100-25EB-04FE-556567F7857F}"/>
                  </a:ext>
                </a:extLst>
              </p:cNvPr>
              <p:cNvSpPr/>
              <p:nvPr/>
            </p:nvSpPr>
            <p:spPr>
              <a:xfrm>
                <a:off x="6439581" y="533942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BC55DA51-F8FF-8DD6-2E4B-6809300C630A}"/>
                  </a:ext>
                </a:extLst>
              </p:cNvPr>
              <p:cNvSpPr/>
              <p:nvPr/>
            </p:nvSpPr>
            <p:spPr>
              <a:xfrm>
                <a:off x="6439581" y="566269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26A38366-6229-14FF-D954-5DA125B70015}"/>
                  </a:ext>
                </a:extLst>
              </p:cNvPr>
              <p:cNvSpPr/>
              <p:nvPr/>
            </p:nvSpPr>
            <p:spPr>
              <a:xfrm>
                <a:off x="6439581" y="501615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BF7C82AF-E2C3-CADA-20FC-2AC7C0AEFF5A}"/>
                  </a:ext>
                </a:extLst>
              </p:cNvPr>
              <p:cNvSpPr/>
              <p:nvPr/>
            </p:nvSpPr>
            <p:spPr>
              <a:xfrm>
                <a:off x="6439581" y="598597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9A31D12F-D5DC-ADEF-2D49-39A7AB5C7520}"/>
                  </a:ext>
                </a:extLst>
              </p:cNvPr>
              <p:cNvSpPr/>
              <p:nvPr/>
            </p:nvSpPr>
            <p:spPr>
              <a:xfrm>
                <a:off x="6439581" y="630924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65A084C-2F7B-AAA3-BC9C-28FC0434F1FF}"/>
                </a:ext>
              </a:extLst>
            </p:cNvPr>
            <p:cNvGrpSpPr/>
            <p:nvPr/>
          </p:nvGrpSpPr>
          <p:grpSpPr>
            <a:xfrm>
              <a:off x="7256895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D85316A9-3875-A088-F62E-CE84F1C850A6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89095BFC-8B15-2DE2-1B68-B0727CAAFE25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E1B0AA3B-CA59-98A2-354C-4B5D4BE88770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a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CB1F6019-3112-7F0B-EBC3-68DC305B39EC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C8254957-CC6A-5E0E-B733-0E4F47BF06B7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EE772E88-0EE7-995E-84DB-AF6E91AC9723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EB653372-5DC6-7AC3-4761-3EE8A64B62A4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09C648FA-5734-E914-CBDF-740CAF8D9639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C5E5E720-CC72-83F3-DC03-A25E1C583890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86A179D6-FC52-2A28-3E1B-16C7C56390D1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A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D8FE4D72-4EB1-DADA-99F3-FA8CF25D6863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EF271B0C-4E7D-8FDD-58D3-A0B3EB026128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0C8680CE-D05C-1F8D-6D19-A498570B9591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4F4FD469-F416-0E8A-28D8-FF7BA76D2C4D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3127E5D-3CC5-E2C8-3239-F35FE6CA311E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416D407B-7FAA-D54F-F354-130E7213666C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150BD80D-1F7A-C43A-CCE1-C14F209B1809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BB8B380C-1149-0DAB-3799-375438823E2F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3A03E529-B102-DEBA-188B-A0D3682FF492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F473798A-0C56-2E7E-BC2B-898602730BF0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303271F-EA05-8BC4-7D71-86B90E5A9597}"/>
                </a:ext>
              </a:extLst>
            </p:cNvPr>
            <p:cNvGrpSpPr/>
            <p:nvPr/>
          </p:nvGrpSpPr>
          <p:grpSpPr>
            <a:xfrm>
              <a:off x="9019888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0A2DD6F3-3901-E04A-2683-E9CB41D6C0F0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BA2C14D5-ADA3-E508-DF84-A06F2F2AE88D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E4F1FC0E-49C8-8454-57EE-8FC43664BF00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AA797395-1F5C-E4AB-0A53-AAA068F16693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82515C75-5F67-23B4-10D7-4B6C0CF3741A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A2FD6237-2EB5-9D0E-B99C-E200BA40E488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07DA9EB2-EAFD-F17A-F7A7-27F2A66D6CEE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26A91612-41CA-C571-9CE3-23DAB62C0BA7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A328CEDE-A331-8DF7-EDF9-783C229BF5D8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F210FE1A-AE03-1F35-3260-CB037E1C9D3E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AD855EBE-1960-45AF-B74F-74A2BE184447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05A4A3B5-CDC6-53BA-9880-691C85AFB017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49ED04C4-0649-5402-3A9F-F8D38FFC670D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34941617-3BD1-ABFA-4464-510ECAEE9614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D623308E-884C-FBAF-3C28-AFA932D5AD46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B5B932BB-EC70-A55A-3139-3EF8B3027183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137012B-1471-95FE-5E21-643901CAA719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7F7C32E-9C04-DC39-F95C-14F7460EC8FF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6DDCA093-B98D-55BA-C66E-D5D5F8EB4003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7E9CBE88-B6BF-1E30-9B00-25F0A9DE32BE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A2A9F801-AB78-EEE6-64D9-37242DEFAF42}"/>
                </a:ext>
              </a:extLst>
            </p:cNvPr>
            <p:cNvGrpSpPr/>
            <p:nvPr/>
          </p:nvGrpSpPr>
          <p:grpSpPr>
            <a:xfrm>
              <a:off x="10782881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D5F0C508-BA1B-73ED-D318-2A0087BBE27C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98A1C1F4-0BB0-DD46-B169-5F05D22F40CA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1DDA8A3-0D8A-D29A-186B-43B0567492F4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B831B273-CA94-BED1-5197-F0BE3BF64CB0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4957160-6F18-4629-351F-D1D2D2832773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C0C1A356-487D-6625-3513-447DF89D3BC2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1FBFCB08-E175-9086-CBDF-6385D732D1E9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A0117561-46B2-8936-8F15-074E03BE7931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309D75B-0939-2516-37C4-07886E819B3F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99ABFF5B-36C8-8C4E-F9F7-60AF05F452CA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F55BB986-EBBF-5352-D4C3-257A2AC30285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0EF4B5AF-A38B-6562-F3B5-C33D7108A9D7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66CD5B6E-2E54-8935-95D3-4DB3B3AA5586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874FF713-D585-D63E-9B8B-94F1D06F2365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973864E-6540-AFC3-5796-57D0D3A01B2E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8FB269F-B352-1089-85C2-CA8708508BB9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EC8690E-B768-B345-4A18-69894E8AB3A6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5EA45F5-4C51-370A-1E34-FB9822D8105D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D0C81FFB-E87E-E00F-E325-2EA8489D095D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56658BD-6EEF-B1EC-275F-3058BFB711FE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</p:grpSp>
      </p:grp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38330A6-8547-1FD5-167D-5D0BE60F4197}"/>
              </a:ext>
            </a:extLst>
          </p:cNvPr>
          <p:cNvSpPr/>
          <p:nvPr/>
        </p:nvSpPr>
        <p:spPr>
          <a:xfrm>
            <a:off x="1080962" y="1378542"/>
            <a:ext cx="265225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同属性でも、異なる名称のことがある。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682F2DF8-75DA-34D5-F7C6-4D79BBBA78DB}"/>
              </a:ext>
            </a:extLst>
          </p:cNvPr>
          <p:cNvSpPr/>
          <p:nvPr/>
        </p:nvSpPr>
        <p:spPr>
          <a:xfrm>
            <a:off x="5496212" y="1230181"/>
            <a:ext cx="136102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全ての属性を取得する。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C59D9840-7107-730D-74EB-B86C8BE33284}"/>
              </a:ext>
            </a:extLst>
          </p:cNvPr>
          <p:cNvSpPr/>
          <p:nvPr/>
        </p:nvSpPr>
        <p:spPr>
          <a:xfrm>
            <a:off x="412580" y="3797584"/>
            <a:ext cx="2191948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全てのテーブルのレコードを取得する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63237A5B-29EB-191A-8860-1D4D337E9323}"/>
              </a:ext>
            </a:extLst>
          </p:cNvPr>
          <p:cNvSpPr/>
          <p:nvPr/>
        </p:nvSpPr>
        <p:spPr>
          <a:xfrm>
            <a:off x="207235" y="542286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FC9D73B1-692C-1914-1744-52B5CA3CCBB8}"/>
              </a:ext>
            </a:extLst>
          </p:cNvPr>
          <p:cNvSpPr/>
          <p:nvPr/>
        </p:nvSpPr>
        <p:spPr>
          <a:xfrm>
            <a:off x="207235" y="57461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BFF79B53-3E43-22CD-8C0F-70D986EB53E1}"/>
              </a:ext>
            </a:extLst>
          </p:cNvPr>
          <p:cNvSpPr/>
          <p:nvPr/>
        </p:nvSpPr>
        <p:spPr>
          <a:xfrm>
            <a:off x="207235" y="60694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F2614BAD-D5B1-5505-AC31-77799CEC25E2}"/>
              </a:ext>
            </a:extLst>
          </p:cNvPr>
          <p:cNvSpPr/>
          <p:nvPr/>
        </p:nvSpPr>
        <p:spPr>
          <a:xfrm>
            <a:off x="207235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3DD798E4-903C-A948-0099-BD99DD635AAA}"/>
              </a:ext>
            </a:extLst>
          </p:cNvPr>
          <p:cNvSpPr/>
          <p:nvPr/>
        </p:nvSpPr>
        <p:spPr>
          <a:xfrm>
            <a:off x="794899" y="542286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A5C962F3-FD41-7995-4970-4CDDA46F2560}"/>
              </a:ext>
            </a:extLst>
          </p:cNvPr>
          <p:cNvSpPr/>
          <p:nvPr/>
        </p:nvSpPr>
        <p:spPr>
          <a:xfrm>
            <a:off x="794899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5DF680D6-61F1-6135-E04D-A5CB1A00529A}"/>
              </a:ext>
            </a:extLst>
          </p:cNvPr>
          <p:cNvSpPr/>
          <p:nvPr/>
        </p:nvSpPr>
        <p:spPr>
          <a:xfrm>
            <a:off x="794899" y="57461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8EF6FBEF-D6FB-094F-D5CD-045FDBDDC9EF}"/>
              </a:ext>
            </a:extLst>
          </p:cNvPr>
          <p:cNvSpPr/>
          <p:nvPr/>
        </p:nvSpPr>
        <p:spPr>
          <a:xfrm>
            <a:off x="794899" y="60694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E87C6786-96F4-236D-1E9F-E8E8DAEB2FB7}"/>
              </a:ext>
            </a:extLst>
          </p:cNvPr>
          <p:cNvSpPr/>
          <p:nvPr/>
        </p:nvSpPr>
        <p:spPr>
          <a:xfrm>
            <a:off x="794899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86B3FD84-4A47-1BC2-5EFC-E1981A9E93CB}"/>
              </a:ext>
            </a:extLst>
          </p:cNvPr>
          <p:cNvSpPr/>
          <p:nvPr/>
        </p:nvSpPr>
        <p:spPr>
          <a:xfrm>
            <a:off x="1382562" y="5422860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BF3A3F1E-9F26-E61B-DB81-30C24205ABCB}"/>
              </a:ext>
            </a:extLst>
          </p:cNvPr>
          <p:cNvSpPr/>
          <p:nvPr/>
        </p:nvSpPr>
        <p:spPr>
          <a:xfrm>
            <a:off x="1382562" y="5746132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8CEB3D2C-4E1B-E696-8918-08B6B4BE50BF}"/>
              </a:ext>
            </a:extLst>
          </p:cNvPr>
          <p:cNvSpPr/>
          <p:nvPr/>
        </p:nvSpPr>
        <p:spPr>
          <a:xfrm>
            <a:off x="1382562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490BDBD-A181-3064-8506-D7CA98170A66}"/>
              </a:ext>
            </a:extLst>
          </p:cNvPr>
          <p:cNvSpPr/>
          <p:nvPr/>
        </p:nvSpPr>
        <p:spPr>
          <a:xfrm>
            <a:off x="1382562" y="6069404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15FA07C1-E0DC-AD43-7BA1-AF9DB6E14671}"/>
              </a:ext>
            </a:extLst>
          </p:cNvPr>
          <p:cNvSpPr/>
          <p:nvPr/>
        </p:nvSpPr>
        <p:spPr>
          <a:xfrm>
            <a:off x="1382562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BC301651-DC78-4A3D-6154-6AB5A1151955}"/>
              </a:ext>
            </a:extLst>
          </p:cNvPr>
          <p:cNvSpPr/>
          <p:nvPr/>
        </p:nvSpPr>
        <p:spPr>
          <a:xfrm>
            <a:off x="1970227" y="542286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37C1C77-E87E-8036-83B4-8B82BE6B39E0}"/>
              </a:ext>
            </a:extLst>
          </p:cNvPr>
          <p:cNvSpPr/>
          <p:nvPr/>
        </p:nvSpPr>
        <p:spPr>
          <a:xfrm>
            <a:off x="1970227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  <a:r>
              <a:rPr kumimoji="1" lang="en-US" altLang="ja-JP" sz="1200" dirty="0">
                <a:solidFill>
                  <a:schemeClr val="tx1"/>
                </a:solidFill>
              </a:rPr>
              <a:t>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18B9BF9B-3DE0-9EF3-1004-5AE5B84FFDEA}"/>
              </a:ext>
            </a:extLst>
          </p:cNvPr>
          <p:cNvSpPr/>
          <p:nvPr/>
        </p:nvSpPr>
        <p:spPr>
          <a:xfrm>
            <a:off x="1970227" y="57461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71364651-2A5A-05DC-41F2-8682C40826CE}"/>
              </a:ext>
            </a:extLst>
          </p:cNvPr>
          <p:cNvSpPr/>
          <p:nvPr/>
        </p:nvSpPr>
        <p:spPr>
          <a:xfrm>
            <a:off x="1970227" y="60694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29536B89-93AF-7466-DC00-CD1F07E00674}"/>
              </a:ext>
            </a:extLst>
          </p:cNvPr>
          <p:cNvSpPr/>
          <p:nvPr/>
        </p:nvSpPr>
        <p:spPr>
          <a:xfrm>
            <a:off x="1970227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86C138EF-F3B5-107A-E4B8-D4E89402CBE7}"/>
              </a:ext>
            </a:extLst>
          </p:cNvPr>
          <p:cNvSpPr/>
          <p:nvPr/>
        </p:nvSpPr>
        <p:spPr>
          <a:xfrm>
            <a:off x="1970226" y="477631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77443175-11D2-5F8B-1AFB-238499C760A8}"/>
              </a:ext>
            </a:extLst>
          </p:cNvPr>
          <p:cNvSpPr/>
          <p:nvPr/>
        </p:nvSpPr>
        <p:spPr>
          <a:xfrm>
            <a:off x="2557891" y="542286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FE8BF442-A95B-1B77-9D21-2CBC144B637B}"/>
              </a:ext>
            </a:extLst>
          </p:cNvPr>
          <p:cNvSpPr/>
          <p:nvPr/>
        </p:nvSpPr>
        <p:spPr>
          <a:xfrm>
            <a:off x="2557891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  <a:r>
              <a:rPr kumimoji="1" lang="en-US" altLang="ja-JP" sz="1200" dirty="0">
                <a:solidFill>
                  <a:schemeClr val="tx1"/>
                </a:solidFill>
              </a:rPr>
              <a:t>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AEBA486A-9A7B-1539-8DDF-96291A05CC47}"/>
              </a:ext>
            </a:extLst>
          </p:cNvPr>
          <p:cNvSpPr/>
          <p:nvPr/>
        </p:nvSpPr>
        <p:spPr>
          <a:xfrm>
            <a:off x="2557891" y="57461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82486048-8813-6A3A-DBB4-DE0CE20FE0D3}"/>
              </a:ext>
            </a:extLst>
          </p:cNvPr>
          <p:cNvSpPr/>
          <p:nvPr/>
        </p:nvSpPr>
        <p:spPr>
          <a:xfrm>
            <a:off x="2557891" y="60694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F478FCB-5E55-40E4-0507-3A5051A5EE90}"/>
              </a:ext>
            </a:extLst>
          </p:cNvPr>
          <p:cNvSpPr/>
          <p:nvPr/>
        </p:nvSpPr>
        <p:spPr>
          <a:xfrm>
            <a:off x="2557891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70E824FB-A699-1CFD-7A79-D11A70C1FFDF}"/>
              </a:ext>
            </a:extLst>
          </p:cNvPr>
          <p:cNvSpPr/>
          <p:nvPr/>
        </p:nvSpPr>
        <p:spPr>
          <a:xfrm>
            <a:off x="2557891" y="477631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597C8E6-8A2B-57B7-294F-13779B75C79D}"/>
              </a:ext>
            </a:extLst>
          </p:cNvPr>
          <p:cNvSpPr/>
          <p:nvPr/>
        </p:nvSpPr>
        <p:spPr>
          <a:xfrm>
            <a:off x="3145555" y="5422860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F2056A49-F0B8-2690-70BF-CFBD1D640EED}"/>
              </a:ext>
            </a:extLst>
          </p:cNvPr>
          <p:cNvSpPr/>
          <p:nvPr/>
        </p:nvSpPr>
        <p:spPr>
          <a:xfrm>
            <a:off x="3145555" y="57461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0E93901E-D2BA-DD09-BD91-ABC2ECD1C29D}"/>
              </a:ext>
            </a:extLst>
          </p:cNvPr>
          <p:cNvSpPr/>
          <p:nvPr/>
        </p:nvSpPr>
        <p:spPr>
          <a:xfrm>
            <a:off x="3145555" y="477631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B8EEAA51-1E38-8751-CC12-052576A1C332}"/>
              </a:ext>
            </a:extLst>
          </p:cNvPr>
          <p:cNvSpPr/>
          <p:nvPr/>
        </p:nvSpPr>
        <p:spPr>
          <a:xfrm>
            <a:off x="3145555" y="6069404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F1CE1D59-DDF3-714C-CAC2-7AEAA8F197EA}"/>
              </a:ext>
            </a:extLst>
          </p:cNvPr>
          <p:cNvSpPr/>
          <p:nvPr/>
        </p:nvSpPr>
        <p:spPr>
          <a:xfrm>
            <a:off x="3145555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CDEC35E-6559-97C5-2998-B254FB367B28}"/>
              </a:ext>
            </a:extLst>
          </p:cNvPr>
          <p:cNvSpPr/>
          <p:nvPr/>
        </p:nvSpPr>
        <p:spPr>
          <a:xfrm>
            <a:off x="3145555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272251C-A9EE-F2EF-3155-05359FEDCE51}"/>
              </a:ext>
            </a:extLst>
          </p:cNvPr>
          <p:cNvSpPr/>
          <p:nvPr/>
        </p:nvSpPr>
        <p:spPr>
          <a:xfrm>
            <a:off x="3733220" y="542286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715EC4C2-56F4-F4BC-42E4-92CC3442F962}"/>
              </a:ext>
            </a:extLst>
          </p:cNvPr>
          <p:cNvSpPr/>
          <p:nvPr/>
        </p:nvSpPr>
        <p:spPr>
          <a:xfrm>
            <a:off x="3733220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A050EEE-CB04-ECF2-8182-7D3F8EF30668}"/>
              </a:ext>
            </a:extLst>
          </p:cNvPr>
          <p:cNvSpPr/>
          <p:nvPr/>
        </p:nvSpPr>
        <p:spPr>
          <a:xfrm>
            <a:off x="3733220" y="57461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220A8B6D-4555-4EF3-08A0-CE8F916BBFEB}"/>
              </a:ext>
            </a:extLst>
          </p:cNvPr>
          <p:cNvSpPr/>
          <p:nvPr/>
        </p:nvSpPr>
        <p:spPr>
          <a:xfrm>
            <a:off x="3733220" y="60694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25610FB6-734C-187B-14E5-DB008118CD99}"/>
              </a:ext>
            </a:extLst>
          </p:cNvPr>
          <p:cNvSpPr/>
          <p:nvPr/>
        </p:nvSpPr>
        <p:spPr>
          <a:xfrm>
            <a:off x="3733220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C45A1E5-2036-C39F-A50C-8F6215043844}"/>
              </a:ext>
            </a:extLst>
          </p:cNvPr>
          <p:cNvSpPr/>
          <p:nvPr/>
        </p:nvSpPr>
        <p:spPr>
          <a:xfrm>
            <a:off x="3733219" y="477631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39672B1-AADF-FB63-09FC-5CC887EB75ED}"/>
              </a:ext>
            </a:extLst>
          </p:cNvPr>
          <p:cNvSpPr/>
          <p:nvPr/>
        </p:nvSpPr>
        <p:spPr>
          <a:xfrm>
            <a:off x="4320884" y="542286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A89BDEC5-CC27-1CB9-F238-3D4F7F9E0034}"/>
              </a:ext>
            </a:extLst>
          </p:cNvPr>
          <p:cNvSpPr/>
          <p:nvPr/>
        </p:nvSpPr>
        <p:spPr>
          <a:xfrm>
            <a:off x="4320884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428FE992-AF98-F64A-B758-26E84A89CA1E}"/>
              </a:ext>
            </a:extLst>
          </p:cNvPr>
          <p:cNvSpPr/>
          <p:nvPr/>
        </p:nvSpPr>
        <p:spPr>
          <a:xfrm>
            <a:off x="4320884" y="57461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997F082-4582-2429-BC5E-6D92B6130AC5}"/>
              </a:ext>
            </a:extLst>
          </p:cNvPr>
          <p:cNvSpPr/>
          <p:nvPr/>
        </p:nvSpPr>
        <p:spPr>
          <a:xfrm>
            <a:off x="4320884" y="60694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AEFE09B1-E57A-4F53-E0B6-FECD3A5FCF81}"/>
              </a:ext>
            </a:extLst>
          </p:cNvPr>
          <p:cNvSpPr/>
          <p:nvPr/>
        </p:nvSpPr>
        <p:spPr>
          <a:xfrm>
            <a:off x="4320884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34C282CB-E0E3-2A12-DFE5-F0899E9CB08D}"/>
              </a:ext>
            </a:extLst>
          </p:cNvPr>
          <p:cNvSpPr/>
          <p:nvPr/>
        </p:nvSpPr>
        <p:spPr>
          <a:xfrm>
            <a:off x="4320884" y="477631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382D2239-C94D-4146-689E-6D9B8DE29B37}"/>
              </a:ext>
            </a:extLst>
          </p:cNvPr>
          <p:cNvSpPr/>
          <p:nvPr/>
        </p:nvSpPr>
        <p:spPr>
          <a:xfrm>
            <a:off x="4908548" y="5422860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C4470A89-80B9-C986-191C-46D4A2CAABCF}"/>
              </a:ext>
            </a:extLst>
          </p:cNvPr>
          <p:cNvSpPr/>
          <p:nvPr/>
        </p:nvSpPr>
        <p:spPr>
          <a:xfrm>
            <a:off x="4908548" y="5746132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721EF04-75D3-69FE-95D4-FB0F3C91BA11}"/>
              </a:ext>
            </a:extLst>
          </p:cNvPr>
          <p:cNvSpPr/>
          <p:nvPr/>
        </p:nvSpPr>
        <p:spPr>
          <a:xfrm>
            <a:off x="4908548" y="477631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25BFB5D-9B5C-BA1A-E003-25FCCACC548F}"/>
              </a:ext>
            </a:extLst>
          </p:cNvPr>
          <p:cNvSpPr/>
          <p:nvPr/>
        </p:nvSpPr>
        <p:spPr>
          <a:xfrm>
            <a:off x="4908548" y="6069404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8D268198-6C4F-23E5-0C84-53ECD22A30D8}"/>
              </a:ext>
            </a:extLst>
          </p:cNvPr>
          <p:cNvSpPr/>
          <p:nvPr/>
        </p:nvSpPr>
        <p:spPr>
          <a:xfrm>
            <a:off x="4908548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FEB3B566-6300-7FB9-C27B-2FAC80A9A723}"/>
              </a:ext>
            </a:extLst>
          </p:cNvPr>
          <p:cNvSpPr/>
          <p:nvPr/>
        </p:nvSpPr>
        <p:spPr>
          <a:xfrm>
            <a:off x="4908548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F180619-9B82-D772-8A2E-A0D2627D0FEF}"/>
              </a:ext>
            </a:extLst>
          </p:cNvPr>
          <p:cNvSpPr/>
          <p:nvPr/>
        </p:nvSpPr>
        <p:spPr>
          <a:xfrm>
            <a:off x="5496213" y="542286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6E0AAF33-E18B-A73C-FB5B-78B29E728C88}"/>
              </a:ext>
            </a:extLst>
          </p:cNvPr>
          <p:cNvSpPr/>
          <p:nvPr/>
        </p:nvSpPr>
        <p:spPr>
          <a:xfrm>
            <a:off x="5496213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1D82050-B34A-D17F-672B-4B5F1365470B}"/>
              </a:ext>
            </a:extLst>
          </p:cNvPr>
          <p:cNvSpPr/>
          <p:nvPr/>
        </p:nvSpPr>
        <p:spPr>
          <a:xfrm>
            <a:off x="5496213" y="57461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9C2701CF-DC85-C6CB-213F-F79CA67F7D92}"/>
              </a:ext>
            </a:extLst>
          </p:cNvPr>
          <p:cNvSpPr/>
          <p:nvPr/>
        </p:nvSpPr>
        <p:spPr>
          <a:xfrm>
            <a:off x="5496213" y="60694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C67520F-661E-5C19-AA64-FDCF34FED88F}"/>
              </a:ext>
            </a:extLst>
          </p:cNvPr>
          <p:cNvSpPr/>
          <p:nvPr/>
        </p:nvSpPr>
        <p:spPr>
          <a:xfrm>
            <a:off x="5496213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FFC8B2A9-B549-12E8-9D64-B3FFEDABF6CE}"/>
              </a:ext>
            </a:extLst>
          </p:cNvPr>
          <p:cNvSpPr/>
          <p:nvPr/>
        </p:nvSpPr>
        <p:spPr>
          <a:xfrm>
            <a:off x="5496212" y="477631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EA03391F-251C-9363-763E-53EAC4F73301}"/>
              </a:ext>
            </a:extLst>
          </p:cNvPr>
          <p:cNvSpPr/>
          <p:nvPr/>
        </p:nvSpPr>
        <p:spPr>
          <a:xfrm>
            <a:off x="6083877" y="542286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7BDAD1D7-8EF9-9C16-F068-AD1F901CF082}"/>
              </a:ext>
            </a:extLst>
          </p:cNvPr>
          <p:cNvSpPr/>
          <p:nvPr/>
        </p:nvSpPr>
        <p:spPr>
          <a:xfrm>
            <a:off x="6083877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20102A7A-87F5-E312-E0A8-6616C957A512}"/>
              </a:ext>
            </a:extLst>
          </p:cNvPr>
          <p:cNvSpPr/>
          <p:nvPr/>
        </p:nvSpPr>
        <p:spPr>
          <a:xfrm>
            <a:off x="6083877" y="57461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C2AC711-5E84-E12C-CA81-1F06E0258006}"/>
              </a:ext>
            </a:extLst>
          </p:cNvPr>
          <p:cNvSpPr/>
          <p:nvPr/>
        </p:nvSpPr>
        <p:spPr>
          <a:xfrm>
            <a:off x="6083877" y="60694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C1A4004B-D996-F9A9-531F-C6F605586440}"/>
              </a:ext>
            </a:extLst>
          </p:cNvPr>
          <p:cNvSpPr/>
          <p:nvPr/>
        </p:nvSpPr>
        <p:spPr>
          <a:xfrm>
            <a:off x="6083877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2D68799-BCB6-5625-A37F-9122AED97E49}"/>
              </a:ext>
            </a:extLst>
          </p:cNvPr>
          <p:cNvSpPr/>
          <p:nvPr/>
        </p:nvSpPr>
        <p:spPr>
          <a:xfrm>
            <a:off x="6083877" y="477631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4F276E9-42D1-0A01-ACF7-1854B8F39006}"/>
              </a:ext>
            </a:extLst>
          </p:cNvPr>
          <p:cNvSpPr/>
          <p:nvPr/>
        </p:nvSpPr>
        <p:spPr>
          <a:xfrm>
            <a:off x="6671541" y="5422860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EEA873E-2C90-31A4-29C0-33BB6B6587F3}"/>
              </a:ext>
            </a:extLst>
          </p:cNvPr>
          <p:cNvSpPr/>
          <p:nvPr/>
        </p:nvSpPr>
        <p:spPr>
          <a:xfrm>
            <a:off x="6671541" y="57461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90BA28B3-861E-9360-B3F9-D401FA962699}"/>
              </a:ext>
            </a:extLst>
          </p:cNvPr>
          <p:cNvSpPr/>
          <p:nvPr/>
        </p:nvSpPr>
        <p:spPr>
          <a:xfrm>
            <a:off x="6671541" y="477631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3DDD702-68B4-CFD4-D91E-14D53192D87B}"/>
              </a:ext>
            </a:extLst>
          </p:cNvPr>
          <p:cNvSpPr/>
          <p:nvPr/>
        </p:nvSpPr>
        <p:spPr>
          <a:xfrm>
            <a:off x="6671541" y="6069404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40DC23FE-3D14-7A25-76CD-AFC7A7652364}"/>
              </a:ext>
            </a:extLst>
          </p:cNvPr>
          <p:cNvSpPr/>
          <p:nvPr/>
        </p:nvSpPr>
        <p:spPr>
          <a:xfrm>
            <a:off x="6671541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1085BE05-0A65-B63C-56EB-517427862AC2}"/>
              </a:ext>
            </a:extLst>
          </p:cNvPr>
          <p:cNvSpPr/>
          <p:nvPr/>
        </p:nvSpPr>
        <p:spPr>
          <a:xfrm>
            <a:off x="6671541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A69AAC9F-28A3-5239-36CB-1C98F2E6ADAF}"/>
              </a:ext>
            </a:extLst>
          </p:cNvPr>
          <p:cNvSpPr/>
          <p:nvPr/>
        </p:nvSpPr>
        <p:spPr>
          <a:xfrm>
            <a:off x="7259206" y="542286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5DD2B416-2450-9D63-B684-3E5CC460A31E}"/>
              </a:ext>
            </a:extLst>
          </p:cNvPr>
          <p:cNvSpPr/>
          <p:nvPr/>
        </p:nvSpPr>
        <p:spPr>
          <a:xfrm>
            <a:off x="7259206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2DD9889A-08DB-E7B9-E396-C6E29DA7723E}"/>
              </a:ext>
            </a:extLst>
          </p:cNvPr>
          <p:cNvSpPr/>
          <p:nvPr/>
        </p:nvSpPr>
        <p:spPr>
          <a:xfrm>
            <a:off x="7259206" y="57461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12971194-4B60-A3E9-CA9C-2B447E6346A9}"/>
              </a:ext>
            </a:extLst>
          </p:cNvPr>
          <p:cNvSpPr/>
          <p:nvPr/>
        </p:nvSpPr>
        <p:spPr>
          <a:xfrm>
            <a:off x="7259206" y="60694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5B78AD67-93BC-90B6-C77D-12447735A21E}"/>
              </a:ext>
            </a:extLst>
          </p:cNvPr>
          <p:cNvSpPr/>
          <p:nvPr/>
        </p:nvSpPr>
        <p:spPr>
          <a:xfrm>
            <a:off x="7259206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2632298C-A27C-8C2D-4B43-683C5C521D23}"/>
              </a:ext>
            </a:extLst>
          </p:cNvPr>
          <p:cNvSpPr/>
          <p:nvPr/>
        </p:nvSpPr>
        <p:spPr>
          <a:xfrm>
            <a:off x="7259205" y="477631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BAA5AD5E-988A-B54D-8F59-DD7A28B3A15D}"/>
              </a:ext>
            </a:extLst>
          </p:cNvPr>
          <p:cNvSpPr/>
          <p:nvPr/>
        </p:nvSpPr>
        <p:spPr>
          <a:xfrm>
            <a:off x="7846870" y="542286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C1BEF5E7-7C32-1D20-EE72-639735CEB99E}"/>
              </a:ext>
            </a:extLst>
          </p:cNvPr>
          <p:cNvSpPr/>
          <p:nvPr/>
        </p:nvSpPr>
        <p:spPr>
          <a:xfrm>
            <a:off x="7846870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72866595-CD72-ADC8-F9F5-0E37630355B1}"/>
              </a:ext>
            </a:extLst>
          </p:cNvPr>
          <p:cNvSpPr/>
          <p:nvPr/>
        </p:nvSpPr>
        <p:spPr>
          <a:xfrm>
            <a:off x="7846870" y="57461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F1AB4062-CC03-4391-CAA8-22AF26F53872}"/>
              </a:ext>
            </a:extLst>
          </p:cNvPr>
          <p:cNvSpPr/>
          <p:nvPr/>
        </p:nvSpPr>
        <p:spPr>
          <a:xfrm>
            <a:off x="7846870" y="60694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3589D218-95E4-1A63-6F44-2D1B201D3C5A}"/>
              </a:ext>
            </a:extLst>
          </p:cNvPr>
          <p:cNvSpPr/>
          <p:nvPr/>
        </p:nvSpPr>
        <p:spPr>
          <a:xfrm>
            <a:off x="7846870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208EA515-2ABB-AB46-9EA9-F66C4568B147}"/>
              </a:ext>
            </a:extLst>
          </p:cNvPr>
          <p:cNvSpPr/>
          <p:nvPr/>
        </p:nvSpPr>
        <p:spPr>
          <a:xfrm>
            <a:off x="7846870" y="477631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5D8B4068-0820-3CB0-1B80-FFF90A83112B}"/>
              </a:ext>
            </a:extLst>
          </p:cNvPr>
          <p:cNvSpPr/>
          <p:nvPr/>
        </p:nvSpPr>
        <p:spPr>
          <a:xfrm>
            <a:off x="8434534" y="5422860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ACEFC9AD-AED0-AA1D-62F3-63F9B75E012C}"/>
              </a:ext>
            </a:extLst>
          </p:cNvPr>
          <p:cNvSpPr/>
          <p:nvPr/>
        </p:nvSpPr>
        <p:spPr>
          <a:xfrm>
            <a:off x="8434534" y="5746132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4B017060-1A46-9CC4-72FE-7E66417F9C0B}"/>
              </a:ext>
            </a:extLst>
          </p:cNvPr>
          <p:cNvSpPr/>
          <p:nvPr/>
        </p:nvSpPr>
        <p:spPr>
          <a:xfrm>
            <a:off x="8434534" y="477631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8A1DB4BB-7964-E47C-C8F6-84F012A09040}"/>
              </a:ext>
            </a:extLst>
          </p:cNvPr>
          <p:cNvSpPr/>
          <p:nvPr/>
        </p:nvSpPr>
        <p:spPr>
          <a:xfrm>
            <a:off x="8434534" y="606940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52B4E53B-A119-96D3-6396-587A9E8B4796}"/>
              </a:ext>
            </a:extLst>
          </p:cNvPr>
          <p:cNvSpPr/>
          <p:nvPr/>
        </p:nvSpPr>
        <p:spPr>
          <a:xfrm>
            <a:off x="8434534" y="6392676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A258487A-1D3F-AC3D-4836-13AEA99E64A5}"/>
              </a:ext>
            </a:extLst>
          </p:cNvPr>
          <p:cNvSpPr/>
          <p:nvPr/>
        </p:nvSpPr>
        <p:spPr>
          <a:xfrm>
            <a:off x="8434534" y="5099588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235C9816-89D3-72D6-966C-613108B37B27}"/>
              </a:ext>
            </a:extLst>
          </p:cNvPr>
          <p:cNvSpPr/>
          <p:nvPr/>
        </p:nvSpPr>
        <p:spPr>
          <a:xfrm>
            <a:off x="7050335" y="5053584"/>
            <a:ext cx="929599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未定義属性</a:t>
            </a:r>
          </a:p>
        </p:txBody>
      </p:sp>
    </p:spTree>
    <p:extLst>
      <p:ext uri="{BB962C8B-B14F-4D97-AF65-F5344CB8AC3E}">
        <p14:creationId xmlns:p14="http://schemas.microsoft.com/office/powerpoint/2010/main" val="33640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15EB6-0EE7-4E0A-5E9E-5726E1FF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DB32898-08BA-D7B1-7B05-1F358346A43F}"/>
              </a:ext>
            </a:extLst>
          </p:cNvPr>
          <p:cNvGrpSpPr/>
          <p:nvPr/>
        </p:nvGrpSpPr>
        <p:grpSpPr>
          <a:xfrm>
            <a:off x="3396342" y="725404"/>
            <a:ext cx="8296895" cy="1191492"/>
            <a:chOff x="754742" y="1331942"/>
            <a:chExt cx="8296895" cy="1191492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23C423-5FF2-2C8B-9853-1B79DDC20BD3}"/>
                </a:ext>
              </a:extLst>
            </p:cNvPr>
            <p:cNvSpPr/>
            <p:nvPr/>
          </p:nvSpPr>
          <p:spPr>
            <a:xfrm>
              <a:off x="754742" y="1331942"/>
              <a:ext cx="8296895" cy="397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signals: comparison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00550FC-233E-23A7-E342-90295493BF9A}"/>
                </a:ext>
              </a:extLst>
            </p:cNvPr>
            <p:cNvGrpSpPr/>
            <p:nvPr/>
          </p:nvGrpSpPr>
          <p:grpSpPr>
            <a:xfrm>
              <a:off x="754742" y="1729106"/>
              <a:ext cx="8296895" cy="794328"/>
              <a:chOff x="754742" y="2115127"/>
              <a:chExt cx="8296895" cy="794328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359B8AA3-6F2A-38FF-C52B-4249BCB496C4}"/>
                  </a:ext>
                </a:extLst>
              </p:cNvPr>
              <p:cNvGrpSpPr/>
              <p:nvPr/>
            </p:nvGrpSpPr>
            <p:grpSpPr>
              <a:xfrm>
                <a:off x="754742" y="2115127"/>
                <a:ext cx="2765632" cy="794328"/>
                <a:chOff x="754742" y="2115127"/>
                <a:chExt cx="2765632" cy="794328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86ACFF2B-ABFC-4276-8E55-226CC2FE2F3C}"/>
                    </a:ext>
                  </a:extLst>
                </p:cNvPr>
                <p:cNvSpPr/>
                <p:nvPr/>
              </p:nvSpPr>
              <p:spPr>
                <a:xfrm>
                  <a:off x="754742" y="2512291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14E6DBBF-410D-0780-B1E6-ABAEE2CC589F}"/>
                    </a:ext>
                  </a:extLst>
                </p:cNvPr>
                <p:cNvSpPr/>
                <p:nvPr/>
              </p:nvSpPr>
              <p:spPr>
                <a:xfrm>
                  <a:off x="1676619" y="2512291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51239E12-0B20-8202-3F57-231F631B4151}"/>
                    </a:ext>
                  </a:extLst>
                </p:cNvPr>
                <p:cNvSpPr/>
                <p:nvPr/>
              </p:nvSpPr>
              <p:spPr>
                <a:xfrm>
                  <a:off x="2598496" y="2512291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DDB397BD-2A5F-418D-7BD4-CB6A5B78204E}"/>
                    </a:ext>
                  </a:extLst>
                </p:cNvPr>
                <p:cNvSpPr/>
                <p:nvPr/>
              </p:nvSpPr>
              <p:spPr>
                <a:xfrm>
                  <a:off x="754742" y="2115127"/>
                  <a:ext cx="2765632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signal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90AA32B-C629-D733-A9E4-50E75C945C7F}"/>
                  </a:ext>
                </a:extLst>
              </p:cNvPr>
              <p:cNvGrpSpPr/>
              <p:nvPr/>
            </p:nvGrpSpPr>
            <p:grpSpPr>
              <a:xfrm>
                <a:off x="3520374" y="2115127"/>
                <a:ext cx="2765632" cy="794328"/>
                <a:chOff x="3520374" y="2115127"/>
                <a:chExt cx="2765632" cy="794328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D0202398-DEEF-D8FB-4D51-2700B6D5A520}"/>
                    </a:ext>
                  </a:extLst>
                </p:cNvPr>
                <p:cNvSpPr/>
                <p:nvPr/>
              </p:nvSpPr>
              <p:spPr>
                <a:xfrm>
                  <a:off x="3520374" y="2512291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7D811E88-B6CB-8E46-293A-CF15DBDA8AF8}"/>
                    </a:ext>
                  </a:extLst>
                </p:cNvPr>
                <p:cNvSpPr/>
                <p:nvPr/>
              </p:nvSpPr>
              <p:spPr>
                <a:xfrm>
                  <a:off x="4442251" y="2512291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47F27DE9-5F2A-44ED-B615-99D0C3B33F39}"/>
                    </a:ext>
                  </a:extLst>
                </p:cNvPr>
                <p:cNvSpPr/>
                <p:nvPr/>
              </p:nvSpPr>
              <p:spPr>
                <a:xfrm>
                  <a:off x="5364128" y="2512291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7D8D62FB-1E9F-D53B-6702-2E64FAF539B0}"/>
                    </a:ext>
                  </a:extLst>
                </p:cNvPr>
                <p:cNvSpPr/>
                <p:nvPr/>
              </p:nvSpPr>
              <p:spPr>
                <a:xfrm>
                  <a:off x="3520374" y="2115127"/>
                  <a:ext cx="2765632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signal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60D75793-6A8C-3C90-55CF-3F00E2A58895}"/>
                  </a:ext>
                </a:extLst>
              </p:cNvPr>
              <p:cNvGrpSpPr/>
              <p:nvPr/>
            </p:nvGrpSpPr>
            <p:grpSpPr>
              <a:xfrm>
                <a:off x="6286005" y="2115127"/>
                <a:ext cx="2765632" cy="794328"/>
                <a:chOff x="6286005" y="2104735"/>
                <a:chExt cx="2765632" cy="794328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32851365-AA3E-8228-46A5-9C4208A1FD90}"/>
                    </a:ext>
                  </a:extLst>
                </p:cNvPr>
                <p:cNvSpPr/>
                <p:nvPr/>
              </p:nvSpPr>
              <p:spPr>
                <a:xfrm>
                  <a:off x="6286005" y="2501899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6FCC2045-AD82-5B83-CB55-A557EBD1B760}"/>
                    </a:ext>
                  </a:extLst>
                </p:cNvPr>
                <p:cNvSpPr/>
                <p:nvPr/>
              </p:nvSpPr>
              <p:spPr>
                <a:xfrm>
                  <a:off x="7207883" y="2501899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1F36EBCC-CEAB-22DC-321E-4C45BD181369}"/>
                    </a:ext>
                  </a:extLst>
                </p:cNvPr>
                <p:cNvSpPr/>
                <p:nvPr/>
              </p:nvSpPr>
              <p:spPr>
                <a:xfrm>
                  <a:off x="8129760" y="2501899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1D833A05-EA47-C01C-DCCC-3CE656C3594E}"/>
                    </a:ext>
                  </a:extLst>
                </p:cNvPr>
                <p:cNvSpPr/>
                <p:nvPr/>
              </p:nvSpPr>
              <p:spPr>
                <a:xfrm>
                  <a:off x="6286005" y="2104735"/>
                  <a:ext cx="2765632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signal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BA1C125-A563-D8E9-3F9C-A8FF2765163A}"/>
              </a:ext>
            </a:extLst>
          </p:cNvPr>
          <p:cNvGrpSpPr/>
          <p:nvPr/>
        </p:nvGrpSpPr>
        <p:grpSpPr>
          <a:xfrm>
            <a:off x="3396342" y="2026226"/>
            <a:ext cx="8296895" cy="1191492"/>
            <a:chOff x="754742" y="1331942"/>
            <a:chExt cx="8296895" cy="119149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1E738D0-B926-414A-E281-A97841AB2B02}"/>
                </a:ext>
              </a:extLst>
            </p:cNvPr>
            <p:cNvSpPr/>
            <p:nvPr/>
          </p:nvSpPr>
          <p:spPr>
            <a:xfrm>
              <a:off x="754742" y="1331942"/>
              <a:ext cx="8296895" cy="397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signals: Comparison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DD316BD-5363-B89A-C5EB-C8AAEB0ACD0E}"/>
                </a:ext>
              </a:extLst>
            </p:cNvPr>
            <p:cNvGrpSpPr/>
            <p:nvPr/>
          </p:nvGrpSpPr>
          <p:grpSpPr>
            <a:xfrm>
              <a:off x="754742" y="1729106"/>
              <a:ext cx="8296895" cy="794328"/>
              <a:chOff x="754742" y="2115127"/>
              <a:chExt cx="8296895" cy="794328"/>
            </a:xfrm>
          </p:grpSpPr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3D526A19-08EC-6BAD-8FBE-823C49C79F7C}"/>
                  </a:ext>
                </a:extLst>
              </p:cNvPr>
              <p:cNvGrpSpPr/>
              <p:nvPr/>
            </p:nvGrpSpPr>
            <p:grpSpPr>
              <a:xfrm>
                <a:off x="754742" y="2115127"/>
                <a:ext cx="2765632" cy="794328"/>
                <a:chOff x="754742" y="2115127"/>
                <a:chExt cx="2765632" cy="794328"/>
              </a:xfrm>
            </p:grpSpPr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2AD76A96-CAD4-E565-1F0E-E99403060B69}"/>
                    </a:ext>
                  </a:extLst>
                </p:cNvPr>
                <p:cNvSpPr/>
                <p:nvPr/>
              </p:nvSpPr>
              <p:spPr>
                <a:xfrm>
                  <a:off x="754742" y="2512291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8F3BDF66-264F-F7B6-3CA0-34DADC2E6173}"/>
                    </a:ext>
                  </a:extLst>
                </p:cNvPr>
                <p:cNvSpPr/>
                <p:nvPr/>
              </p:nvSpPr>
              <p:spPr>
                <a:xfrm>
                  <a:off x="1676619" y="2512291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CCD61E4F-876A-E20A-CD44-551C59EA6C5C}"/>
                    </a:ext>
                  </a:extLst>
                </p:cNvPr>
                <p:cNvSpPr/>
                <p:nvPr/>
              </p:nvSpPr>
              <p:spPr>
                <a:xfrm>
                  <a:off x="2598496" y="2512291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D43AB71A-F0C4-7FB3-AEC7-E590F75AC5D0}"/>
                    </a:ext>
                  </a:extLst>
                </p:cNvPr>
                <p:cNvSpPr/>
                <p:nvPr/>
              </p:nvSpPr>
              <p:spPr>
                <a:xfrm>
                  <a:off x="754742" y="2115127"/>
                  <a:ext cx="2765632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signal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D2A23A30-95CF-A6B8-DF4D-10455B7BCF12}"/>
                  </a:ext>
                </a:extLst>
              </p:cNvPr>
              <p:cNvGrpSpPr/>
              <p:nvPr/>
            </p:nvGrpSpPr>
            <p:grpSpPr>
              <a:xfrm>
                <a:off x="3520374" y="2115127"/>
                <a:ext cx="2765632" cy="794328"/>
                <a:chOff x="3520374" y="2115127"/>
                <a:chExt cx="2765632" cy="794328"/>
              </a:xfrm>
            </p:grpSpPr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7691B586-024D-18D2-ADC2-424504A68436}"/>
                    </a:ext>
                  </a:extLst>
                </p:cNvPr>
                <p:cNvSpPr/>
                <p:nvPr/>
              </p:nvSpPr>
              <p:spPr>
                <a:xfrm>
                  <a:off x="3520374" y="2512291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id="{8D40C58E-2BAE-893B-4820-95EC96F26C98}"/>
                    </a:ext>
                  </a:extLst>
                </p:cNvPr>
                <p:cNvSpPr/>
                <p:nvPr/>
              </p:nvSpPr>
              <p:spPr>
                <a:xfrm>
                  <a:off x="4442251" y="2512291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BE11640C-D5C6-50D2-EDF9-678EF89428F8}"/>
                    </a:ext>
                  </a:extLst>
                </p:cNvPr>
                <p:cNvSpPr/>
                <p:nvPr/>
              </p:nvSpPr>
              <p:spPr>
                <a:xfrm>
                  <a:off x="5364128" y="2512291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CED41E46-70E2-BBDE-F304-4B72AD35C1FC}"/>
                    </a:ext>
                  </a:extLst>
                </p:cNvPr>
                <p:cNvSpPr/>
                <p:nvPr/>
              </p:nvSpPr>
              <p:spPr>
                <a:xfrm>
                  <a:off x="3520374" y="2115127"/>
                  <a:ext cx="2765632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signal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1D00345B-EA27-2D6F-A82D-502D645132BB}"/>
                  </a:ext>
                </a:extLst>
              </p:cNvPr>
              <p:cNvGrpSpPr/>
              <p:nvPr/>
            </p:nvGrpSpPr>
            <p:grpSpPr>
              <a:xfrm>
                <a:off x="6286005" y="2115127"/>
                <a:ext cx="2765632" cy="794328"/>
                <a:chOff x="6286005" y="2104735"/>
                <a:chExt cx="2765632" cy="794328"/>
              </a:xfrm>
            </p:grpSpPr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5B4AE700-0094-7D9A-6287-90C8F8483218}"/>
                    </a:ext>
                  </a:extLst>
                </p:cNvPr>
                <p:cNvSpPr/>
                <p:nvPr/>
              </p:nvSpPr>
              <p:spPr>
                <a:xfrm>
                  <a:off x="6286005" y="2501899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0D0CFC4C-B2EE-028C-52F6-2611BB36FBF5}"/>
                    </a:ext>
                  </a:extLst>
                </p:cNvPr>
                <p:cNvSpPr/>
                <p:nvPr/>
              </p:nvSpPr>
              <p:spPr>
                <a:xfrm>
                  <a:off x="7207883" y="2501899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E33B6494-AA49-7E91-4F88-0DA7206F1378}"/>
                    </a:ext>
                  </a:extLst>
                </p:cNvPr>
                <p:cNvSpPr/>
                <p:nvPr/>
              </p:nvSpPr>
              <p:spPr>
                <a:xfrm>
                  <a:off x="8129760" y="2501899"/>
                  <a:ext cx="921877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attribute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43BC918C-2666-C9B2-E8AE-ACBDAEDD5D83}"/>
                    </a:ext>
                  </a:extLst>
                </p:cNvPr>
                <p:cNvSpPr/>
                <p:nvPr/>
              </p:nvSpPr>
              <p:spPr>
                <a:xfrm>
                  <a:off x="6286005" y="2104735"/>
                  <a:ext cx="2765632" cy="397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signal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BEE44A-1B2C-B3E4-CD21-1BD47C514B7C}"/>
              </a:ext>
            </a:extLst>
          </p:cNvPr>
          <p:cNvSpPr/>
          <p:nvPr/>
        </p:nvSpPr>
        <p:spPr>
          <a:xfrm>
            <a:off x="382450" y="4210628"/>
            <a:ext cx="2765632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signal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35BE72B-351C-CDC3-3C5F-27E008CB3323}"/>
              </a:ext>
            </a:extLst>
          </p:cNvPr>
          <p:cNvSpPr/>
          <p:nvPr/>
        </p:nvSpPr>
        <p:spPr>
          <a:xfrm>
            <a:off x="382450" y="4607792"/>
            <a:ext cx="2765632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signal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2C5BCFD-CE20-8253-D402-25EA1FBCEBC4}"/>
              </a:ext>
            </a:extLst>
          </p:cNvPr>
          <p:cNvSpPr/>
          <p:nvPr/>
        </p:nvSpPr>
        <p:spPr>
          <a:xfrm>
            <a:off x="382450" y="5004956"/>
            <a:ext cx="2765632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signal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B02D38E-B4B2-9EF7-F12F-8272BC148CEE}"/>
              </a:ext>
            </a:extLst>
          </p:cNvPr>
          <p:cNvSpPr/>
          <p:nvPr/>
        </p:nvSpPr>
        <p:spPr>
          <a:xfrm>
            <a:off x="382450" y="5402120"/>
            <a:ext cx="2765632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signal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F69635A-5A19-4CD3-7C3C-AC8DB8F65D4A}"/>
              </a:ext>
            </a:extLst>
          </p:cNvPr>
          <p:cNvSpPr/>
          <p:nvPr/>
        </p:nvSpPr>
        <p:spPr>
          <a:xfrm>
            <a:off x="382450" y="5799284"/>
            <a:ext cx="2765632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signal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F9ECCDC-AAE5-D9EA-835E-CE907ADBDEA6}"/>
              </a:ext>
            </a:extLst>
          </p:cNvPr>
          <p:cNvSpPr/>
          <p:nvPr/>
        </p:nvSpPr>
        <p:spPr>
          <a:xfrm>
            <a:off x="382450" y="6196448"/>
            <a:ext cx="2765632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signal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6FF5886-E908-6D1F-95FA-D495B7693C6E}"/>
              </a:ext>
            </a:extLst>
          </p:cNvPr>
          <p:cNvSpPr/>
          <p:nvPr/>
        </p:nvSpPr>
        <p:spPr>
          <a:xfrm>
            <a:off x="3148082" y="3813464"/>
            <a:ext cx="921877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attribute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0E7B82-6FBB-8B1B-FCE6-626585C82EFB}"/>
              </a:ext>
            </a:extLst>
          </p:cNvPr>
          <p:cNvSpPr/>
          <p:nvPr/>
        </p:nvSpPr>
        <p:spPr>
          <a:xfrm>
            <a:off x="4069959" y="3813464"/>
            <a:ext cx="921877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attribute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621BCE4-9492-22EF-BC3A-4BEB0847E692}"/>
              </a:ext>
            </a:extLst>
          </p:cNvPr>
          <p:cNvSpPr/>
          <p:nvPr/>
        </p:nvSpPr>
        <p:spPr>
          <a:xfrm>
            <a:off x="3148082" y="3416300"/>
            <a:ext cx="921877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signals1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E920FF2-8882-B368-C6F4-C5019296860D}"/>
              </a:ext>
            </a:extLst>
          </p:cNvPr>
          <p:cNvSpPr/>
          <p:nvPr/>
        </p:nvSpPr>
        <p:spPr>
          <a:xfrm>
            <a:off x="4069959" y="3416300"/>
            <a:ext cx="921877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signals2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F20E710-DC39-6FA1-E413-2ADD95CC9A15}"/>
              </a:ext>
            </a:extLst>
          </p:cNvPr>
          <p:cNvSpPr/>
          <p:nvPr/>
        </p:nvSpPr>
        <p:spPr>
          <a:xfrm>
            <a:off x="4991836" y="3813464"/>
            <a:ext cx="921877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judge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DFE4D6E-8303-D65F-82DA-107963909113}"/>
              </a:ext>
            </a:extLst>
          </p:cNvPr>
          <p:cNvSpPr/>
          <p:nvPr/>
        </p:nvSpPr>
        <p:spPr>
          <a:xfrm>
            <a:off x="4991836" y="3416300"/>
            <a:ext cx="921877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diff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02DAA4F-FBF2-9E07-2F34-23D03F67FBC0}"/>
              </a:ext>
            </a:extLst>
          </p:cNvPr>
          <p:cNvSpPr/>
          <p:nvPr/>
        </p:nvSpPr>
        <p:spPr>
          <a:xfrm>
            <a:off x="5913713" y="3813464"/>
            <a:ext cx="921877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attribute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901ABF7-9A44-A907-EF8A-D531660141B7}"/>
              </a:ext>
            </a:extLst>
          </p:cNvPr>
          <p:cNvSpPr/>
          <p:nvPr/>
        </p:nvSpPr>
        <p:spPr>
          <a:xfrm>
            <a:off x="6835590" y="3813464"/>
            <a:ext cx="921877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attribute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C071A40-B0C3-0CBE-C22C-F902117211DA}"/>
              </a:ext>
            </a:extLst>
          </p:cNvPr>
          <p:cNvSpPr/>
          <p:nvPr/>
        </p:nvSpPr>
        <p:spPr>
          <a:xfrm>
            <a:off x="5913713" y="3416300"/>
            <a:ext cx="921877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signals1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3AA3FF0-52D4-643E-7ED8-7D27BE2087EE}"/>
              </a:ext>
            </a:extLst>
          </p:cNvPr>
          <p:cNvSpPr/>
          <p:nvPr/>
        </p:nvSpPr>
        <p:spPr>
          <a:xfrm>
            <a:off x="6835590" y="3416300"/>
            <a:ext cx="921877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signals2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1579C46-CCA3-1BE1-34A9-BF8EEB30A45A}"/>
              </a:ext>
            </a:extLst>
          </p:cNvPr>
          <p:cNvSpPr/>
          <p:nvPr/>
        </p:nvSpPr>
        <p:spPr>
          <a:xfrm>
            <a:off x="7757467" y="3813464"/>
            <a:ext cx="921877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judge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44CA4A3-F630-D7E4-A6EC-850631615B1E}"/>
              </a:ext>
            </a:extLst>
          </p:cNvPr>
          <p:cNvSpPr/>
          <p:nvPr/>
        </p:nvSpPr>
        <p:spPr>
          <a:xfrm>
            <a:off x="7757467" y="3416300"/>
            <a:ext cx="921877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diff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97406"/>
      </p:ext>
    </p:extLst>
  </p:cSld>
  <p:clrMapOvr>
    <a:masterClrMapping/>
  </p:clrMapOvr>
</p:sld>
</file>

<file path=ppt/theme/theme1.xml><?xml version="1.0" encoding="utf-8"?>
<a:theme xmlns:a="http://schemas.openxmlformats.org/drawingml/2006/main" name="HGS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36000" tIns="36000" rIns="36000" bIns="36000" rtlCol="0" anchor="ctr"/>
      <a:lstStyle>
        <a:defPPr algn="ctr">
          <a:defRPr kumimoji="1"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 algn="l">
          <a:defRPr kumimoji="1"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GSC.potx" id="{88A8CC37-D15B-4AB3-BF76-6025EA15B6C9}" vid="{F4402EC1-5A01-41F4-B78E-478C4EAF20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
</file>

<file path=docProps/app.xml><?xml version="1.0" encoding="utf-8"?>
<Properties xmlns="http://schemas.openxmlformats.org/officeDocument/2006/extended-properties" xmlns:vt="http://schemas.openxmlformats.org/officeDocument/2006/docPropsVTypes">
  <Template>HGSC</Template>
  <TotalTime>25810</TotalTime>
  <Words>618</Words>
  <Application>Microsoft Office PowerPoint</Application>
  <PresentationFormat>ワイド画面</PresentationFormat>
  <Paragraphs>414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Arial</vt:lpstr>
      <vt:lpstr>Century Gothic</vt:lpstr>
      <vt:lpstr>HGSC</vt:lpstr>
      <vt:lpstr>PowerPoint プレゼンテーション</vt:lpstr>
      <vt:lpstr>やりたいこと</vt:lpstr>
      <vt:lpstr>機能1：エクセルからデータを抽出する。</vt:lpstr>
      <vt:lpstr>機能2：比較する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AD機能</dc:title>
  <dc:creator>Masahiro Aizawa (會澤 将洋)</dc:creator>
  <cp:lastModifiedBy>issei tanaka</cp:lastModifiedBy>
  <cp:revision>1012</cp:revision>
  <dcterms:created xsi:type="dcterms:W3CDTF">2023-04-25T00:57:33Z</dcterms:created>
  <dcterms:modified xsi:type="dcterms:W3CDTF">2023-11-20T16:07:46Z</dcterms:modified>
</cp:coreProperties>
</file>