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true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true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28" name="日期占位符 27"/>
          <p:cNvSpPr>
            <a:spLocks noGrp="true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灯片编号占位符 28"/>
          <p:cNvSpPr>
            <a:spLocks noGrp="true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8" name="内容占位符 7"/>
          <p:cNvSpPr>
            <a:spLocks noGrp="true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true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true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15" name="文本占位符 14"/>
          <p:cNvSpPr>
            <a:spLocks noGrp="true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true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true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true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false"/>
          <a:lstStyle>
            <a:lvl1pPr algn="l" eaLnBrk="1" latinLnBrk="0" hangingPunct="1">
              <a:defRPr kumimoji="0" sz="14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true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false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Pandoc Template for Powerpoint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Peter Conrad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November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 look like this.</a:t>
            </a:r>
          </a:p>
          <a:p>
            <a:pPr marL="1270000" lvl="0" indent="0">
              <a:buNone/>
            </a:pPr>
            <a:r>
              <a:rPr sz="2000"/>
              <a:t>Here is a blockquote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Section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do a slide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like to use:</a:t>
            </a:r>
          </a:p>
          <a:p>
            <a:pPr lvl="1"/>
            <a:r>
              <a:t>H1 for section titles</a:t>
            </a:r>
          </a:p>
          <a:p>
            <a:pPr lvl="1"/>
            <a:r>
              <a:t>H2 for slide titles</a:t>
            </a:r>
          </a:p>
          <a:p>
            <a:pPr lvl="1"/>
            <a:r>
              <a:t>H3 for additional headings in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Two-column slide with image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Left column: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48200" y="2349500"/>
            <a:ext cx="4038600" cy="302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true"/>
          </p:cNvGraphicFramePr>
          <p:nvPr>
            <p:ph sz="quarter" idx="1"/>
          </p:nvPr>
        </p:nvGraphicFramePr>
        <p:xfrm>
          <a:off x="612648" y="1600200"/>
          <a:ext cx="8153400" cy="2194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true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Alt text looks like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t>Bullets work</a:t>
            </a:r>
          </a:p>
          <a:p>
            <a:pPr lvl="2"/>
            <a:r>
              <a:t>Indenting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Ordered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Ordered lists work</a:t>
            </a:r>
          </a:p>
          <a:p>
            <a:pPr lvl="2">
              <a:buAutoNum type="arabicPeriod"/>
            </a:pPr>
            <a:r>
              <a:t>Sub-lists in ordered lists</a:t>
            </a:r>
          </a:p>
          <a:p>
            <a:pPr lvl="1">
              <a:buAutoNum type="arabicPeriod"/>
            </a:pPr>
            <a:r>
              <a:t>Next 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JavaScript: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>
              <a:rPr sz="1800">
                <a:solidFill>
                  <a:srgbClr val="666666"/>
                </a:solidFill>
                <a:latin typeface="Courier"/>
              </a:rPr>
            </a:br>
            <a:r>
              <a:rPr sz="1800">
                <a:solidFill>
                  <a:srgbClr val="7D9029"/>
                </a:solidFill>
                <a:latin typeface="Courier"/>
              </a:rPr>
              <a:t>alert</a:t>
            </a:r>
            <a:r>
              <a:rPr sz="1800">
                <a:latin typeface="Courier"/>
              </a:rPr>
              <a:t>(s)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endParaRPr sz="1800">
              <a:solidFill>
                <a:srgbClr val="666666"/>
              </a:solidFill>
              <a:latin typeface="Courier"/>
            </a:endParaRPr>
          </a:p>
          <a:p>
            <a:pPr marL="0" lvl="0" indent="0">
              <a:buNone/>
            </a:pPr>
            <a:r>
              <a:t>Python: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"Python syntax highlighting"</a:t>
            </a:r>
            <a:br>
              <a:rPr sz="1800">
                <a:solidFill>
                  <a:srgbClr val="4070A0"/>
                </a:solidFill>
                <a:latin typeface="Courier"/>
              </a:rPr>
            </a:br>
            <a:r>
              <a:rPr sz="1800">
                <a:latin typeface="Courier"/>
              </a:rPr>
              <a:t>print s</a:t>
            </a:r>
            <a:endParaRPr sz="1800">
              <a:latin typeface="Courier"/>
            </a:endParaRPr>
          </a:p>
          <a:p>
            <a:pPr marL="0" lvl="0" indent="0">
              <a:buNone/>
            </a:pPr>
            <a:r>
              <a:t>Something else: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No language indicated, so no syntax highlighting. 
But let's throw in a &lt;b&gt;tag&lt;/b&gt;.</a:t>
            </a:r>
            <a:endParaRPr sz="1800">
              <a:latin typeface="Courier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/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Arial</vt:lpstr>
      <vt:lpstr>Courier</vt:lpstr>
      <vt:lpstr>Calibri</vt:lpstr>
      <vt:lpstr>微软雅黑</vt:lpstr>
      <vt:lpstr>Arial Unicode MS</vt:lpstr>
      <vt:lpstr>黑体</vt:lpstr>
      <vt:lpstr>Wingdings</vt:lpstr>
      <vt:lpstr>Wingdings 2</vt:lpstr>
      <vt:lpstr>Tw Cen MT</vt:lpstr>
      <vt:lpstr>Latin Modern Mono Prop</vt:lpstr>
      <vt:lpstr>Median</vt:lpstr>
      <vt:lpstr>Pandoc Template for Powerpoint</vt:lpstr>
      <vt:lpstr>Section Title</vt:lpstr>
      <vt:lpstr>How to do a slide</vt:lpstr>
      <vt:lpstr>Two-column slide with image</vt:lpstr>
      <vt:lpstr>Table</vt:lpstr>
      <vt:lpstr>An image</vt:lpstr>
      <vt:lpstr>Bullet lists</vt:lpstr>
      <vt:lpstr>Ordered lists</vt:lpstr>
      <vt:lpstr>Code</vt:lpstr>
      <vt:lpstr>Blockquotes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>Peter Conrad</dc:creator>
  <cp:lastModifiedBy>swint</cp:lastModifiedBy>
  <cp:revision>1</cp:revision>
  <dcterms:created xsi:type="dcterms:W3CDTF">2021-08-09T01:30:52Z</dcterms:created>
  <dcterms:modified xsi:type="dcterms:W3CDTF">2021-08-09T01:30:52Z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November 2019</vt:lpwstr>
  </property>
  <property fmtid="{D5CDD505-2E9C-101B-9397-08002B2CF9AE}" pid="3" name="KSOProductBuildVer">
    <vt:lpwstr>2052-11.1.0.10161</vt:lpwstr>
  </property>
</Properties>
</file>