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 go here</a:t>
            </a:r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true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endParaRPr kumimoji="0" lang="en-US"/>
          </a:p>
        </p:txBody>
      </p:sp>
      <p:sp>
        <p:nvSpPr>
          <p:cNvPr id="9" name="副标题 8"/>
          <p:cNvSpPr>
            <a:spLocks noGrp="true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/>
          </a:p>
        </p:txBody>
      </p:sp>
      <p:sp>
        <p:nvSpPr>
          <p:cNvPr id="28" name="日期占位符 27"/>
          <p:cNvSpPr>
            <a:spLocks noGrp="true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17" name="页脚占位符 16"/>
          <p:cNvSpPr>
            <a:spLocks noGrp="true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灯片编号占位符 28"/>
          <p:cNvSpPr>
            <a:spLocks noGrp="true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  <p:sp>
        <p:nvSpPr>
          <p:cNvPr id="8" name="内容占位符 7"/>
          <p:cNvSpPr>
            <a:spLocks noGrp="true"/>
          </p:cNvSpPr>
          <p:nvPr>
            <p:ph sz="quarter" idx="1" hasCustomPrompt="true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2" name="日期占位符 1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13" name="灯片编号占位符 12"/>
          <p:cNvSpPr>
            <a:spLocks noGrp="true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  <p:sp>
        <p:nvSpPr>
          <p:cNvPr id="14" name="页脚占位符 13"/>
          <p:cNvSpPr>
            <a:spLocks noGrp="true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内容占位符 8"/>
          <p:cNvSpPr>
            <a:spLocks noGrp="true"/>
          </p:cNvSpPr>
          <p:nvPr>
            <p:ph sz="quarter" idx="1" hasCustomPrompt="true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  <p:sp>
        <p:nvSpPr>
          <p:cNvPr id="11" name="内容占位符 10"/>
          <p:cNvSpPr>
            <a:spLocks noGrp="true"/>
          </p:cNvSpPr>
          <p:nvPr>
            <p:ph sz="quarter" idx="2" hasCustomPrompt="true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  <p:sp>
        <p:nvSpPr>
          <p:cNvPr id="8" name="日期占位符 7"/>
          <p:cNvSpPr>
            <a:spLocks noGrp="true"/>
          </p:cNvSpPr>
          <p:nvPr>
            <p:ph type="dt" sz="half" idx="15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10" name="灯片编号占位符 9"/>
          <p:cNvSpPr>
            <a:spLocks noGrp="true"/>
          </p:cNvSpPr>
          <p:nvPr>
            <p:ph type="sldNum" sz="quarter" idx="16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  <p:sp>
        <p:nvSpPr>
          <p:cNvPr id="12" name="页脚占位符 11"/>
          <p:cNvSpPr>
            <a:spLocks noGrp="true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11" name="内容占位符 10"/>
          <p:cNvSpPr>
            <a:spLocks noGrp="true"/>
          </p:cNvSpPr>
          <p:nvPr>
            <p:ph sz="quarter" idx="2" hasCustomPrompt="true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  <p:sp>
        <p:nvSpPr>
          <p:cNvPr id="13" name="内容占位符 12"/>
          <p:cNvSpPr>
            <a:spLocks noGrp="true"/>
          </p:cNvSpPr>
          <p:nvPr>
            <p:ph sz="quarter" idx="4" hasCustomPrompt="true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  <p:sp>
        <p:nvSpPr>
          <p:cNvPr id="10" name="日期占位符 9"/>
          <p:cNvSpPr>
            <a:spLocks noGrp="true"/>
          </p:cNvSpPr>
          <p:nvPr>
            <p:ph type="dt" sz="half" idx="15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12" name="灯片编号占位符 11"/>
          <p:cNvSpPr>
            <a:spLocks noGrp="true"/>
          </p:cNvSpPr>
          <p:nvPr>
            <p:ph type="sldNum" sz="quarter" idx="16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  <p:sp>
        <p:nvSpPr>
          <p:cNvPr id="14" name="页脚占位符 13"/>
          <p:cNvSpPr>
            <a:spLocks noGrp="true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文本占位符 15"/>
          <p:cNvSpPr>
            <a:spLocks noGrp="true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  <p:sp>
        <p:nvSpPr>
          <p:cNvPr id="15" name="文本占位符 14"/>
          <p:cNvSpPr>
            <a:spLocks noGrp="true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endParaRPr kumimoji="0" lang="en-US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9" name="内容占位符 8"/>
          <p:cNvSpPr>
            <a:spLocks noGrp="true"/>
          </p:cNvSpPr>
          <p:nvPr>
            <p:ph sz="quarter" idx="1" hasCustomPrompt="true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</a:p>
          <a:p>
            <a:pPr lvl="1" eaLnBrk="1" latinLnBrk="0" hangingPunct="1"/>
          </a:p>
          <a:p>
            <a:pPr lvl="2" eaLnBrk="1" latinLnBrk="0" hangingPunct="1"/>
          </a:p>
          <a:p>
            <a:pPr lvl="3" eaLnBrk="1" latinLnBrk="0" hangingPunct="1"/>
          </a:p>
          <a:p>
            <a:pPr lvl="4" eaLnBrk="1" latinLnBrk="0" hangingPunct="1"/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占位符 11"/>
          <p:cNvSpPr>
            <a:spLocks noGrp="true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13" name="灯片编号占位符 12"/>
          <p:cNvSpPr>
            <a:spLocks noGrp="true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  <p:sp>
        <p:nvSpPr>
          <p:cNvPr id="14" name="页脚占位符 13"/>
          <p:cNvSpPr>
            <a:spLocks noGrp="true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图片占位符 2"/>
          <p:cNvSpPr>
            <a:spLocks noGrp="true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true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文本占位符 12"/>
          <p:cNvSpPr>
            <a:spLocks noGrp="true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日期占位符 13"/>
          <p:cNvSpPr>
            <a:spLocks noGrp="true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false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true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false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 panose="05020102010507070707"/>
        <a:buChar char="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Pandoc Template for Powerpoint</a:t>
            </a:r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br/>
            <a:r>
              <a:t>Peter Conrad</a:t>
            </a:r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26 November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Blockquotes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Blockquotes look like this.</a:t>
            </a:r>
          </a:p>
          <a:p>
            <a:pPr marL="1270000" lvl="0" indent="0">
              <a:buNone/>
            </a:pPr>
            <a:r>
              <a:rPr sz="2000"/>
              <a:t>Here is a blockquote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Section Title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to do a slide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 like to use:</a:t>
            </a:r>
          </a:p>
          <a:p>
            <a:pPr lvl="1"/>
            <a:r>
              <a:t>H1 for section titles</a:t>
            </a:r>
          </a:p>
          <a:p>
            <a:pPr lvl="1"/>
            <a:r>
              <a:t>H2 for slide titles</a:t>
            </a:r>
          </a:p>
          <a:p>
            <a:pPr lvl="1"/>
            <a:r>
              <a:t>H3 for additional headings in slides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Two-column slide with image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Left column:</a:t>
            </a:r>
          </a:p>
          <a:p>
            <a:pPr lvl="1"/>
            <a:r>
              <a:t>Bullet</a:t>
            </a:r>
          </a:p>
          <a:p>
            <a:pPr lvl="1"/>
            <a:r>
              <a:t>Bullet</a:t>
            </a:r>
          </a:p>
          <a:p>
            <a:pPr lvl="1"/>
            <a:r>
              <a:t>Bullet</a:t>
            </a:r>
          </a:p>
        </p:txBody>
      </p:sp>
      <p:sp>
        <p:nvSpPr>
          <p:cNvPr id="5" name="内容占位符 4"/>
          <p:cNvSpPr>
            <a:spLocks noGrp="true"/>
          </p:cNvSpPr>
          <p:nvPr>
            <p:ph sz="quarter" idx="2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Picture 1" descr="bench.jpg"/>
          <p:cNvPicPr>
            <a:picLocks noGrp="true" noChangeAspect="true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4648200" y="2349500"/>
            <a:ext cx="4038600" cy="3022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true"/>
          </p:cNvGraphicFramePr>
          <p:nvPr>
            <p:ph sz="quarter" idx="1"/>
          </p:nvPr>
        </p:nvGraphicFramePr>
        <p:xfrm>
          <a:off x="612648" y="1600200"/>
          <a:ext cx="8153400" cy="21945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30680"/>
                <a:gridCol w="1630680"/>
                <a:gridCol w="1630680"/>
                <a:gridCol w="1630680"/>
                <a:gridCol w="1630680"/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Heading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Cell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 image</a:t>
            </a:r>
          </a:p>
        </p:txBody>
      </p:sp>
      <p:sp>
        <p:nvSpPr>
          <p:cNvPr id="5" name="内容占位符 4"/>
          <p:cNvSpPr>
            <a:spLocks noGrp="true"/>
          </p:cNvSpPr>
          <p:nvPr>
            <p:ph sz="quarter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Picture 1" descr="bench.jpg"/>
          <p:cNvPicPr>
            <a:picLocks noGrp="true" noChangeAspect="true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3"/>
          <p:cNvSpPr txBox="true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Alt text looks like this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Bullet lists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t>Bullets work</a:t>
            </a:r>
          </a:p>
          <a:p>
            <a:pPr lvl="2"/>
            <a:r>
              <a:t>Indenting works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Ordered lists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Ordered lists work</a:t>
            </a:r>
          </a:p>
          <a:p>
            <a:pPr lvl="2">
              <a:buAutoNum type="arabicPeriod"/>
            </a:pPr>
            <a:r>
              <a:t>Sub-lists in ordered lists</a:t>
            </a:r>
          </a:p>
          <a:p>
            <a:pPr lvl="1">
              <a:buAutoNum type="arabicPeriod"/>
            </a:pPr>
            <a:r>
              <a:t>Next item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Code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JavaScript:</a:t>
            </a:r>
          </a:p>
          <a:p>
            <a:pPr marL="1270000" lvl="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var</a:t>
            </a:r>
            <a:r>
              <a:rPr sz="1800">
                <a:latin typeface="Courier"/>
              </a:rPr>
              <a:t> 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"JavaScript syntax highlighting"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br>
              <a:rPr sz="1800">
                <a:solidFill>
                  <a:srgbClr val="666666"/>
                </a:solidFill>
                <a:latin typeface="Courier"/>
              </a:rPr>
            </a:br>
            <a:r>
              <a:rPr sz="1800">
                <a:solidFill>
                  <a:srgbClr val="7D9029"/>
                </a:solidFill>
                <a:latin typeface="Courier"/>
              </a:rPr>
              <a:t>alert</a:t>
            </a:r>
            <a:r>
              <a:rPr sz="1800">
                <a:latin typeface="Courier"/>
              </a:rPr>
              <a:t>(s)</a:t>
            </a:r>
            <a:r>
              <a:rPr sz="1800">
                <a:solidFill>
                  <a:srgbClr val="666666"/>
                </a:solidFill>
                <a:latin typeface="Courier"/>
              </a:rPr>
              <a:t>;</a:t>
            </a:r>
            <a:endParaRPr sz="1800">
              <a:solidFill>
                <a:srgbClr val="666666"/>
              </a:solidFill>
              <a:latin typeface="Courier"/>
            </a:endParaRPr>
          </a:p>
          <a:p>
            <a:pPr marL="0" lvl="0" indent="0">
              <a:buNone/>
            </a:pPr>
            <a:r>
              <a:t>Python: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s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"Python syntax highlighting"</a:t>
            </a:r>
            <a:br>
              <a:rPr sz="1800">
                <a:solidFill>
                  <a:srgbClr val="4070A0"/>
                </a:solidFill>
                <a:latin typeface="Courier"/>
              </a:rPr>
            </a:br>
            <a:r>
              <a:rPr sz="1800">
                <a:latin typeface="Courier"/>
              </a:rPr>
              <a:t>print s</a:t>
            </a:r>
            <a:endParaRPr sz="1800">
              <a:latin typeface="Courier"/>
            </a:endParaRPr>
          </a:p>
          <a:p>
            <a:pPr marL="0" lvl="0" indent="0">
              <a:buNone/>
            </a:pPr>
            <a:r>
              <a:t>Something else: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No language indicated, so no syntax highlighting. 
But let's throw in a &lt;b&gt;tag&lt;/b&gt;.</a:t>
            </a:r>
            <a:endParaRPr sz="1800">
              <a:latin typeface="Courier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WPS 演示</Application>
  <PresentationFormat/>
  <Paragraphs>115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Wingdings 2</vt:lpstr>
      <vt:lpstr>Courier</vt:lpstr>
      <vt:lpstr>Tw Cen MT</vt:lpstr>
      <vt:lpstr>URW Bookman</vt:lpstr>
      <vt:lpstr>微软雅黑</vt:lpstr>
      <vt:lpstr>Arial Unicode MS</vt:lpstr>
      <vt:lpstr>华文仿宋</vt:lpstr>
      <vt:lpstr>Calibri</vt:lpstr>
      <vt:lpstr>Median</vt:lpstr>
      <vt:lpstr>Pandoc Template for Powerpoint</vt:lpstr>
      <vt:lpstr>Section Title</vt:lpstr>
      <vt:lpstr>How to do a slide</vt:lpstr>
      <vt:lpstr>Two-column slide with image</vt:lpstr>
      <vt:lpstr>Table</vt:lpstr>
      <vt:lpstr>An image</vt:lpstr>
      <vt:lpstr>Bullet lists</vt:lpstr>
      <vt:lpstr>Ordered lists</vt:lpstr>
      <vt:lpstr>Code</vt:lpstr>
      <vt:lpstr>Blockquotes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Pandoc Template for Powerpoint</dc:title>
  <dc:creator>Peter Conrad</dc:creator>
  <cp:lastModifiedBy>swint</cp:lastModifiedBy>
  <cp:revision>2</cp:revision>
  <dcterms:created xsi:type="dcterms:W3CDTF">2022-11-18T08:19:05Z</dcterms:created>
  <dcterms:modified xsi:type="dcterms:W3CDTF">2022-11-18T08:19:05Z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26 November 2019</vt:lpwstr>
  </property>
  <property fmtid="{D5CDD505-2E9C-101B-9397-08002B2CF9AE}" pid="3" name="KSOProductBuildVer">
    <vt:lpwstr>2052-11.1.0.10161</vt:lpwstr>
  </property>
</Properties>
</file>