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Pandoc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Peter</a:t>
            </a:r>
            <a:r>
              <a:rPr/>
              <a:t> </a:t>
            </a:r>
            <a:r>
              <a:rPr/>
              <a:t>Conrad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26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Blockquotes look like this.</a:t>
            </a:r>
          </a:p>
          <a:p>
            <a:pPr lvl="0" marL="1270000" indent="0">
              <a:buNone/>
            </a:pPr>
            <a:r>
              <a:rPr sz="2000"/>
              <a:t>Here is a blockquote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like to use:</a:t>
            </a:r>
          </a:p>
          <a:p>
            <a:pPr lvl="1"/>
            <a:r>
              <a:rPr/>
              <a:t>H1 for section titles</a:t>
            </a:r>
          </a:p>
          <a:p>
            <a:pPr lvl="1"/>
            <a:r>
              <a:rPr/>
              <a:t>H2 for slide titles</a:t>
            </a:r>
          </a:p>
          <a:p>
            <a:pPr lvl="1"/>
            <a:r>
              <a:rPr/>
              <a:t>H3 for additional headings in 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Left column:</a:t>
            </a:r>
          </a:p>
          <a:p>
            <a:pPr lvl="1"/>
            <a:r>
              <a:rPr/>
              <a:t>Bullet</a:t>
            </a:r>
          </a:p>
          <a:p>
            <a:pPr lvl="1"/>
            <a:r>
              <a:rPr/>
              <a:t>Bullet</a:t>
            </a:r>
          </a:p>
          <a:p>
            <a:pPr lvl="1"/>
            <a:r>
              <a:rPr/>
              <a:t>Bullet</a:t>
            </a:r>
          </a:p>
        </p:txBody>
      </p:sp>
      <p:pic>
        <p:nvPicPr>
          <p:cNvPr descr="bench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49500"/>
            <a:ext cx="4038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Cell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bench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Bullet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Bullets work</a:t>
            </a:r>
          </a:p>
          <a:p>
            <a:pPr lvl="2"/>
            <a:r>
              <a:rPr/>
              <a:t>Indenting works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Ordered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Ordered lists work</a:t>
            </a:r>
          </a:p>
          <a:p>
            <a:pPr lvl="2">
              <a:buAutoNum type="arabicPeriod"/>
            </a:pPr>
            <a:r>
              <a:rPr/>
              <a:t>Sub-lists in ordered lists</a:t>
            </a:r>
          </a:p>
          <a:p>
            <a:pPr lvl="1">
              <a:buAutoNum type="arabicPeriod"/>
            </a:pPr>
            <a:r>
              <a:rPr/>
              <a:t>Next item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JavaScript: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"JavaScript syntax highlighting"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7D9029"/>
                </a:solidFill>
                <a:latin typeface="Courier"/>
              </a:rPr>
              <a:t>alert</a:t>
            </a:r>
            <a:r>
              <a:rPr sz="1800">
                <a:latin typeface="Courier"/>
              </a:rPr>
              <a:t>(s)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Python: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"Python syntax highlighting"</a:t>
            </a:r>
            <a:br/>
            <a:r>
              <a:rPr sz="1800">
                <a:latin typeface="Courier"/>
              </a:rPr>
              <a:t>print s</a:t>
            </a:r>
          </a:p>
          <a:p>
            <a:pPr lvl="0" marL="0" indent="0">
              <a:buNone/>
            </a:pPr>
            <a:r>
              <a:rPr/>
              <a:t>Something else: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No language indicated, so no syntax highlighting. 
But let's throw in a &lt;b&gt;tag&lt;/b&gt;.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Pandoc Template for Powerpoint</dc:title>
  <dc:creator>Peter Conrad</dc:creator>
  <cp:keywords/>
  <dcterms:created xsi:type="dcterms:W3CDTF">2019-11-27T04:37:03Z</dcterms:created>
  <dcterms:modified xsi:type="dcterms:W3CDTF">2019-11-27T04:37:03Z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November 2019</vt:lpwstr>
  </property>
</Properties>
</file>