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8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3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9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2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5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ABE8-9FE1-4DE8-BD2C-BE51C788936A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B4997-5FE0-4A29-B62B-551ACC51F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740" y="535459"/>
            <a:ext cx="7939217" cy="4537988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 </a:t>
            </a:r>
            <a:br>
              <a:rPr lang="en-US" altLang="zh-CN" sz="4400" dirty="0" smtClean="0"/>
            </a:br>
            <a:r>
              <a:rPr lang="zh-CN" altLang="en-US" sz="4000" dirty="0" smtClean="0"/>
              <a:t>粗、细粒度表观模型推断用于视觉跟踪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Inference by Combining Fine-grained and Coarse- grained Appearance Models in Visual Tracking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48929" y="5354080"/>
            <a:ext cx="4973595" cy="39383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Xiao Ma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10465" y="6028553"/>
            <a:ext cx="303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http://turingki.com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72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0885" y="884471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“做一番事业，用的</a:t>
            </a:r>
            <a:r>
              <a:rPr lang="zh-CN" altLang="en-US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工具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要恰到好处，目的是解决问题。 就像屠夫杀猪要用好刀，但这把刀刚好就行，不要整天磨刀，欣赏刀。”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01" y="528638"/>
            <a:ext cx="1521700" cy="20043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99654" y="2187715"/>
            <a:ext cx="14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钱伟长 院士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1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3" y="189729"/>
            <a:ext cx="3742405" cy="3699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66335" y="3931813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Frame #5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59" y="189729"/>
            <a:ext cx="3560518" cy="37232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80" y="4278872"/>
            <a:ext cx="3114675" cy="2343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54811" y="3911258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 #1336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7" y="4278872"/>
            <a:ext cx="3114675" cy="2324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85730" y="2524546"/>
            <a:ext cx="588068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C000"/>
                </a:solidFill>
              </a:rPr>
              <a:t>Overfitting </a:t>
            </a:r>
            <a:r>
              <a:rPr lang="en-US" altLang="zh-CN" sz="48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C000"/>
                </a:solidFill>
              </a:rPr>
              <a:t>for background noises!</a:t>
            </a:r>
            <a:endParaRPr lang="zh-CN" altLang="en-US" sz="48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05" y="329515"/>
            <a:ext cx="6871509" cy="43918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81665" y="6021860"/>
            <a:ext cx="636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http://turingki.com/research/img/meem.pdf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827904" y="4909951"/>
            <a:ext cx="753350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Zhang, J., Ma, S., &amp; Sclaroff, S. (2014).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MEEM: Robust tracking via multiple experts using entropy minimization.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In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(pp. 188-203). Springer International Publishing.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7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7" y="269659"/>
            <a:ext cx="3629025" cy="34766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36" y="387602"/>
            <a:ext cx="4010025" cy="27146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523987" y="3221124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Bolt -OCC DEF IPR OPR -100</a:t>
            </a:r>
          </a:p>
        </p:txBody>
      </p:sp>
      <p:sp>
        <p:nvSpPr>
          <p:cNvPr id="5" name="矩形 4"/>
          <p:cNvSpPr/>
          <p:nvPr/>
        </p:nvSpPr>
        <p:spPr>
          <a:xfrm>
            <a:off x="1054259" y="4017836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Diving -SV DEF IPR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9885" y="4972617"/>
            <a:ext cx="56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Single features space model is hard!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015" y="4017836"/>
            <a:ext cx="2314575" cy="19526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42768" y="6265579"/>
            <a:ext cx="2867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Coke -IV OCC FM IPR OPR BC</a:t>
            </a:r>
          </a:p>
        </p:txBody>
      </p:sp>
    </p:spTree>
    <p:extLst>
      <p:ext uri="{BB962C8B-B14F-4D97-AF65-F5344CB8AC3E}">
        <p14:creationId xmlns:p14="http://schemas.microsoft.com/office/powerpoint/2010/main" val="23731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124" y="461319"/>
            <a:ext cx="797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We break the single LaRank process to multiple appearance </a:t>
            </a:r>
            <a:r>
              <a:rPr lang="en-US" altLang="zh-CN" dirty="0" smtClean="0"/>
              <a:t>models according to the differences </a:t>
            </a:r>
            <a:r>
              <a:rPr lang="en-US" altLang="zh-CN" dirty="0"/>
              <a:t>of positive samples.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77" y="1382798"/>
            <a:ext cx="4733925" cy="962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2507" y="2710926"/>
            <a:ext cx="8410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We call those linear combinations </a:t>
            </a:r>
            <a:r>
              <a:rPr lang="en-US" altLang="zh-CN" sz="2400" b="1" dirty="0" smtClean="0"/>
              <a:t>are </a:t>
            </a:r>
            <a:r>
              <a:rPr lang="en-US" altLang="zh-CN" sz="2400" b="1" dirty="0"/>
              <a:t>Fine-grained </a:t>
            </a:r>
            <a:r>
              <a:rPr lang="en-US" altLang="zh-CN" sz="2400" b="1" dirty="0" smtClean="0"/>
              <a:t>appearances</a:t>
            </a:r>
            <a:r>
              <a:rPr lang="en-US" altLang="zh-CN" dirty="0" smtClean="0"/>
              <a:t>. 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Then we introduce a color based model-free(MF) as a </a:t>
            </a:r>
            <a:r>
              <a:rPr lang="en-US" altLang="zh-CN" sz="2400" b="1" dirty="0"/>
              <a:t>Coarse- grained </a:t>
            </a:r>
            <a:r>
              <a:rPr lang="en-US" altLang="zh-CN" sz="2400" b="1" dirty="0" smtClean="0"/>
              <a:t>appearances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0" y="4523950"/>
            <a:ext cx="6057900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758" y="4355816"/>
            <a:ext cx="2750600" cy="14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017" y="659198"/>
            <a:ext cx="6569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final probability of candidates object is determined by: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65" y="1471869"/>
            <a:ext cx="3429000" cy="61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04520" y="2257168"/>
            <a:ext cx="250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All about inference!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46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192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  粗、细粒度表观模型推断用于视觉跟踪 Inference by Combining Fine-grained and Coarse- grained Appearance Models in Visual Tracking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HITSZ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Inference by Combining Fine-grained and Coarse- grained Appearance Models in Visual Tracking</dc:title>
  <dc:creator>Ma Xiao</dc:creator>
  <cp:lastModifiedBy>Ma Xiao</cp:lastModifiedBy>
  <cp:revision>19</cp:revision>
  <dcterms:created xsi:type="dcterms:W3CDTF">2015-07-31T16:29:26Z</dcterms:created>
  <dcterms:modified xsi:type="dcterms:W3CDTF">2015-08-01T03:35:49Z</dcterms:modified>
</cp:coreProperties>
</file>