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97D32-8342-41B9-3256-E14B627D7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8A6FDB-754C-36E4-1789-9C7E264D3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67C70E-72B1-C359-3033-7B4AA18A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31DC06-15E1-CA41-0D83-F38E8214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9A2475-0932-7517-BDC8-292E8DA1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0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42B35-8D29-2867-5342-F24F685E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F4035-0658-4684-C509-3FA2219AB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F45F5-96AA-6EBD-919C-4A4135DD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F4318-28D1-D03A-37A7-77655F4D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4FAFF-4A6B-F4D3-4071-565F129D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1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7C15D6-7363-10F3-7FFA-41E3A479A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23F101-013D-01C9-BCDE-86045F865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10645-BE0E-504F-4326-5A726D36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60C46-77FD-D50D-49B1-8A7A20EA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5765D-AD1D-F9C0-C3A9-F2DD11F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7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E9E6B-02F7-29E5-2DFD-B421549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BCD25B-1CF4-D02A-FCF7-0CAC2C8C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892077-B453-FA63-3187-D568414D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4E9F1-4DAB-104A-0101-BB819545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FBE0D2-32EA-000E-BC5D-7C424410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2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96C7E-7698-09C8-BFAC-F53E5724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C627EC-5427-FE38-8E70-B90293457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5B6F7-8345-2CE7-AB90-9E2C982D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A4EA4-A130-D996-1665-1328AF99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6227F-F90F-FEFE-7355-2E54E1A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47696-20FE-BB08-02E1-EE727736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0B4C4-C3B2-F4A1-50D3-A6BDE8204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7C3D33-CAA5-FE2B-6C4C-389A5202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60B257-FB29-6CA1-DC2B-C2326A51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865780-E836-ABA4-B103-7F465AC0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94BE6E-29BF-DAD8-13B2-1B1C85C6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04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F977A-50E0-997A-2CB9-43CDA823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5AB01A-1128-A523-FB63-168D08FD4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87CC56-150F-A73C-752A-06853770A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0969306-8512-7305-2478-144591E93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98EC35-F230-3081-C255-47C812016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7CBC32-4C7A-99DC-90CB-8431B539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583AF-AAB0-0717-7E64-64D76D68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AF7ABA-AF3F-8164-29D3-75273C2E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E87DD-F877-455A-40E4-E8DDF6C3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C9D97-7B1B-6329-15D7-758AF84E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1EE5BD-1C9C-94AD-0C51-0FC0EBBB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4D7815-8C27-E48E-A510-10E2D165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7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068630-39FD-8187-62D6-6210E060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9A6D88-BC28-4CFF-4846-7637BF99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B5EA99-0DB9-7595-ECA4-D1948C6D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58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DB247-64F0-6C6B-798B-363FFF9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897E7-1965-2221-982F-6B51339EE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136654-1B93-17E0-3830-2BD963220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3178CE-EDD3-AB45-960D-2F40E6C2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7EC192-AF4E-917F-42ED-57F6EF8B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5AE157-1F22-FA18-5F62-A0EC27B0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04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07DAC-A1C7-E37A-BDE2-E20BB7E2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A984A9-3FD4-F2E1-3BE5-35BAFB843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22FA57-ADCA-B51D-22CD-AC83C07F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1779AE-584E-CEDF-A404-2D24539B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EF0E40-5743-B689-C3BB-88EE0F4E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AF834C-9866-0101-7F3D-58C0121A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96348-848A-CED9-D670-2EE02609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40C5AB-68AC-AEB2-1891-63F17DBA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CC7CB-E035-E4D8-9158-FB125234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2434-3DE5-4B8A-9DD7-24D639B32E5E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0AAAD-1012-5A88-DD4F-799CECFF4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F573AA-9338-3960-C3FC-AB12FFE18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019EB-035D-4C21-91FB-844AEBFE4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6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3E71C-AA44-636D-8B4D-7EF66EF98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ru-RU" dirty="0"/>
              <a:t>База данных для учета договоров</a:t>
            </a:r>
          </a:p>
        </p:txBody>
      </p:sp>
    </p:spTree>
    <p:extLst>
      <p:ext uri="{BB962C8B-B14F-4D97-AF65-F5344CB8AC3E}">
        <p14:creationId xmlns:p14="http://schemas.microsoft.com/office/powerpoint/2010/main" val="168979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2F5A2-A131-E77B-410F-47C3C29FAE82}"/>
              </a:ext>
            </a:extLst>
          </p:cNvPr>
          <p:cNvSpPr txBox="1"/>
          <p:nvPr/>
        </p:nvSpPr>
        <p:spPr>
          <a:xfrm>
            <a:off x="770965" y="739588"/>
            <a:ext cx="1073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«Типы договоров»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1BD04-D26B-25BF-4288-2F1887A01702}"/>
              </a:ext>
            </a:extLst>
          </p:cNvPr>
          <p:cNvSpPr txBox="1"/>
          <p:nvPr/>
        </p:nvSpPr>
        <p:spPr>
          <a:xfrm>
            <a:off x="726141" y="1468361"/>
            <a:ext cx="1073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столбцы «Идентификатор», «Название» и «Документ».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хранения данных об определенных типах договоров.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DF9E59-3EAD-C4BB-7F30-3431C025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5" y="3089686"/>
            <a:ext cx="3624050" cy="15920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CC641B-1495-5C8A-96D7-E88F021B8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337" y="2794955"/>
            <a:ext cx="681132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554E8-60F1-F6EB-6DFA-71B4A0C6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3429000"/>
            <a:ext cx="2443606" cy="268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9AE7B-B781-ABFE-8E9F-6E16C7A91AF9}"/>
              </a:ext>
            </a:extLst>
          </p:cNvPr>
          <p:cNvSpPr txBox="1"/>
          <p:nvPr/>
        </p:nvSpPr>
        <p:spPr>
          <a:xfrm>
            <a:off x="770965" y="739588"/>
            <a:ext cx="106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«Договора»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5252B-EFA4-85B6-458B-F0B510CDA278}"/>
              </a:ext>
            </a:extLst>
          </p:cNvPr>
          <p:cNvSpPr txBox="1"/>
          <p:nvPr/>
        </p:nvSpPr>
        <p:spPr>
          <a:xfrm>
            <a:off x="726141" y="1262808"/>
            <a:ext cx="10739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таблица представленной базы данных. Хранит идентификатор, тип, название договора, а также даты заключения, регистрации, начала и окончания. Также содержит столбец «Примечания», которое может быть пустым или содержать дополнительную информацию.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«Тип» ссылается идентификатор в таблице «Типы договоров».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38ECB8-2F8C-2E81-EB31-71A7A1DE5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61" y="2586247"/>
            <a:ext cx="604921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6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4D23FF-7709-B53E-CC37-993A5440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3429000"/>
            <a:ext cx="3116150" cy="2052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3D4C65-9B06-2AD8-0A1B-0CCFBA9FF349}"/>
              </a:ext>
            </a:extLst>
          </p:cNvPr>
          <p:cNvSpPr txBox="1"/>
          <p:nvPr/>
        </p:nvSpPr>
        <p:spPr>
          <a:xfrm>
            <a:off x="770965" y="739588"/>
            <a:ext cx="106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«Стороны»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CE2C4-CCE2-4458-E948-CF9B2BB43FC7}"/>
              </a:ext>
            </a:extLst>
          </p:cNvPr>
          <p:cNvSpPr txBox="1"/>
          <p:nvPr/>
        </p:nvSpPr>
        <p:spPr>
          <a:xfrm>
            <a:off x="726141" y="1262808"/>
            <a:ext cx="10739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Столбцы: «Идентификатор», «Тип договора», «Имя» и «Обязательства» стороны. Используется для хранения данных о сторонах договоров определенных типов. Поле «Тип договора» ссылается на идентификатор в таблице «Типы договоров».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C78182-077A-70E3-F003-77EF3B01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71" y="2693125"/>
            <a:ext cx="654458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3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0011D0-26E9-379F-ACFE-0B2E8932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3429000"/>
            <a:ext cx="2865425" cy="2543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85C963-EDA1-459C-9E3F-D2AF523C87D3}"/>
              </a:ext>
            </a:extLst>
          </p:cNvPr>
          <p:cNvSpPr txBox="1"/>
          <p:nvPr/>
        </p:nvSpPr>
        <p:spPr>
          <a:xfrm>
            <a:off x="770965" y="739588"/>
            <a:ext cx="106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«Контрагенты»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85436-0681-F9C9-992D-7BC75A7FE445}"/>
              </a:ext>
            </a:extLst>
          </p:cNvPr>
          <p:cNvSpPr txBox="1"/>
          <p:nvPr/>
        </p:nvSpPr>
        <p:spPr>
          <a:xfrm>
            <a:off x="726141" y="1262808"/>
            <a:ext cx="10739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информацию о контрагентах, принимающих участие в договорах. Столбцы таблицы содержат информацию об идентификаторе, договоре, стороне договора, имени, а также БИК банка и расчетный счет контрагента. Поле «Договор» ссылается на идентификатор договора, в котором контрагент принимает участие, а поле «Сторона» – на идентификатор занимаемой стороны в данном договоре.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ABBCCD-F8DB-1D40-0D16-EFA88FAB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952" y="2809843"/>
            <a:ext cx="6089479" cy="38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7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74EDD3-CBB4-D9E5-EDFF-7B4C5EDA06B6}"/>
              </a:ext>
            </a:extLst>
          </p:cNvPr>
          <p:cNvSpPr txBox="1"/>
          <p:nvPr/>
        </p:nvSpPr>
        <p:spPr>
          <a:xfrm>
            <a:off x="770965" y="739588"/>
            <a:ext cx="106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«Типы ответственности» и «Типы статусов»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6C4C4-73A7-F374-2A38-3A94AA4E7C69}"/>
              </a:ext>
            </a:extLst>
          </p:cNvPr>
          <p:cNvSpPr txBox="1"/>
          <p:nvPr/>
        </p:nvSpPr>
        <p:spPr>
          <a:xfrm>
            <a:off x="726141" y="1262808"/>
            <a:ext cx="1073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Хранят информацию об определенных типах ответственности назначенных сотрудников и типах статусов договоров. Содержат идентификаторы и имена типов.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F593A4-9116-B7F5-EDD8-94F8A151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5" y="4152622"/>
            <a:ext cx="3357282" cy="144165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939DC3-EC5B-2757-9447-9A92A0D5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33" y="4152622"/>
            <a:ext cx="4311620" cy="144165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7274487-B532-E015-07EB-1371896DB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1" y="2493914"/>
            <a:ext cx="3401385" cy="150151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420559-B6C3-2EBF-0F45-C7F9CCBE3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533" y="2457448"/>
            <a:ext cx="4885502" cy="15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1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BABF93-7C7B-C0A7-EE68-2DD1E4CB67A8}"/>
              </a:ext>
            </a:extLst>
          </p:cNvPr>
          <p:cNvSpPr txBox="1"/>
          <p:nvPr/>
        </p:nvSpPr>
        <p:spPr>
          <a:xfrm>
            <a:off x="770965" y="739588"/>
            <a:ext cx="106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«Ответственные»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15AC4-E702-ED29-E8C8-21EEEE7851C0}"/>
              </a:ext>
            </a:extLst>
          </p:cNvPr>
          <p:cNvSpPr txBox="1"/>
          <p:nvPr/>
        </p:nvSpPr>
        <p:spPr>
          <a:xfrm>
            <a:off x="726141" y="1262808"/>
            <a:ext cx="107397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информацию об ответственных лицах. Столбцы: «Идентификатор», «Договор», «Контрагент», «Имя», «Тип», «Дата начала» и «Дата окончания» ответственности, а также необязательный столбец «Примечания». Поле «Договор» ссылается на идентификатор договора, в котором прописана ответственность, а поле «Контрагент» – на идентификатор контрагента. Поле «Тип» ссылается на идентификатор типа ответственности.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06E7F7-F9E1-B1B4-750B-E385643C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3223358"/>
            <a:ext cx="2608730" cy="28950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39C109-8E8E-EFA2-E593-A3D9F7D7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306" y="2908968"/>
            <a:ext cx="3827930" cy="320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0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F33EC5-772B-D8FD-FA4A-6156E3A3722A}"/>
              </a:ext>
            </a:extLst>
          </p:cNvPr>
          <p:cNvSpPr txBox="1"/>
          <p:nvPr/>
        </p:nvSpPr>
        <p:spPr>
          <a:xfrm>
            <a:off x="770965" y="739588"/>
            <a:ext cx="10694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«Статусы»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1C1BC-792A-213B-2DEC-BDFC909C0463}"/>
              </a:ext>
            </a:extLst>
          </p:cNvPr>
          <p:cNvSpPr txBox="1"/>
          <p:nvPr/>
        </p:nvSpPr>
        <p:spPr>
          <a:xfrm>
            <a:off x="726141" y="1262808"/>
            <a:ext cx="10739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информацию о статусах договоров. Столбцы: «Идентификатор», «Договор», «Тип» и «Дата». Поле «Договор» ссылается на идентификатор договора, которому присваивается статус, а поле «Тип» – на идентификатор типа статуса.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D091F2-64F6-D577-29F5-899EEC4BD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3223357"/>
            <a:ext cx="2697293" cy="17655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D529DE-B3B5-2E7D-36C2-205C9FFEF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216" y="3223357"/>
            <a:ext cx="4146432" cy="28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56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357</Words>
  <Application>Microsoft Office PowerPoint</Application>
  <PresentationFormat>Широкоэкранный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База данных для учета договоров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Татьяна Огнева</dc:creator>
  <cp:lastModifiedBy>Татьяна Огнева</cp:lastModifiedBy>
  <cp:revision>3</cp:revision>
  <dcterms:created xsi:type="dcterms:W3CDTF">2025-05-24T05:03:25Z</dcterms:created>
  <dcterms:modified xsi:type="dcterms:W3CDTF">2025-05-24T10:14:56Z</dcterms:modified>
</cp:coreProperties>
</file>