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8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008D4-3994-4827-8C45-4BA8EEB51F0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5D6A283-92E2-41FB-9F42-17EEAFFCD438}" type="pres">
      <dgm:prSet presAssocID="{459008D4-3994-4827-8C45-4BA8EEB51F0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4D2C1-996B-42B3-B835-BE65B71A185D}" type="presOf" srcId="{459008D4-3994-4827-8C45-4BA8EEB51F09}" destId="{B5D6A283-92E2-41FB-9F42-17EEAFFCD438}" srcOrd="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E6AEC1-6779-49EA-BD63-8987B3C11CB5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281292-A0AE-4524-8BDC-3AD0D29B07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endParaRPr lang="en-US" sz="2400" b="1" dirty="0"/>
          </a:p>
        </p:txBody>
      </p:sp>
      <p:pic>
        <p:nvPicPr>
          <p:cNvPr id="4" name="Picture 3" descr="plantilla-de-inauguracion_23-2147493062.jpg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7162799" cy="4876801"/>
          </a:xfrm>
        </p:spPr>
      </p:pic>
    </p:spTree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On-line Exam system is designed for Educational Institutes (like schools, universities, training centers).</a:t>
            </a:r>
          </a:p>
          <a:p>
            <a:pPr lvl="0"/>
            <a:r>
              <a:rPr lang="en-US" dirty="0" smtClean="0"/>
              <a:t>The system handles all the operations, and generates reports as soon as the test is finish, that includes name, mark, time spent to solve the exam. </a:t>
            </a:r>
          </a:p>
          <a:p>
            <a:pPr lvl="0"/>
            <a:r>
              <a:rPr lang="en-US" dirty="0" smtClean="0"/>
              <a:t>Allow students to see or display his answers after the exam is finish.</a:t>
            </a:r>
          </a:p>
          <a:p>
            <a:pPr lvl="0"/>
            <a:r>
              <a:rPr lang="en-US" dirty="0" smtClean="0"/>
              <a:t>The type of questions is only multiple choice or true and false.</a:t>
            </a:r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Problem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which allows the faculty to create , modify and store questions to form sections and those sections can be grouped together to form examinations.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 My Project Name:</a:t>
            </a:r>
          </a:p>
          <a:p>
            <a:endParaRPr lang="en-US" sz="4800" dirty="0" smtClean="0"/>
          </a:p>
          <a:p>
            <a:r>
              <a:rPr lang="en-US" sz="4800" dirty="0" smtClean="0"/>
              <a:t>     Online Quiz Test System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This Web Application provides facility to conduct online quiz world wide. </a:t>
            </a:r>
          </a:p>
          <a:p>
            <a:endParaRPr lang="en-US" dirty="0" smtClean="0"/>
          </a:p>
          <a:p>
            <a:r>
              <a:rPr lang="en-US" dirty="0" smtClean="0"/>
              <a:t> It saves time as it allows number of students to give the exam at a time and displays the results as the test gets over, so no need to wait for the result. It is automatically generated by the server. </a:t>
            </a:r>
          </a:p>
          <a:p>
            <a:endParaRPr lang="en-US" dirty="0" smtClean="0"/>
          </a:p>
          <a:p>
            <a:r>
              <a:rPr lang="en-US" dirty="0" smtClean="0"/>
              <a:t> Administrator has a privilege to create, modify and delete the test papers and its particular questions.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User can register, login and give the test with his specific id, and can see the results as well.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Object oriented PHP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Mysql</a:t>
            </a:r>
            <a:endParaRPr lang="en-US" u="sng" dirty="0" smtClean="0"/>
          </a:p>
          <a:p>
            <a:r>
              <a:rPr lang="en-US" dirty="0" smtClean="0"/>
              <a:t>3)Web Server (</a:t>
            </a:r>
            <a:r>
              <a:rPr lang="en-US" dirty="0" err="1" smtClean="0"/>
              <a:t>Xampp</a:t>
            </a:r>
            <a:r>
              <a:rPr lang="en-US" dirty="0" smtClean="0"/>
              <a:t>)</a:t>
            </a:r>
          </a:p>
          <a:p>
            <a:r>
              <a:rPr lang="en-US" dirty="0" smtClean="0"/>
              <a:t>4)</a:t>
            </a:r>
            <a:r>
              <a:rPr lang="en-US" dirty="0" err="1" smtClean="0"/>
              <a:t>jQuery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5)AJAX</a:t>
            </a:r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nline-examination-system-in-net-db2-13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001000" cy="5562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3581400"/>
            <a:ext cx="2209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</a:t>
            </a:r>
            <a:endParaRPr lang="en-US" sz="2400" dirty="0"/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2743200" y="4114800"/>
            <a:ext cx="11430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38600" y="434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Quiz </a:t>
            </a:r>
          </a:p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5867400" y="5029200"/>
            <a:ext cx="1066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45720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4191794" y="3580606"/>
            <a:ext cx="1371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81400" y="1981200"/>
            <a:ext cx="2438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7467600" cy="5562599"/>
          </a:xfrm>
        </p:spPr>
      </p:pic>
    </p:spTree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39000" cy="5181600"/>
          </a:xfrm>
        </p:spPr>
      </p:pic>
    </p:spTree>
  </p:cSld>
  <p:clrMapOvr>
    <a:masterClrMapping/>
  </p:clrMapOvr>
  <p:transition>
    <p:zoom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469</TotalTime>
  <Words>241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     Problem Specification</vt:lpstr>
      <vt:lpstr>Slide 3</vt:lpstr>
      <vt:lpstr>                     Objectives</vt:lpstr>
      <vt:lpstr>            Technologies</vt:lpstr>
      <vt:lpstr>Slide 6</vt:lpstr>
      <vt:lpstr>Slide 7</vt:lpstr>
      <vt:lpstr>Slide 8</vt:lpstr>
      <vt:lpstr>Slide 9</vt:lpstr>
      <vt:lpstr>Slide 10</vt:lpstr>
      <vt:lpstr>                        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36</cp:revision>
  <dcterms:created xsi:type="dcterms:W3CDTF">2018-03-19T17:03:55Z</dcterms:created>
  <dcterms:modified xsi:type="dcterms:W3CDTF">2018-04-11T16:23:19Z</dcterms:modified>
</cp:coreProperties>
</file>