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2163-4397-4789-AEA4-FED323963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10CF7-CB6B-40D4-A3F8-83FD6EB38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Ashika Dhananjay</a:t>
            </a:r>
          </a:p>
        </p:txBody>
      </p:sp>
    </p:spTree>
    <p:extLst>
      <p:ext uri="{BB962C8B-B14F-4D97-AF65-F5344CB8AC3E}">
        <p14:creationId xmlns:p14="http://schemas.microsoft.com/office/powerpoint/2010/main" val="198147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F856-66CA-4BD0-ACA6-7A461B88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CB05C-A957-455A-A9C4-BC543C628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React</a:t>
            </a:r>
            <a:r>
              <a:rPr lang="en-IN" dirty="0"/>
              <a:t> is a JavaScript library</a:t>
            </a:r>
            <a:r>
              <a:rPr lang="en-IN" baseline="30000" dirty="0"/>
              <a:t> </a:t>
            </a:r>
            <a:r>
              <a:rPr lang="en-IN" dirty="0"/>
              <a:t>for building user interfaces.</a:t>
            </a:r>
          </a:p>
          <a:p>
            <a:r>
              <a:rPr lang="en-IN" dirty="0"/>
              <a:t>It is maintained by Facebook, Instagram and a community of individual developers </a:t>
            </a:r>
          </a:p>
          <a:p>
            <a:r>
              <a:rPr lang="en-IN" dirty="0"/>
              <a:t>React can be used with </a:t>
            </a:r>
            <a:r>
              <a:rPr lang="en-IN" dirty="0" err="1"/>
              <a:t>NodeJs</a:t>
            </a:r>
            <a:r>
              <a:rPr lang="en-IN" dirty="0"/>
              <a:t> and Asp.net to create web apps.</a:t>
            </a:r>
          </a:p>
        </p:txBody>
      </p:sp>
    </p:spTree>
    <p:extLst>
      <p:ext uri="{BB962C8B-B14F-4D97-AF65-F5344CB8AC3E}">
        <p14:creationId xmlns:p14="http://schemas.microsoft.com/office/powerpoint/2010/main" val="126902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1FE8-A98E-464F-805B-B6AA5814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5310-561B-4DD0-81AD-4AA1FA7B4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demo created in react is a simple to do list.</a:t>
            </a:r>
          </a:p>
          <a:p>
            <a:r>
              <a:rPr lang="en-IN" dirty="0"/>
              <a:t>The web app allows for the following:</a:t>
            </a:r>
          </a:p>
          <a:p>
            <a:pPr lvl="1"/>
            <a:r>
              <a:rPr lang="en-IN" dirty="0"/>
              <a:t>Entering an item to be done </a:t>
            </a:r>
          </a:p>
          <a:p>
            <a:pPr lvl="1"/>
            <a:r>
              <a:rPr lang="en-IN" dirty="0"/>
              <a:t>Displaying the list of activities to be done</a:t>
            </a:r>
          </a:p>
          <a:p>
            <a:pPr lvl="1"/>
            <a:r>
              <a:rPr lang="en-IN" dirty="0"/>
              <a:t>Removal of completed Activities</a:t>
            </a:r>
          </a:p>
        </p:txBody>
      </p:sp>
    </p:spTree>
    <p:extLst>
      <p:ext uri="{BB962C8B-B14F-4D97-AF65-F5344CB8AC3E}">
        <p14:creationId xmlns:p14="http://schemas.microsoft.com/office/powerpoint/2010/main" val="115174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9C0A-77DD-466C-BC13-71170F99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the demo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17EC-DEBD-49F2-843D-BB3D31D24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first create a class called </a:t>
            </a:r>
            <a:r>
              <a:rPr lang="en-IN" dirty="0" err="1"/>
              <a:t>TodoInput</a:t>
            </a:r>
            <a:r>
              <a:rPr lang="en-IN" dirty="0"/>
              <a:t> which considers the items which needed to be added to the list.</a:t>
            </a:r>
          </a:p>
          <a:p>
            <a:r>
              <a:rPr lang="en-IN" dirty="0"/>
              <a:t>We create a class called </a:t>
            </a:r>
            <a:r>
              <a:rPr lang="en-IN" dirty="0" err="1"/>
              <a:t>TodoItem</a:t>
            </a:r>
            <a:r>
              <a:rPr lang="en-IN" dirty="0"/>
              <a:t> which considers </a:t>
            </a:r>
            <a:r>
              <a:rPr lang="en-IN" dirty="0" err="1"/>
              <a:t>rhe</a:t>
            </a:r>
            <a:r>
              <a:rPr lang="en-IN" dirty="0"/>
              <a:t> items which are o be removed from the list when they are completed by the user.</a:t>
            </a:r>
          </a:p>
          <a:p>
            <a:r>
              <a:rPr lang="en-IN" dirty="0"/>
              <a:t>A class is created by extending the </a:t>
            </a:r>
            <a:r>
              <a:rPr lang="en-IN" dirty="0" err="1"/>
              <a:t>React.Component</a:t>
            </a:r>
            <a:r>
              <a:rPr lang="en-IN" dirty="0"/>
              <a:t> which is an abstract class.</a:t>
            </a:r>
          </a:p>
          <a:p>
            <a:r>
              <a:rPr lang="en-IN" dirty="0"/>
              <a:t> We use a method called as mounting which means creating a component and inserting it into the DOM.</a:t>
            </a:r>
          </a:p>
        </p:txBody>
      </p:sp>
    </p:spTree>
    <p:extLst>
      <p:ext uri="{BB962C8B-B14F-4D97-AF65-F5344CB8AC3E}">
        <p14:creationId xmlns:p14="http://schemas.microsoft.com/office/powerpoint/2010/main" val="369747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F6F591-44EF-4970-B4D8-55EB7ED064C8}"/>
              </a:ext>
            </a:extLst>
          </p:cNvPr>
          <p:cNvSpPr txBox="1">
            <a:spLocks/>
          </p:cNvSpPr>
          <p:nvPr/>
        </p:nvSpPr>
        <p:spPr>
          <a:xfrm>
            <a:off x="1295401" y="1191958"/>
            <a:ext cx="9902685" cy="459924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use a method  which is a constructor  which binds event handlers to the class instance.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initial the constructor by using </a:t>
            </a:r>
            <a:r>
              <a:rPr lang="en-IN" b="1" dirty="0" err="1"/>
              <a:t>this.state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use the render method to return the value of the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err="1"/>
              <a:t>this.state.value</a:t>
            </a:r>
            <a:r>
              <a:rPr lang="en-IN" dirty="0"/>
              <a:t> is the displayed value which is the item that is added.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handleChange</a:t>
            </a:r>
            <a:r>
              <a:rPr lang="en-IN" dirty="0"/>
              <a:t> method , handles the changes of the keystroke and keeps updating the state of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157871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B9E26CD-F4B7-4F0B-A3CD-E9E54FBDF873}"/>
              </a:ext>
            </a:extLst>
          </p:cNvPr>
          <p:cNvSpPr txBox="1">
            <a:spLocks/>
          </p:cNvSpPr>
          <p:nvPr/>
        </p:nvSpPr>
        <p:spPr>
          <a:xfrm>
            <a:off x="1295401" y="1191958"/>
            <a:ext cx="9902685" cy="459924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combination of HTML and CSS are used to create the design of the web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input tag &lt;input&gt; is used as the textbox for the user to add the item into the list.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button tag &lt;button&gt; is used to create the button for adding and removing the item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162029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6542B2E-D4BC-4FA4-BEE5-31FCFE80030E}"/>
              </a:ext>
            </a:extLst>
          </p:cNvPr>
          <p:cNvSpPr txBox="1">
            <a:spLocks/>
          </p:cNvSpPr>
          <p:nvPr/>
        </p:nvSpPr>
        <p:spPr>
          <a:xfrm>
            <a:off x="1295401" y="1191958"/>
            <a:ext cx="9902685" cy="459924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sz="6000" dirty="0"/>
          </a:p>
          <a:p>
            <a:pPr marL="0" indent="0" algn="ctr">
              <a:buNone/>
            </a:pPr>
            <a:r>
              <a:rPr lang="en-IN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2902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199</TotalTime>
  <Words>275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React Framework</vt:lpstr>
      <vt:lpstr>What is React</vt:lpstr>
      <vt:lpstr>DEMO</vt:lpstr>
      <vt:lpstr>How the demo works?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Framework</dc:title>
  <dc:creator>Chitra Dhananjay</dc:creator>
  <cp:lastModifiedBy>Chitra Dhananjay</cp:lastModifiedBy>
  <cp:revision>18</cp:revision>
  <dcterms:created xsi:type="dcterms:W3CDTF">2018-02-06T08:40:19Z</dcterms:created>
  <dcterms:modified xsi:type="dcterms:W3CDTF">2018-02-06T11:59:58Z</dcterms:modified>
</cp:coreProperties>
</file>