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1" autoAdjust="0"/>
    <p:restoredTop sz="94660"/>
  </p:normalViewPr>
  <p:slideViewPr>
    <p:cSldViewPr>
      <p:cViewPr>
        <p:scale>
          <a:sx n="100" d="100"/>
          <a:sy n="100" d="100"/>
        </p:scale>
        <p:origin x="-114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97591-8CB8-49CA-8FDE-2BD7577C3C1D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1C20-1B4E-410E-A495-6158942CD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1C20-1B4E-410E-A495-6158942CDA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2895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Introduction to EMBER JS Framework 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Hitul Angrish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217583034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hangrish@deakin.edu.au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An </a:t>
            </a:r>
            <a:r>
              <a:rPr lang="en-US" dirty="0" smtClean="0"/>
              <a:t>open-source MVVM framework for creating one-page web </a:t>
            </a:r>
            <a:r>
              <a:rPr lang="en-US" dirty="0" smtClean="0"/>
              <a:t>apps.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 smtClean="0"/>
              <a:t>combines the best features </a:t>
            </a:r>
            <a:r>
              <a:rPr lang="en-US" dirty="0" smtClean="0"/>
              <a:t>Angular </a:t>
            </a:r>
            <a:r>
              <a:rPr lang="en-US" dirty="0" smtClean="0"/>
              <a:t>and </a:t>
            </a:r>
            <a:r>
              <a:rPr lang="en-US" dirty="0" smtClean="0"/>
              <a:t>React</a:t>
            </a:r>
          </a:p>
          <a:p>
            <a:pPr fontAlgn="base"/>
            <a:r>
              <a:rPr lang="en-US" dirty="0" smtClean="0"/>
              <a:t>Perfect </a:t>
            </a:r>
            <a:r>
              <a:rPr lang="en-US" dirty="0" smtClean="0"/>
              <a:t>tool for creating complex multipage </a:t>
            </a:r>
            <a:r>
              <a:rPr lang="en-US" dirty="0" smtClean="0"/>
              <a:t>apps</a:t>
            </a:r>
          </a:p>
          <a:p>
            <a:pPr fontAlgn="base"/>
            <a:r>
              <a:rPr lang="en-US" dirty="0" smtClean="0"/>
              <a:t>Originally </a:t>
            </a:r>
            <a:r>
              <a:rPr lang="en-US" dirty="0" smtClean="0"/>
              <a:t>the framework was developed by </a:t>
            </a:r>
            <a:r>
              <a:rPr lang="en-US" dirty="0" err="1" smtClean="0"/>
              <a:t>SproutIt</a:t>
            </a:r>
            <a:r>
              <a:rPr lang="en-US" dirty="0" smtClean="0"/>
              <a:t> </a:t>
            </a:r>
            <a:r>
              <a:rPr lang="en-US" dirty="0" smtClean="0"/>
              <a:t>now maintained by Ember Core Team</a:t>
            </a:r>
          </a:p>
          <a:p>
            <a:pPr fontAlgn="base"/>
            <a:r>
              <a:rPr lang="en-US" dirty="0" smtClean="0"/>
              <a:t>It’s </a:t>
            </a:r>
            <a:r>
              <a:rPr lang="en-US" dirty="0" smtClean="0"/>
              <a:t>used for </a:t>
            </a:r>
            <a:r>
              <a:rPr lang="en-US" dirty="0" smtClean="0"/>
              <a:t>Netflix</a:t>
            </a:r>
            <a:r>
              <a:rPr lang="en-US" dirty="0" smtClean="0"/>
              <a:t>, Apple Music, Yahoo!, LinkedIn, PlayStation Now, and Vine.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Focus on ambitious web applications sets out to provide a wholesale solution to the client-side application problem. </a:t>
            </a:r>
          </a:p>
          <a:p>
            <a:r>
              <a:rPr lang="en-US" dirty="0" smtClean="0"/>
              <a:t>It also has a pluggable architecture and over </a:t>
            </a:r>
            <a:r>
              <a:rPr lang="en-US" smtClean="0"/>
              <a:t>3500 </a:t>
            </a:r>
            <a:r>
              <a:rPr lang="en-US" smtClean="0"/>
              <a:t>add-on’s</a:t>
            </a:r>
            <a:r>
              <a:rPr lang="en-US" dirty="0" smtClean="0"/>
              <a:t> to enhance and extend it</a:t>
            </a:r>
          </a:p>
          <a:p>
            <a:r>
              <a:rPr lang="en-US" dirty="0" smtClean="0"/>
              <a:t>Backward compatibility is important and can be maintained while still innovating and evolving the framework.</a:t>
            </a:r>
          </a:p>
          <a:p>
            <a:r>
              <a:rPr lang="en-US" dirty="0" smtClean="0"/>
              <a:t>Future web standards foresight has been an early adopter and pioneer of many standards around JavaScript and the web including promises, web components and ES6 syntax</a:t>
            </a:r>
          </a:p>
          <a:p>
            <a:r>
              <a:rPr lang="en-US" dirty="0" smtClean="0"/>
              <a:t>Ember follows </a:t>
            </a:r>
            <a:r>
              <a:rPr lang="en-US" i="1" dirty="0" smtClean="0"/>
              <a:t>Convention over Configuration</a:t>
            </a:r>
            <a:r>
              <a:rPr lang="en-US" dirty="0" smtClean="0"/>
              <a:t> (</a:t>
            </a:r>
            <a:r>
              <a:rPr lang="en-US" dirty="0" err="1" smtClean="0"/>
              <a:t>CoC</a:t>
            </a:r>
            <a:r>
              <a:rPr lang="en-US" dirty="0" smtClean="0"/>
              <a:t>), and the </a:t>
            </a:r>
            <a:r>
              <a:rPr lang="en-US" i="1" dirty="0" smtClean="0"/>
              <a:t>Don't Repeat Yourself</a:t>
            </a:r>
            <a:r>
              <a:rPr lang="en-US" dirty="0" smtClean="0"/>
              <a:t> (DRY) principle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High performance</a:t>
            </a:r>
            <a:endParaRPr lang="en-US" dirty="0" smtClean="0"/>
          </a:p>
          <a:p>
            <a:pPr fontAlgn="base"/>
            <a:r>
              <a:rPr lang="en-US" dirty="0" smtClean="0"/>
              <a:t>Faster </a:t>
            </a:r>
            <a:r>
              <a:rPr lang="en-US" dirty="0" smtClean="0"/>
              <a:t>development due to Ember </a:t>
            </a:r>
            <a:r>
              <a:rPr lang="en-US" dirty="0" smtClean="0"/>
              <a:t>Command Line Interface.</a:t>
            </a:r>
            <a:endParaRPr lang="en-US" dirty="0" smtClean="0"/>
          </a:p>
          <a:p>
            <a:pPr fontAlgn="base"/>
            <a:r>
              <a:rPr lang="en-US" dirty="0" smtClean="0"/>
              <a:t>Its documentation is easy to understand</a:t>
            </a:r>
          </a:p>
          <a:p>
            <a:pPr fontAlgn="base"/>
            <a:r>
              <a:rPr lang="en-US" dirty="0" smtClean="0"/>
              <a:t>I</a:t>
            </a:r>
            <a:r>
              <a:rPr lang="en-US" dirty="0" smtClean="0"/>
              <a:t>t has two way data binding.</a:t>
            </a:r>
            <a:endParaRPr lang="en-US" dirty="0" smtClean="0"/>
          </a:p>
          <a:p>
            <a:pPr fontAlgn="base"/>
            <a:r>
              <a:rPr lang="en-US" dirty="0" smtClean="0"/>
              <a:t>It is well organized</a:t>
            </a:r>
            <a:endParaRPr lang="en-US" dirty="0" smtClean="0"/>
          </a:p>
          <a:p>
            <a:pPr fontAlgn="base"/>
            <a:r>
              <a:rPr lang="en-US" dirty="0" smtClean="0"/>
              <a:t>Ember Inspector – Has own debugging Tool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One of the Heaviest Framework</a:t>
            </a:r>
          </a:p>
          <a:p>
            <a:pPr fontAlgn="base"/>
            <a:r>
              <a:rPr lang="en-US" dirty="0" smtClean="0"/>
              <a:t>Smaller community</a:t>
            </a:r>
          </a:p>
          <a:p>
            <a:pPr fontAlgn="base"/>
            <a:r>
              <a:rPr lang="en-US" dirty="0" smtClean="0"/>
              <a:t>Vast amount </a:t>
            </a:r>
            <a:r>
              <a:rPr lang="en-US" dirty="0" smtClean="0"/>
              <a:t>of outdated tutorials on the </a:t>
            </a:r>
            <a:r>
              <a:rPr lang="en-US" dirty="0" smtClean="0"/>
              <a:t>web</a:t>
            </a:r>
            <a:endParaRPr lang="en-US" dirty="0" smtClean="0"/>
          </a:p>
          <a:p>
            <a:pPr fontAlgn="base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learn</a:t>
            </a:r>
            <a:endParaRPr lang="en-US" dirty="0" smtClean="0"/>
          </a:p>
          <a:p>
            <a:pPr fontAlgn="base"/>
            <a:r>
              <a:rPr lang="en-US" dirty="0" smtClean="0"/>
              <a:t>Too big and complex for small projects</a:t>
            </a:r>
            <a:endParaRPr lang="en-US" dirty="0" smtClean="0"/>
          </a:p>
          <a:p>
            <a:pPr fontAlgn="base"/>
            <a:r>
              <a:rPr lang="en-US" dirty="0" smtClean="0"/>
              <a:t>Slow release of new versions with few changes</a:t>
            </a:r>
          </a:p>
          <a:p>
            <a:pPr fontAlgn="base"/>
            <a:r>
              <a:rPr lang="en-US" dirty="0" smtClean="0"/>
              <a:t>Difficult to make quick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Yehuda</a:t>
            </a:r>
            <a:r>
              <a:rPr lang="en-US" dirty="0" smtClean="0"/>
              <a:t> Katz</a:t>
            </a:r>
            <a:endParaRPr lang="en-US" dirty="0" smtClean="0"/>
          </a:p>
          <a:p>
            <a:r>
              <a:rPr lang="en-US" dirty="0" smtClean="0"/>
              <a:t>Maintained by Ember Core Team</a:t>
            </a:r>
            <a:endParaRPr lang="en-US" dirty="0" smtClean="0"/>
          </a:p>
          <a:p>
            <a:r>
              <a:rPr lang="en-US" dirty="0" smtClean="0"/>
              <a:t>Variety of Sponsors like Yahoo, LinkedIn (Microsoft), ADDEPAR (Investment Management) and Bustle (Women Magazine). </a:t>
            </a:r>
            <a:endParaRPr lang="en-US" dirty="0" smtClean="0"/>
          </a:p>
          <a:p>
            <a:r>
              <a:rPr lang="en-US" dirty="0" smtClean="0"/>
              <a:t>Initial Release – </a:t>
            </a:r>
            <a:r>
              <a:rPr lang="en-US" dirty="0" smtClean="0"/>
              <a:t>8 December 2011</a:t>
            </a:r>
            <a:endParaRPr lang="en-US" dirty="0" smtClean="0"/>
          </a:p>
          <a:p>
            <a:r>
              <a:rPr lang="en-US" dirty="0" smtClean="0"/>
              <a:t>Latest Stable </a:t>
            </a:r>
            <a:r>
              <a:rPr lang="en-US" dirty="0" smtClean="0"/>
              <a:t>2.16.2 </a:t>
            </a:r>
            <a:r>
              <a:rPr lang="en-US" dirty="0" smtClean="0"/>
              <a:t>Release – </a:t>
            </a:r>
            <a:r>
              <a:rPr lang="en-US" dirty="0" smtClean="0"/>
              <a:t>1 </a:t>
            </a:r>
            <a:r>
              <a:rPr lang="en-US" dirty="0" smtClean="0"/>
              <a:t>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210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EMBER JS Framework </vt:lpstr>
      <vt:lpstr>What is EMBER?</vt:lpstr>
      <vt:lpstr>Key Features of EMBER</vt:lpstr>
      <vt:lpstr>Advantages</vt:lpstr>
      <vt:lpstr>Disadvantages</vt:lpstr>
      <vt:lpstr>Wrap Up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Polymer</dc:title>
  <dc:creator>ZEON</dc:creator>
  <cp:lastModifiedBy>ZEON</cp:lastModifiedBy>
  <cp:revision>60</cp:revision>
  <dcterms:created xsi:type="dcterms:W3CDTF">2017-12-06T10:36:14Z</dcterms:created>
  <dcterms:modified xsi:type="dcterms:W3CDTF">2018-01-10T12:00:14Z</dcterms:modified>
</cp:coreProperties>
</file>