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60EC-04B0-4A15-AB89-5A0809BE2CF4}" type="datetimeFigureOut">
              <a:rPr lang="en-US" smtClean="0"/>
              <a:pPr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2895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Introduction to Google Polymer</a:t>
            </a:r>
            <a:endParaRPr 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Hitul Angrish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217583034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hangrish@deakin.edu.au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Polymer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Powered by Google</a:t>
            </a:r>
          </a:p>
          <a:p>
            <a:r>
              <a:rPr lang="en-US" dirty="0" smtClean="0"/>
              <a:t>Started in 2013</a:t>
            </a:r>
          </a:p>
          <a:p>
            <a:r>
              <a:rPr lang="en-US" dirty="0" smtClean="0"/>
              <a:t>Open Source Java Script Library</a:t>
            </a:r>
          </a:p>
          <a:p>
            <a:r>
              <a:rPr lang="en-US" dirty="0" smtClean="0"/>
              <a:t>Framework to make Web Components and </a:t>
            </a:r>
            <a:r>
              <a:rPr lang="en-US" smtClean="0"/>
              <a:t>Web Applications</a:t>
            </a:r>
            <a:endParaRPr lang="en-US" dirty="0" smtClean="0"/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Custom Elements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Standards developed by Google to get world wide web consortium (w3c)  acceptance to integrate more modular designs in HTML and CSS</a:t>
            </a:r>
          </a:p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Custom Elements – API’s</a:t>
            </a:r>
          </a:p>
          <a:p>
            <a:r>
              <a:rPr lang="en-US" dirty="0" smtClean="0"/>
              <a:t>HTML Imports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Mountains of Div and Spans</a:t>
            </a:r>
          </a:p>
          <a:p>
            <a:r>
              <a:rPr lang="en-US" dirty="0" smtClean="0"/>
              <a:t>Better Organization</a:t>
            </a:r>
          </a:p>
          <a:p>
            <a:r>
              <a:rPr lang="en-US" dirty="0" smtClean="0"/>
              <a:t>Better Understandability </a:t>
            </a:r>
          </a:p>
          <a:p>
            <a:r>
              <a:rPr lang="en-US" dirty="0" smtClean="0"/>
              <a:t>Better Maintenance of Code</a:t>
            </a:r>
          </a:p>
          <a:p>
            <a:r>
              <a:rPr lang="en-US" dirty="0" smtClean="0"/>
              <a:t>Web </a:t>
            </a:r>
            <a:r>
              <a:rPr lang="en-US" smtClean="0"/>
              <a:t>Components Independency</a:t>
            </a:r>
            <a:endParaRPr lang="en-US" dirty="0" smtClean="0"/>
          </a:p>
          <a:p>
            <a:r>
              <a:rPr lang="en-US" dirty="0" smtClean="0"/>
              <a:t>Change in one web component will not effect the whole program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Less Information on Web</a:t>
            </a:r>
          </a:p>
          <a:p>
            <a:r>
              <a:rPr lang="en-US" dirty="0" smtClean="0"/>
              <a:t>Browser Support</a:t>
            </a:r>
          </a:p>
          <a:p>
            <a:r>
              <a:rPr lang="en-US" dirty="0" smtClean="0"/>
              <a:t>Changes Quickly</a:t>
            </a:r>
          </a:p>
          <a:p>
            <a:r>
              <a:rPr lang="en-US" dirty="0" smtClean="0"/>
              <a:t>Barely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Maintained By Google</a:t>
            </a:r>
          </a:p>
          <a:p>
            <a:r>
              <a:rPr lang="en-US" dirty="0" smtClean="0"/>
              <a:t>Forefront of Web Components</a:t>
            </a:r>
          </a:p>
          <a:p>
            <a:r>
              <a:rPr lang="en-US" dirty="0" smtClean="0"/>
              <a:t>Strong Repository</a:t>
            </a:r>
          </a:p>
          <a:p>
            <a:r>
              <a:rPr lang="en-US" dirty="0" smtClean="0"/>
              <a:t>Increase Versatility of HTML</a:t>
            </a:r>
          </a:p>
          <a:p>
            <a:r>
              <a:rPr lang="en-US" dirty="0" smtClean="0"/>
              <a:t>Current Stable Version 2.0 – 24 July 2017</a:t>
            </a:r>
          </a:p>
          <a:p>
            <a:r>
              <a:rPr lang="en-US" dirty="0" smtClean="0"/>
              <a:t>Latest Version 3.0 release – 22 August 2017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Google Polymer</vt:lpstr>
      <vt:lpstr>What is Polymer ?</vt:lpstr>
      <vt:lpstr>What are Web Components</vt:lpstr>
      <vt:lpstr>Advantages</vt:lpstr>
      <vt:lpstr>Disadvantages</vt:lpstr>
      <vt:lpstr>Wrap Up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Polymer</dc:title>
  <dc:creator>ZEON</dc:creator>
  <cp:lastModifiedBy>ZEON</cp:lastModifiedBy>
  <cp:revision>20</cp:revision>
  <dcterms:created xsi:type="dcterms:W3CDTF">2017-12-06T10:36:14Z</dcterms:created>
  <dcterms:modified xsi:type="dcterms:W3CDTF">2017-12-11T11:08:55Z</dcterms:modified>
</cp:coreProperties>
</file>