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97591-8CB8-49CA-8FDE-2BD7577C3C1D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1C20-1B4E-410E-A495-6158942CD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1C20-1B4E-410E-A495-6158942CDA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60EC-04B0-4A15-AB89-5A0809BE2CF4}" type="datetimeFigureOut">
              <a:rPr lang="en-US" smtClean="0"/>
              <a:pPr/>
              <a:t>10-Jan-18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7C56-9C72-4C18-A9A4-3F0156818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28956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tx2">
                    <a:lumMod val="50000"/>
                  </a:schemeClr>
                </a:solidFill>
              </a:rPr>
              <a:t>Introduction to VUE JS Framework </a:t>
            </a:r>
            <a:endParaRPr 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Hitul Angrish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217583034</a:t>
            </a: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hangrish@deakin.edu.au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VUE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Open Source JS Framework</a:t>
            </a:r>
          </a:p>
          <a:p>
            <a:r>
              <a:rPr lang="en-US" dirty="0" smtClean="0"/>
              <a:t>Very Light Weight, Flexible</a:t>
            </a:r>
          </a:p>
          <a:p>
            <a:r>
              <a:rPr lang="en-US" dirty="0" smtClean="0"/>
              <a:t>Started in February 2014</a:t>
            </a:r>
          </a:p>
          <a:p>
            <a:r>
              <a:rPr lang="en-US" dirty="0" smtClean="0"/>
              <a:t>Evan You Original Author</a:t>
            </a:r>
          </a:p>
          <a:p>
            <a:r>
              <a:rPr lang="en-US" dirty="0" smtClean="0"/>
              <a:t>Designed to simplify Front End Development</a:t>
            </a:r>
          </a:p>
          <a:p>
            <a:r>
              <a:rPr lang="en-US" dirty="0" smtClean="0"/>
              <a:t>Single Page Applications</a:t>
            </a:r>
          </a:p>
          <a:p>
            <a:r>
              <a:rPr lang="en-US" dirty="0" smtClean="0"/>
              <a:t>Custom Elements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Single </a:t>
            </a:r>
            <a:r>
              <a:rPr lang="en-US" smtClean="0"/>
              <a:t>Page </a:t>
            </a:r>
            <a:r>
              <a:rPr lang="en-US" smtClean="0"/>
              <a:t>Applications?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website which dynamically changes the content on one page rather then loading other pages on users request.</a:t>
            </a:r>
          </a:p>
          <a:p>
            <a:r>
              <a:rPr lang="en-US" dirty="0" smtClean="0"/>
              <a:t>View Component is Reactive and </a:t>
            </a:r>
            <a:r>
              <a:rPr lang="en-US" dirty="0" err="1" smtClean="0"/>
              <a:t>Composeble</a:t>
            </a:r>
            <a:endParaRPr lang="en-US" dirty="0" smtClean="0"/>
          </a:p>
          <a:p>
            <a:r>
              <a:rPr lang="en-US" dirty="0" smtClean="0"/>
              <a:t>It utilizes a Virtual Document Object Model (DOM)</a:t>
            </a:r>
          </a:p>
          <a:p>
            <a:r>
              <a:rPr lang="en-US" dirty="0" smtClean="0"/>
              <a:t>Routing and Global State Management Handles the focus on Main Library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Small Size</a:t>
            </a:r>
          </a:p>
          <a:p>
            <a:r>
              <a:rPr lang="en-US" dirty="0" smtClean="0"/>
              <a:t>Easy to Understand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Simple Integration</a:t>
            </a:r>
          </a:p>
          <a:p>
            <a:r>
              <a:rPr lang="en-US" dirty="0" smtClean="0"/>
              <a:t>Two Way Communication</a:t>
            </a:r>
          </a:p>
          <a:p>
            <a:r>
              <a:rPr lang="en-US" dirty="0" smtClean="0"/>
              <a:t>Detailed Documentation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Curve</a:t>
            </a:r>
          </a:p>
          <a:p>
            <a:r>
              <a:rPr lang="en-US" dirty="0" smtClean="0"/>
              <a:t>A closed community development</a:t>
            </a:r>
          </a:p>
          <a:p>
            <a:r>
              <a:rPr lang="en-US" dirty="0" smtClean="0"/>
              <a:t>Language Barrier</a:t>
            </a:r>
          </a:p>
          <a:p>
            <a:r>
              <a:rPr lang="en-US" dirty="0" smtClean="0"/>
              <a:t>Being too flexible can be problematic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Easy Setup</a:t>
            </a:r>
          </a:p>
          <a:p>
            <a:r>
              <a:rPr lang="en-US" dirty="0" smtClean="0"/>
              <a:t>Increase Versatility of HTML</a:t>
            </a:r>
          </a:p>
          <a:p>
            <a:r>
              <a:rPr lang="en-US" dirty="0" smtClean="0"/>
              <a:t>Size 76 KB Production</a:t>
            </a:r>
          </a:p>
          <a:p>
            <a:r>
              <a:rPr lang="en-US" dirty="0" smtClean="0"/>
              <a:t>Size 240 KB Development</a:t>
            </a:r>
          </a:p>
          <a:p>
            <a:r>
              <a:rPr lang="en-US" dirty="0" smtClean="0"/>
              <a:t>Initial Release – February 2014</a:t>
            </a:r>
          </a:p>
          <a:p>
            <a:r>
              <a:rPr lang="en-US" dirty="0" smtClean="0"/>
              <a:t>Latest Stable 2.5.9 Release – 27 November 2017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158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VUE JS Framework </vt:lpstr>
      <vt:lpstr>What is VUE ?</vt:lpstr>
      <vt:lpstr>What are Single Page Applications?</vt:lpstr>
      <vt:lpstr>Advantages</vt:lpstr>
      <vt:lpstr>Disadvantages</vt:lpstr>
      <vt:lpstr>Wrap Up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Google Polymer</dc:title>
  <dc:creator>ZEON</dc:creator>
  <cp:lastModifiedBy>ZEON</cp:lastModifiedBy>
  <cp:revision>28</cp:revision>
  <dcterms:created xsi:type="dcterms:W3CDTF">2017-12-06T10:36:14Z</dcterms:created>
  <dcterms:modified xsi:type="dcterms:W3CDTF">2018-01-10T07:25:31Z</dcterms:modified>
</cp:coreProperties>
</file>