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Auto-increment &amp; </a:t>
            </a:r>
            <a:r>
              <a:rPr lang="ko-KR" altLang="en-US" sz="4000" dirty="0" err="1" smtClean="0"/>
              <a:t>내장함수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82736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Auto-Increment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Insert </a:t>
            </a:r>
            <a:r>
              <a:rPr lang="ko-KR" altLang="en-US" sz="2400" dirty="0" smtClean="0"/>
              <a:t>할 때 마다 자동으로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씩 증가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중복 되지 않고 입력 됨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primary key</a:t>
            </a:r>
            <a:r>
              <a:rPr lang="ko-KR" altLang="en-US" sz="2400" dirty="0" smtClean="0"/>
              <a:t>에 설정 가능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865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82736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Auto-Increment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생성 예시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CREATE TABLE </a:t>
            </a:r>
            <a:r>
              <a:rPr lang="en-US" altLang="ko-KR" sz="2400" dirty="0" err="1" smtClean="0"/>
              <a:t>auto_test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auto_increment</a:t>
            </a:r>
            <a:r>
              <a:rPr lang="en-US" altLang="ko-KR" sz="2400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nm varchar(20),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constraint primary key(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91" y="3980907"/>
            <a:ext cx="981211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82736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Auto-Increment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생성 예시</a:t>
            </a:r>
            <a:r>
              <a:rPr lang="en-US" altLang="ko-KR" sz="2400" dirty="0" smtClean="0"/>
              <a:t>2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CREATE TABLE auto_test2(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/>
              <a:t>idx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nm varchar(20),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primary key(</a:t>
            </a:r>
            <a:r>
              <a:rPr lang="en-US" altLang="ko-KR" sz="2400" dirty="0" err="1"/>
              <a:t>idx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ALTER TABLE auto_test2 MODIFY 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AUTO_INCREMENT;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65" y="4662161"/>
            <a:ext cx="7830008" cy="21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6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/>
              <a:t>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IF( ZIPCODE IS NULL , 'TRUE' , 'FALSE')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/>
              <a:t>IFNULL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IFNULL(ZIPCODE, '</a:t>
            </a:r>
            <a:r>
              <a:rPr lang="ko-KR" altLang="en-US" sz="1600" dirty="0" err="1"/>
              <a:t>번호없음</a:t>
            </a:r>
            <a:r>
              <a:rPr lang="en-US" altLang="ko-KR" sz="1600" dirty="0"/>
              <a:t>')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NULLIF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NULLIF('</a:t>
            </a:r>
            <a:r>
              <a:rPr lang="ko-KR" altLang="en-US" sz="1600" dirty="0" err="1"/>
              <a:t>같은경우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같은경우</a:t>
            </a:r>
            <a:r>
              <a:rPr lang="en-US" altLang="ko-KR" sz="1600" dirty="0"/>
              <a:t>'), NULLIF('</a:t>
            </a:r>
            <a:r>
              <a:rPr lang="ko-KR" altLang="en-US" sz="1600" dirty="0" err="1"/>
              <a:t>다른경우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같은경우</a:t>
            </a:r>
            <a:r>
              <a:rPr lang="en-US" altLang="ko-KR" sz="1600" dirty="0"/>
              <a:t>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SELECT CASE LEFT(ZIPCODE,1)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WHEN 1 THEN '</a:t>
            </a:r>
            <a:r>
              <a:rPr lang="ko-KR" altLang="en-US" sz="1600" dirty="0"/>
              <a:t>일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WHEN 2 THEN '</a:t>
            </a:r>
            <a:r>
              <a:rPr lang="ko-KR" altLang="en-US" sz="1600" dirty="0"/>
              <a:t>이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WHEN 3 THEN '</a:t>
            </a:r>
            <a:r>
              <a:rPr lang="ko-KR" altLang="en-US" sz="1600" dirty="0"/>
              <a:t>삼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ELSE '</a:t>
            </a:r>
            <a:r>
              <a:rPr lang="ko-KR" altLang="en-US" sz="1600" dirty="0"/>
              <a:t>기타</a:t>
            </a:r>
            <a:r>
              <a:rPr lang="en-US" altLang="ko-KR" sz="1600" dirty="0"/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FROM customer;</a:t>
            </a: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757376" y="397947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제어흐름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28045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ASCII('A');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CHAR(65);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LEFT(C_NAME, 2) AS "</a:t>
            </a:r>
            <a:r>
              <a:rPr lang="ko-KR" altLang="en-US" sz="1800" dirty="0"/>
              <a:t>왼쪽부터</a:t>
            </a:r>
            <a:r>
              <a:rPr lang="en-US" altLang="ko-KR" sz="1800" dirty="0"/>
              <a:t>", RIGHT(C_NAME, 2) AS "</a:t>
            </a:r>
            <a:r>
              <a:rPr lang="ko-KR" altLang="en-US" sz="1800" dirty="0"/>
              <a:t>오른쪽부터</a:t>
            </a:r>
            <a:r>
              <a:rPr lang="en-US" altLang="ko-KR" sz="1800" dirty="0"/>
              <a:t>"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LCASE('</a:t>
            </a:r>
            <a:r>
              <a:rPr lang="en-US" altLang="ko-KR" sz="1800" dirty="0" err="1"/>
              <a:t>ASDFasdfASDF</a:t>
            </a:r>
            <a:r>
              <a:rPr lang="en-US" altLang="ko-KR" sz="1800" dirty="0"/>
              <a:t>') AS "</a:t>
            </a:r>
            <a:r>
              <a:rPr lang="ko-KR" altLang="en-US" sz="1800" dirty="0"/>
              <a:t>소문자로</a:t>
            </a:r>
            <a:r>
              <a:rPr lang="en-US" altLang="ko-KR" sz="1800" dirty="0"/>
              <a:t>", UCASE('</a:t>
            </a:r>
            <a:r>
              <a:rPr lang="en-US" altLang="ko-KR" sz="1800" dirty="0" err="1"/>
              <a:t>ASDFasdfASDF</a:t>
            </a:r>
            <a:r>
              <a:rPr lang="en-US" altLang="ko-KR" sz="1800" dirty="0"/>
              <a:t>') AS "</a:t>
            </a:r>
            <a:r>
              <a:rPr lang="ko-KR" altLang="en-US" sz="1800" dirty="0"/>
              <a:t>대문자로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BIT_LENGTH('</a:t>
            </a:r>
            <a:r>
              <a:rPr lang="en-US" altLang="ko-KR" sz="1800" dirty="0" err="1"/>
              <a:t>abc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비트크기</a:t>
            </a:r>
            <a:r>
              <a:rPr lang="en-US" altLang="ko-KR" sz="1800" dirty="0"/>
              <a:t>", CHAR_LENGTH('</a:t>
            </a:r>
            <a:r>
              <a:rPr lang="en-US" altLang="ko-KR" sz="1800" dirty="0" err="1"/>
              <a:t>abc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문자개수</a:t>
            </a:r>
            <a:r>
              <a:rPr lang="en-US" altLang="ko-KR" sz="1800" dirty="0"/>
              <a:t>", LENGTH('abc123') AS "</a:t>
            </a:r>
            <a:r>
              <a:rPr lang="ko-KR" altLang="en-US" sz="1800" dirty="0"/>
              <a:t>할당된바이트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BIT_LENGTH('</a:t>
            </a:r>
            <a:r>
              <a:rPr lang="ko-KR" altLang="en-US" sz="1800" dirty="0"/>
              <a:t>가나다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한글비트</a:t>
            </a:r>
            <a:r>
              <a:rPr lang="en-US" altLang="ko-KR" sz="1800" dirty="0"/>
              <a:t>", CHAR_LENGTH('</a:t>
            </a:r>
            <a:r>
              <a:rPr lang="ko-KR" altLang="en-US" sz="1800" dirty="0"/>
              <a:t>가나다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한글길이</a:t>
            </a:r>
            <a:r>
              <a:rPr lang="en-US" altLang="ko-KR" sz="1800" dirty="0"/>
              <a:t>", LENGTH('</a:t>
            </a:r>
            <a:r>
              <a:rPr lang="ko-KR" altLang="en-US" sz="1800" dirty="0"/>
              <a:t>가나다</a:t>
            </a:r>
            <a:r>
              <a:rPr lang="en-US" altLang="ko-KR" sz="1800" dirty="0"/>
              <a:t>') AS "</a:t>
            </a:r>
            <a:r>
              <a:rPr lang="ko-KR" altLang="en-US" sz="1800" dirty="0" err="1"/>
              <a:t>한글바이트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CONCAT('</a:t>
            </a:r>
            <a:r>
              <a:rPr lang="ko-KR" altLang="en-US" sz="1800" dirty="0"/>
              <a:t>우리</a:t>
            </a:r>
            <a:r>
              <a:rPr lang="en-US" altLang="ko-KR" sz="1800" dirty="0"/>
              <a:t>', '</a:t>
            </a:r>
            <a:r>
              <a:rPr lang="ko-KR" altLang="en-US" sz="1800" dirty="0"/>
              <a:t>나라</a:t>
            </a:r>
            <a:r>
              <a:rPr lang="en-US" altLang="ko-KR" sz="1800" dirty="0"/>
              <a:t>', '2022');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CONCAT_WS('-','</a:t>
            </a:r>
            <a:r>
              <a:rPr lang="ko-KR" altLang="en-US" sz="1800" dirty="0"/>
              <a:t>우리</a:t>
            </a:r>
            <a:r>
              <a:rPr lang="en-US" altLang="ko-KR" sz="1800" dirty="0"/>
              <a:t>', '</a:t>
            </a:r>
            <a:r>
              <a:rPr lang="ko-KR" altLang="en-US" sz="1800" dirty="0"/>
              <a:t>나라</a:t>
            </a:r>
            <a:r>
              <a:rPr lang="en-US" altLang="ko-KR" sz="1800" dirty="0"/>
              <a:t>', '2022', '06');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C_MOBILE, INSTR(C_MOBILE, '111') AS "</a:t>
            </a:r>
            <a:r>
              <a:rPr lang="ko-KR" altLang="en-US" sz="1800" dirty="0" err="1"/>
              <a:t>있는위치</a:t>
            </a:r>
            <a:r>
              <a:rPr lang="en-US" altLang="ko-KR" sz="1800" dirty="0"/>
              <a:t>", LOCATE('111', C_MOBILE) AS "</a:t>
            </a:r>
            <a:r>
              <a:rPr lang="ko-KR" altLang="en-US" sz="1800" dirty="0" err="1"/>
              <a:t>있는위치</a:t>
            </a:r>
            <a:r>
              <a:rPr lang="en-US" altLang="ko-KR" sz="1800" dirty="0"/>
              <a:t>" FROM customer;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3500.12345 AS ORG, FORMAT(3500.12345, 2) AS "</a:t>
            </a:r>
            <a:r>
              <a:rPr lang="ko-KR" altLang="en-US" sz="1800" dirty="0" err="1"/>
              <a:t>소숫점</a:t>
            </a:r>
            <a:r>
              <a:rPr lang="en-US" altLang="ko-KR" sz="1800" dirty="0"/>
              <a:t>2</a:t>
            </a:r>
            <a:r>
              <a:rPr lang="ko-KR" altLang="en-US" sz="1800" dirty="0"/>
              <a:t>자리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LPAD('100', 10, '0') AS "</a:t>
            </a:r>
            <a:r>
              <a:rPr lang="ko-KR" altLang="en-US" sz="1800" dirty="0" err="1"/>
              <a:t>왼쪽채우기</a:t>
            </a:r>
            <a:r>
              <a:rPr lang="en-US" altLang="ko-KR" sz="1800" dirty="0"/>
              <a:t>", RPAD('123', 10, '0') AS "</a:t>
            </a:r>
            <a:r>
              <a:rPr lang="ko-KR" altLang="en-US" sz="1800" dirty="0"/>
              <a:t>오른쪽채우기</a:t>
            </a:r>
            <a:r>
              <a:rPr lang="en-US" altLang="ko-KR" sz="1800" dirty="0" smtClean="0"/>
              <a:t>"</a:t>
            </a:r>
            <a:endParaRPr lang="en-US" altLang="ko-KR" sz="1800" dirty="0"/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</p:spTree>
    <p:extLst>
      <p:ext uri="{BB962C8B-B14F-4D97-AF65-F5344CB8AC3E}">
        <p14:creationId xmlns:p14="http://schemas.microsoft.com/office/powerpoint/2010/main" val="29400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LTRIM('    STRING    ') AS "</a:t>
            </a:r>
            <a:r>
              <a:rPr lang="ko-KR" altLang="en-US" sz="1800" dirty="0" err="1" smtClean="0"/>
              <a:t>왼쪽자름</a:t>
            </a:r>
            <a:r>
              <a:rPr lang="en-US" altLang="ko-KR" sz="1800" dirty="0" smtClean="0"/>
              <a:t>", RTRIM('    STRING    ') AS "</a:t>
            </a:r>
            <a:r>
              <a:rPr lang="ko-KR" altLang="en-US" sz="1800" dirty="0" err="1" smtClean="0"/>
              <a:t>오른쪽자름</a:t>
            </a:r>
            <a:r>
              <a:rPr lang="en-US" altLang="ko-KR" sz="1800" dirty="0" smtClean="0"/>
              <a:t>", TRIM('    STRING    ') AS "</a:t>
            </a:r>
            <a:r>
              <a:rPr lang="ko-KR" altLang="en-US" sz="1800" dirty="0" err="1" smtClean="0"/>
              <a:t>양쪽자름</a:t>
            </a:r>
            <a:r>
              <a:rPr lang="en-US" altLang="ko-KR" sz="18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REPLACE ('</a:t>
            </a:r>
            <a:r>
              <a:rPr lang="ko-KR" altLang="en-US" sz="1800" dirty="0" smtClean="0"/>
              <a:t>우리들 세상 우리 나라 우리 모두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우리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무리</a:t>
            </a:r>
            <a:r>
              <a:rPr lang="en-US" altLang="ko-KR" sz="1800" dirty="0" smtClean="0"/>
              <a:t>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REVERSE ('ABCDEFG');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SUBSTRING('</a:t>
            </a:r>
            <a:r>
              <a:rPr lang="ko-KR" altLang="en-US" sz="1800" dirty="0" smtClean="0"/>
              <a:t>시작은 언제나 기쁜 마음으로</a:t>
            </a:r>
            <a:r>
              <a:rPr lang="en-US" altLang="ko-KR" sz="1800" dirty="0" smtClean="0"/>
              <a:t>', 5, 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SUBSTRING_INDEX('</a:t>
            </a:r>
            <a:r>
              <a:rPr lang="ko-KR" altLang="en-US" sz="1800" dirty="0" smtClean="0"/>
              <a:t>시작은 언제나 기쁜 마음으로</a:t>
            </a:r>
            <a:r>
              <a:rPr lang="en-US" altLang="ko-KR" sz="1800" dirty="0" smtClean="0"/>
              <a:t>', ' ', 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SELECT SUBSTRING_INDEX('</a:t>
            </a:r>
            <a:r>
              <a:rPr lang="ko-KR" altLang="en-US" sz="1800" dirty="0" smtClean="0"/>
              <a:t>시작은 언제나 기쁜 마음으로</a:t>
            </a:r>
            <a:r>
              <a:rPr lang="en-US" altLang="ko-KR" sz="1800" dirty="0" smtClean="0"/>
              <a:t>', ' </a:t>
            </a:r>
            <a:r>
              <a:rPr lang="en-US" altLang="ko-KR" sz="1800" smtClean="0"/>
              <a:t>', </a:t>
            </a:r>
            <a:r>
              <a:rPr lang="en-US" altLang="ko-KR" sz="1800" smtClean="0"/>
              <a:t>-2</a:t>
            </a:r>
            <a:r>
              <a:rPr lang="en-US" altLang="ko-KR" sz="1800" dirty="0" smtClean="0"/>
              <a:t>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</p:spTree>
    <p:extLst>
      <p:ext uri="{BB962C8B-B14F-4D97-AF65-F5344CB8AC3E}">
        <p14:creationId xmlns:p14="http://schemas.microsoft.com/office/powerpoint/2010/main" val="22801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ABS(-123) AS "</a:t>
            </a:r>
            <a:r>
              <a:rPr lang="ko-KR" altLang="en-US" sz="1800" dirty="0"/>
              <a:t>절대값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CEILING(103.33) AS "</a:t>
            </a:r>
            <a:r>
              <a:rPr lang="ko-KR" altLang="en-US" sz="1800" dirty="0"/>
              <a:t>올림</a:t>
            </a:r>
            <a:r>
              <a:rPr lang="en-US" altLang="ko-KR" sz="1800" dirty="0"/>
              <a:t>", FLOOR(103.73) AS "</a:t>
            </a:r>
            <a:r>
              <a:rPr lang="ko-KR" altLang="en-US" sz="1800" dirty="0"/>
              <a:t>버림</a:t>
            </a:r>
            <a:r>
              <a:rPr lang="en-US" altLang="ko-KR" sz="1800" dirty="0"/>
              <a:t>", ROUND(103.47) AS "</a:t>
            </a:r>
            <a:r>
              <a:rPr lang="ko-KR" altLang="en-US" sz="1800" dirty="0"/>
              <a:t>반올림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MOD(13, 2), 13 % 2, 13 MOD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POW(2,4) AS "</a:t>
            </a:r>
            <a:r>
              <a:rPr lang="ko-KR" altLang="en-US" sz="1800" dirty="0"/>
              <a:t>제곱</a:t>
            </a:r>
            <a:r>
              <a:rPr lang="en-US" altLang="ko-KR" sz="1800" dirty="0"/>
              <a:t>", SQRT(9) AS "</a:t>
            </a:r>
            <a:r>
              <a:rPr lang="ko-KR" altLang="en-US" sz="1800" dirty="0"/>
              <a:t>제곱근</a:t>
            </a:r>
            <a:r>
              <a:rPr lang="en-US" altLang="ko-KR" sz="1800" dirty="0"/>
              <a:t>";</a:t>
            </a:r>
            <a:endParaRPr lang="en-US" altLang="ko-KR" sz="1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수학함수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7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내장함수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5295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CURDATE() AS "</a:t>
            </a:r>
            <a:r>
              <a:rPr lang="ko-KR" altLang="en-US" sz="1800" dirty="0" err="1"/>
              <a:t>현재연월일</a:t>
            </a:r>
            <a:r>
              <a:rPr lang="en-US" altLang="ko-KR" sz="1800" dirty="0"/>
              <a:t>", CURTIME() AS "</a:t>
            </a:r>
            <a:r>
              <a:rPr lang="ko-KR" altLang="en-US" sz="1800" dirty="0"/>
              <a:t>현재시간</a:t>
            </a:r>
            <a:r>
              <a:rPr lang="en-US" altLang="ko-KR" sz="1800" dirty="0"/>
              <a:t>", NOW() AS "</a:t>
            </a:r>
            <a:r>
              <a:rPr lang="ko-KR" altLang="en-US" sz="1800" dirty="0"/>
              <a:t>현재연월일시분초</a:t>
            </a:r>
            <a:r>
              <a:rPr lang="en-US" altLang="ko-KR" sz="1800" dirty="0"/>
              <a:t>", SYSDATE() AS "</a:t>
            </a:r>
            <a:r>
              <a:rPr lang="ko-KR" altLang="en-US" sz="1800" dirty="0"/>
              <a:t>현재연월일시분초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ADDDATE('2022-06-27', INTERVAL 3 DAY) AS "3</a:t>
            </a:r>
            <a:r>
              <a:rPr lang="ko-KR" altLang="en-US" sz="1800" dirty="0" err="1"/>
              <a:t>일후</a:t>
            </a:r>
            <a:r>
              <a:rPr lang="en-US" altLang="ko-KR" sz="1800" dirty="0"/>
              <a:t>", SUBDATE('2022-06-27', INTERVAL 3 DAY) "3</a:t>
            </a:r>
            <a:r>
              <a:rPr lang="ko-KR" altLang="en-US" sz="1800" dirty="0"/>
              <a:t>일전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ADDTIME('2022-06-27 12:20:00', '1:0:0') AS "1</a:t>
            </a:r>
            <a:r>
              <a:rPr lang="ko-KR" altLang="en-US" sz="1800" dirty="0" err="1"/>
              <a:t>시간후</a:t>
            </a:r>
            <a:r>
              <a:rPr lang="en-US" altLang="ko-KR" sz="1800" dirty="0"/>
              <a:t>", SUBTIME('2022-06-27 12:20:00', '1:0:0') AS "1</a:t>
            </a:r>
            <a:r>
              <a:rPr lang="ko-KR" altLang="en-US" sz="1800" dirty="0" err="1"/>
              <a:t>시간전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DATEDIFF('2022-06-30', '2022-06-27') AS "</a:t>
            </a:r>
            <a:r>
              <a:rPr lang="ko-KR" altLang="en-US" sz="1800" dirty="0" err="1"/>
              <a:t>일수차이</a:t>
            </a:r>
            <a:r>
              <a:rPr lang="en-US" altLang="ko-KR" sz="1800" dirty="0"/>
              <a:t>", TIMEDIFF('13:30:00', '12:30:00') AS "</a:t>
            </a:r>
            <a:r>
              <a:rPr lang="ko-KR" altLang="en-US" sz="1800" dirty="0"/>
              <a:t>시간차이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DAYOFWEEK(NOW()), MONTHNAME(NOW()), DAYOFYEAR(NOW());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LAST_DAY('2022-06-27') AS "</a:t>
            </a:r>
            <a:r>
              <a:rPr lang="ko-KR" altLang="en-US" sz="1800" dirty="0"/>
              <a:t>달의 </a:t>
            </a:r>
            <a:r>
              <a:rPr lang="ko-KR" altLang="en-US" sz="1800" dirty="0" err="1"/>
              <a:t>마지막일자</a:t>
            </a:r>
            <a:r>
              <a:rPr lang="en-US" altLang="ko-KR" sz="18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SELECT YEAR(NOW()), MONTH(NOW()), DAYOFMONTH(NOW()),HOUR(NOW()), MINUTE(NOW()), SECOND(NOW()), MICROSECOND(NOW());</a:t>
            </a:r>
            <a:endParaRPr lang="en-US" altLang="ko-KR" sz="1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723163" y="397947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날짜 및 시간 함수</a:t>
            </a:r>
          </a:p>
        </p:txBody>
      </p:sp>
    </p:spTree>
    <p:extLst>
      <p:ext uri="{BB962C8B-B14F-4D97-AF65-F5344CB8AC3E}">
        <p14:creationId xmlns:p14="http://schemas.microsoft.com/office/powerpoint/2010/main" val="2654601624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Pages>78</Pages>
  <Words>628</Words>
  <Characters>0</Characters>
  <Application>Microsoft Office PowerPoint</Application>
  <DocSecurity>0</DocSecurity>
  <PresentationFormat>와이드스크린</PresentationFormat>
  <Lines>0</Lines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30_Office 테마</vt:lpstr>
      <vt:lpstr>Office theme</vt:lpstr>
      <vt:lpstr>Auto-increment &amp; 내장함수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176</cp:revision>
  <dcterms:modified xsi:type="dcterms:W3CDTF">2022-06-27T10:38:32Z</dcterms:modified>
  <cp:version>9.104.121.46349</cp:version>
</cp:coreProperties>
</file>