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7" r:id="rId4"/>
    <p:sldId id="412" r:id="rId5"/>
    <p:sldId id="413" r:id="rId6"/>
    <p:sldId id="414" r:id="rId7"/>
    <p:sldId id="415" r:id="rId8"/>
    <p:sldId id="416" r:id="rId9"/>
    <p:sldId id="408" r:id="rId10"/>
    <p:sldId id="409" r:id="rId11"/>
    <p:sldId id="410" r:id="rId12"/>
    <p:sldId id="411" r:id="rId13"/>
    <p:sldId id="417" r:id="rId14"/>
    <p:sldId id="4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7"/>
            <p14:sldId id="412"/>
            <p14:sldId id="413"/>
            <p14:sldId id="414"/>
            <p14:sldId id="415"/>
            <p14:sldId id="416"/>
            <p14:sldId id="408"/>
            <p14:sldId id="409"/>
            <p14:sldId id="410"/>
            <p14:sldId id="411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8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2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org/" TargetMode="External"/><Relationship Id="rId2" Type="http://schemas.openxmlformats.org/officeDocument/2006/relationships/hyperlink" Target="https://mariadb.org/download/?t=mariadb&amp;p=mariadb&amp;r=10.6.8&amp;os=windows&amp;cpu=x86_64&amp;pkg=msi&amp;m=yongbok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err="1" smtClean="0"/>
              <a:t>MariaDB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활용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3980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62912" y="5408205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68" y="1585912"/>
            <a:ext cx="4714875" cy="3686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96740" y="4795147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500312"/>
            <a:ext cx="4714875" cy="3686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03853" y="5682111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45" y="1754085"/>
            <a:ext cx="4714875" cy="3686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73151" y="2906038"/>
            <a:ext cx="1366475" cy="751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50807" y="4982191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15" y="1086069"/>
            <a:ext cx="4714875" cy="36861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053883" y="4307701"/>
            <a:ext cx="914400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5" y="2548843"/>
            <a:ext cx="4714875" cy="36861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36878" y="5803414"/>
            <a:ext cx="1157767" cy="45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15" y="2343214"/>
            <a:ext cx="4714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/>
              <a:t>HeidiSQL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580361"/>
            <a:ext cx="4297341" cy="30695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3342" y="5373665"/>
            <a:ext cx="561891" cy="31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0739" y="3321295"/>
            <a:ext cx="1875036" cy="1050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97" y="2008582"/>
            <a:ext cx="5788578" cy="36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</a:t>
            </a:r>
            <a:r>
              <a:rPr lang="ko-KR" altLang="en-US" dirty="0" smtClean="0"/>
              <a:t>과 동일한 소스 코드 기반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오픈소스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4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MySQL Installer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71" y="1567043"/>
            <a:ext cx="6257424" cy="51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5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Remove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13" y="917988"/>
            <a:ext cx="7486650" cy="5648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78152" y="3221392"/>
            <a:ext cx="1352811" cy="46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4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Remove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22" y="773010"/>
            <a:ext cx="7486650" cy="5648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13436" y="2169206"/>
            <a:ext cx="4747671" cy="46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45249" y="5964366"/>
            <a:ext cx="1070713" cy="46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Remove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00" y="968092"/>
            <a:ext cx="7486650" cy="5648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45874" y="6155157"/>
            <a:ext cx="1070713" cy="46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1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Remove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95" y="930514"/>
            <a:ext cx="7486650" cy="5648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89507" y="6117579"/>
            <a:ext cx="1070713" cy="46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6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  </a:t>
            </a:r>
            <a:r>
              <a:rPr lang="en-US" altLang="ko-KR" dirty="0"/>
              <a:t>- </a:t>
            </a:r>
            <a:r>
              <a:rPr lang="ko-KR" altLang="en-US" dirty="0" smtClean="0"/>
              <a:t>다운로드링크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://mariadb.org/download/?</a:t>
            </a:r>
            <a:r>
              <a:rPr lang="en-US" altLang="ko-KR" dirty="0" smtClean="0">
                <a:hlinkClick r:id="rId2"/>
              </a:rPr>
              <a:t>t=mariadb&amp;p=mariadb&amp;r=10.6.8&amp;os=windows&amp;cpu=x86_64&amp;pkg=msi&amp;m=yongbok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https://mariadb.org</a:t>
            </a:r>
            <a:r>
              <a:rPr lang="en-US" altLang="ko-KR" dirty="0" smtClean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=&gt; download </a:t>
            </a:r>
            <a:r>
              <a:rPr lang="ko-KR" altLang="en-US" dirty="0" smtClean="0"/>
              <a:t>페이지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6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7433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err="1" smtClean="0">
                <a:solidFill>
                  <a:schemeClr val="bg1"/>
                </a:solidFill>
              </a:rPr>
              <a:t>MariaDB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다운로드 및 설치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43" y="2053809"/>
            <a:ext cx="9102770" cy="455138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08745" y="6012493"/>
            <a:ext cx="1352811" cy="75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9749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Pages>78</Pages>
  <Words>86</Words>
  <Characters>0</Characters>
  <Application>Microsoft Office PowerPoint</Application>
  <DocSecurity>0</DocSecurity>
  <PresentationFormat>와이드스크린</PresentationFormat>
  <Lines>0</Lines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30_Office 테마</vt:lpstr>
      <vt:lpstr>Office theme</vt:lpstr>
      <vt:lpstr>MariaDB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122</cp:revision>
  <dcterms:modified xsi:type="dcterms:W3CDTF">2022-06-16T10:27:23Z</dcterms:modified>
  <cp:version>9.104.121.46349</cp:version>
</cp:coreProperties>
</file>