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32" r:id="rId25"/>
    <p:sldId id="408" r:id="rId26"/>
    <p:sldId id="429" r:id="rId27"/>
    <p:sldId id="430" r:id="rId28"/>
    <p:sldId id="433" r:id="rId29"/>
    <p:sldId id="409" r:id="rId30"/>
    <p:sldId id="431" r:id="rId31"/>
    <p:sldId id="434" r:id="rId32"/>
    <p:sldId id="435" r:id="rId33"/>
    <p:sldId id="436" r:id="rId34"/>
    <p:sldId id="43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32"/>
            <p14:sldId id="408"/>
            <p14:sldId id="429"/>
            <p14:sldId id="430"/>
            <p14:sldId id="433"/>
            <p14:sldId id="409"/>
            <p14:sldId id="431"/>
            <p14:sldId id="434"/>
            <p14:sldId id="435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30" y="84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</a:t>
            </a:r>
            <a:r>
              <a:rPr lang="ko-KR" altLang="en-US" sz="4000" dirty="0"/>
              <a:t>강 </a:t>
            </a:r>
            <a:r>
              <a:rPr lang="en-US" altLang="ko-KR" sz="4000" dirty="0"/>
              <a:t>SQL Join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7056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69309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1562" y="2830880"/>
            <a:ext cx="258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44012" y="374736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>
            <a:off x="4559474" y="2855932"/>
            <a:ext cx="2584538" cy="104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0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9060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9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1189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3319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6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5323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4158636"/>
            <a:ext cx="3304784" cy="492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59474" y="3682648"/>
            <a:ext cx="2582450" cy="72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2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7452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8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9582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27973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430048"/>
            <a:ext cx="2582450" cy="16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24176" y="3315341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4559474" y="3465653"/>
            <a:ext cx="2564702" cy="64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1586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3715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480152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630464"/>
            <a:ext cx="2582450" cy="189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41924" y="3528159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4" idx="3"/>
            <a:endCxn id="9" idx="1"/>
          </p:cNvCxnSpPr>
          <p:nvPr/>
        </p:nvCxnSpPr>
        <p:spPr>
          <a:xfrm flipV="1">
            <a:off x="4559474" y="3678471"/>
            <a:ext cx="2582450" cy="8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5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5845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관련이 있는 테이블들을 연관 지어 데이터를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주로 관계형성이 되어 있는 데이터를 기준으로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Inner Join, Left Join, Right Join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7849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5010404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0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522334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893510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3043822"/>
            <a:ext cx="2582450" cy="232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41924" y="3942567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4559474" y="4092879"/>
            <a:ext cx="2582450" cy="128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6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상품권을 수령한 사람들의 이름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수령일자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상품권을 수령한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 사람들의 이름</a:t>
            </a:r>
            <a:r>
              <a:rPr lang="en-US" altLang="ko-KR" dirty="0"/>
              <a:t>,</a:t>
            </a:r>
            <a:r>
              <a:rPr lang="ko-KR" altLang="en-US" dirty="0"/>
              <a:t> 연락처</a:t>
            </a:r>
            <a:r>
              <a:rPr lang="en-US" altLang="ko-KR" dirty="0"/>
              <a:t>, </a:t>
            </a:r>
            <a:r>
              <a:rPr lang="ko-KR" altLang="en-US" dirty="0" err="1"/>
              <a:t>수령금액</a:t>
            </a:r>
            <a:r>
              <a:rPr lang="en-US" altLang="ko-KR" dirty="0"/>
              <a:t>, </a:t>
            </a:r>
            <a:r>
              <a:rPr lang="ko-KR" altLang="en-US" dirty="0" err="1"/>
              <a:t>수령일자</a:t>
            </a:r>
            <a:r>
              <a:rPr lang="ko-KR" altLang="en-US" dirty="0"/>
              <a:t> 등을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66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199" y="1600200"/>
            <a:ext cx="1155469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Left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 테이블에 존재하고 두번째 테이블에 존재하지 않아도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LEFT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8672109" y="3144704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738641" y="3140968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0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Left </a:t>
            </a:r>
            <a:r>
              <a:rPr lang="en-US" altLang="ko-KR" dirty="0"/>
              <a:t>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FROM </a:t>
            </a:r>
            <a:r>
              <a:rPr lang="en-US" altLang="ko-KR" dirty="0"/>
              <a:t>CUSTOMER AS A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LEFT JOIN VOUCHER AS B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en-US" altLang="ko-KR" dirty="0"/>
              <a:t>ON A.C_ID = B.C_ID;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72" y="181614"/>
            <a:ext cx="4372123" cy="65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73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341" y="1327852"/>
            <a:ext cx="1710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2. Left Join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41" y="143983"/>
            <a:ext cx="6985513" cy="63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고객관리대장과 상품권관리대장을 </a:t>
            </a:r>
            <a:r>
              <a:rPr lang="en-US" altLang="ko-KR" dirty="0" smtClean="0"/>
              <a:t>Left Join </a:t>
            </a:r>
            <a:r>
              <a:rPr lang="ko-KR" altLang="en-US" dirty="0" smtClean="0"/>
              <a:t>하여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수령일자를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대만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75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Right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 테이블에 존재하지 않고 두번째 테이블에 존재 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RIGHT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8539105" y="3144704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605637" y="3140968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074106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Right </a:t>
            </a:r>
            <a:r>
              <a:rPr lang="en-US" altLang="ko-KR" dirty="0" smtClean="0"/>
              <a:t>Join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select </a:t>
            </a:r>
            <a:r>
              <a:rPr lang="en-US" altLang="ko-KR" sz="2000" dirty="0"/>
              <a:t>* from </a:t>
            </a:r>
            <a:r>
              <a:rPr lang="en-US" altLang="ko-KR" sz="2000" dirty="0" err="1"/>
              <a:t>information_schema.table_constraints</a:t>
            </a:r>
            <a:r>
              <a:rPr lang="en-US" altLang="ko-KR" sz="2000" dirty="0"/>
              <a:t> where </a:t>
            </a:r>
            <a:r>
              <a:rPr lang="en-US" altLang="ko-KR" sz="2000" dirty="0" err="1"/>
              <a:t>table_name</a:t>
            </a:r>
            <a:r>
              <a:rPr lang="en-US" altLang="ko-KR" sz="2000" dirty="0"/>
              <a:t> = 'voucher</a:t>
            </a:r>
            <a:r>
              <a:rPr lang="en-US" altLang="ko-KR" sz="2000" dirty="0" smtClean="0"/>
              <a:t>';</a:t>
            </a:r>
          </a:p>
          <a:p>
            <a:pPr marL="0" indent="0">
              <a:buNone/>
            </a:pPr>
            <a:r>
              <a:rPr lang="en-US" altLang="ko-KR" dirty="0"/>
              <a:t>alter table voucher drop foreign key voucher_ibfk_1;</a:t>
            </a:r>
          </a:p>
          <a:p>
            <a:pPr marL="0" indent="0">
              <a:buNone/>
            </a:pPr>
            <a:r>
              <a:rPr lang="en-US" altLang="ko-KR" dirty="0"/>
              <a:t>insert into voucher values(80, 100000, now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/>
              <a:t>   FROM CUSTOMER AS A</a:t>
            </a:r>
          </a:p>
          <a:p>
            <a:pPr marL="0" indent="0">
              <a:buNone/>
            </a:pPr>
            <a:r>
              <a:rPr lang="en-US" altLang="ko-KR" dirty="0"/>
              <a:t>   RIGHT JOIN VOUCHER AS B</a:t>
            </a:r>
          </a:p>
          <a:p>
            <a:pPr marL="0" indent="0">
              <a:buNone/>
            </a:pPr>
            <a:r>
              <a:rPr lang="en-US" altLang="ko-KR" dirty="0"/>
              <a:t>   ON A.C_ID = B.C_ID;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37" y="2629205"/>
            <a:ext cx="390579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Inner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</a:t>
            </a:r>
            <a:r>
              <a:rPr lang="ko-KR" altLang="en-US" dirty="0"/>
              <a:t> 두 테이블의 컬럼이 동일하게 존재 하는 경우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INNER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4" name="타원 3"/>
          <p:cNvSpPr/>
          <p:nvPr/>
        </p:nvSpPr>
        <p:spPr>
          <a:xfrm>
            <a:off x="8273098" y="3477213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339630" y="3473477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339630" y="3674751"/>
            <a:ext cx="589652" cy="1257375"/>
          </a:xfrm>
          <a:custGeom>
            <a:avLst/>
            <a:gdLst>
              <a:gd name="connsiteX0" fmla="*/ 292562 w 589652"/>
              <a:gd name="connsiteY0" fmla="*/ 0 h 1257375"/>
              <a:gd name="connsiteX1" fmla="*/ 347110 w 589652"/>
              <a:gd name="connsiteY1" fmla="*/ 45006 h 1257375"/>
              <a:gd name="connsiteX2" fmla="*/ 589652 w 589652"/>
              <a:gd name="connsiteY2" fmla="*/ 630555 h 1257375"/>
              <a:gd name="connsiteX3" fmla="*/ 347110 w 589652"/>
              <a:gd name="connsiteY3" fmla="*/ 1216105 h 1257375"/>
              <a:gd name="connsiteX4" fmla="*/ 297090 w 589652"/>
              <a:gd name="connsiteY4" fmla="*/ 1257375 h 1257375"/>
              <a:gd name="connsiteX5" fmla="*/ 242543 w 589652"/>
              <a:gd name="connsiteY5" fmla="*/ 1212369 h 1257375"/>
              <a:gd name="connsiteX6" fmla="*/ 0 w 589652"/>
              <a:gd name="connsiteY6" fmla="*/ 626819 h 1257375"/>
              <a:gd name="connsiteX7" fmla="*/ 242543 w 589652"/>
              <a:gd name="connsiteY7" fmla="*/ 41270 h 12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652" h="1257375">
                <a:moveTo>
                  <a:pt x="292562" y="0"/>
                </a:moveTo>
                <a:lnTo>
                  <a:pt x="347110" y="45006"/>
                </a:lnTo>
                <a:cubicBezTo>
                  <a:pt x="496965" y="194861"/>
                  <a:pt x="589652" y="401884"/>
                  <a:pt x="589652" y="630555"/>
                </a:cubicBezTo>
                <a:cubicBezTo>
                  <a:pt x="589652" y="859227"/>
                  <a:pt x="496965" y="1066250"/>
                  <a:pt x="347110" y="1216105"/>
                </a:cubicBezTo>
                <a:lnTo>
                  <a:pt x="297090" y="1257375"/>
                </a:lnTo>
                <a:lnTo>
                  <a:pt x="242543" y="1212369"/>
                </a:lnTo>
                <a:cubicBezTo>
                  <a:pt x="92688" y="1062514"/>
                  <a:pt x="0" y="855491"/>
                  <a:pt x="0" y="626819"/>
                </a:cubicBezTo>
                <a:cubicBezTo>
                  <a:pt x="0" y="398148"/>
                  <a:pt x="92688" y="191125"/>
                  <a:pt x="242543" y="4127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3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고객관리대장과 상품권관리대장을 </a:t>
            </a:r>
            <a:r>
              <a:rPr lang="en-US" altLang="ko-KR" dirty="0" smtClean="0"/>
              <a:t>Right Join </a:t>
            </a:r>
            <a:r>
              <a:rPr lang="ko-KR" altLang="en-US" dirty="0" smtClean="0"/>
              <a:t>하여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수령일자를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6. “</a:t>
            </a:r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대 </a:t>
            </a:r>
            <a:r>
              <a:rPr lang="ko-KR" altLang="en-US" dirty="0" smtClean="0"/>
              <a:t>이상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7.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공연 테이블을 만들고 데이터를 </a:t>
            </a:r>
            <a:r>
              <a:rPr lang="ko-KR" altLang="en-US" dirty="0" err="1" smtClean="0"/>
              <a:t>입력하시오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8</a:t>
            </a:r>
            <a:r>
              <a:rPr lang="ko-KR" altLang="en-US" dirty="0" smtClean="0"/>
              <a:t>강</a:t>
            </a:r>
            <a:r>
              <a:rPr lang="en-US" altLang="ko-KR" dirty="0" smtClean="0"/>
              <a:t>Source.xlsx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“</a:t>
            </a:r>
            <a:r>
              <a:rPr lang="ko-KR" altLang="en-US" dirty="0"/>
              <a:t>장르</a:t>
            </a:r>
            <a:r>
              <a:rPr lang="en-US" altLang="ko-KR" dirty="0"/>
              <a:t>_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시트를 참조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3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9" y="1412017"/>
            <a:ext cx="3489174" cy="3639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07" y="1412018"/>
            <a:ext cx="3984726" cy="4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7”</a:t>
            </a:r>
            <a:r>
              <a:rPr lang="ko-KR" altLang="en-US" dirty="0" smtClean="0"/>
              <a:t>에서 입력한 테이블을 이용하여 장르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공연명을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</a:t>
            </a:r>
            <a:r>
              <a:rPr lang="en-US" altLang="ko-KR" dirty="0"/>
              <a:t>“</a:t>
            </a:r>
            <a:r>
              <a:rPr lang="ko-KR" altLang="en-US" dirty="0"/>
              <a:t>실습 </a:t>
            </a:r>
            <a:r>
              <a:rPr lang="en-US" altLang="ko-KR" dirty="0"/>
              <a:t>7”</a:t>
            </a:r>
            <a:r>
              <a:rPr lang="ko-KR" altLang="en-US" dirty="0"/>
              <a:t>에서 입력한 테이블을 이용하여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공연명을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장르가 없는 공연도 함께 출력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7”</a:t>
            </a:r>
            <a:r>
              <a:rPr lang="ko-KR" altLang="en-US" dirty="0" smtClean="0"/>
              <a:t>에서 입력한 테이블을 이용하여 장르별 공연 건수 를 출력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/>
              <a:t>추가실습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sheet</a:t>
            </a:r>
            <a:r>
              <a:rPr lang="ko-KR" altLang="en-US" dirty="0" smtClean="0"/>
              <a:t> 정보를 이용하여 테이블을 만들고 데이터를 입력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추가실습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“</a:t>
            </a:r>
            <a:r>
              <a:rPr lang="ko-KR" altLang="en-US" dirty="0" err="1" smtClean="0"/>
              <a:t>추가실습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1”</a:t>
            </a:r>
            <a:r>
              <a:rPr lang="ko-KR" altLang="en-US" dirty="0"/>
              <a:t> </a:t>
            </a:r>
            <a:r>
              <a:rPr lang="ko-KR" altLang="en-US" dirty="0" smtClean="0"/>
              <a:t>내용으로 제조사별 상품정보를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 smtClean="0"/>
              <a:t>3. </a:t>
            </a:r>
            <a:r>
              <a:rPr lang="en-US" altLang="ko-KR" dirty="0"/>
              <a:t>“</a:t>
            </a: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/>
              <a:t>1”</a:t>
            </a:r>
            <a:r>
              <a:rPr lang="ko-KR" altLang="en-US" dirty="0"/>
              <a:t> 내용으로 </a:t>
            </a:r>
            <a:r>
              <a:rPr lang="ko-KR" altLang="en-US" dirty="0" smtClean="0"/>
              <a:t>제조사별 상품명과 상품가격 및 판매 수량을 출력 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 smtClean="0"/>
              <a:t>4. </a:t>
            </a:r>
            <a:r>
              <a:rPr lang="en-US" altLang="ko-KR" dirty="0"/>
              <a:t>“</a:t>
            </a: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/>
              <a:t>1”</a:t>
            </a:r>
            <a:r>
              <a:rPr lang="ko-KR" altLang="en-US" dirty="0"/>
              <a:t> 내용으로 </a:t>
            </a:r>
            <a:r>
              <a:rPr lang="ko-KR" altLang="en-US" dirty="0" smtClean="0"/>
              <a:t>상품별 가격 합계를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0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Inner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FROM CUSTOMER AS A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INNER JOIN VOUCHER AS B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ON A.C_ID = B.C_ID;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770522"/>
            <a:ext cx="6272643" cy="58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1665962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1665962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59474" y="1816274"/>
            <a:ext cx="258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1878904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184132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1991638"/>
            <a:ext cx="2582450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0793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7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2797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4926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06679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217106"/>
            <a:ext cx="2582450" cy="4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36702" y="310301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>
            <a:off x="4559474" y="2642990"/>
            <a:ext cx="2577228" cy="6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7957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Pages>78</Pages>
  <Words>598</Words>
  <Characters>0</Characters>
  <Application>Microsoft Office PowerPoint</Application>
  <DocSecurity>0</DocSecurity>
  <PresentationFormat>와이드스크린</PresentationFormat>
  <Lines>0</Lines>
  <Paragraphs>113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30_Office 테마</vt:lpstr>
      <vt:lpstr>Office theme</vt:lpstr>
      <vt:lpstr>8강 SQL 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87</cp:revision>
  <dcterms:modified xsi:type="dcterms:W3CDTF">2022-06-08T04:58:21Z</dcterms:modified>
  <cp:version>9.104.121.46349</cp:version>
</cp:coreProperties>
</file>