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8" r:id="rId5"/>
    <p:sldId id="406" r:id="rId6"/>
    <p:sldId id="411" r:id="rId7"/>
    <p:sldId id="412" r:id="rId8"/>
    <p:sldId id="409" r:id="rId9"/>
    <p:sldId id="413" r:id="rId10"/>
    <p:sldId id="410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3" r:id="rId19"/>
    <p:sldId id="421" r:id="rId20"/>
    <p:sldId id="422" r:id="rId21"/>
    <p:sldId id="42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8"/>
            <p14:sldId id="406"/>
            <p14:sldId id="411"/>
            <p14:sldId id="412"/>
            <p14:sldId id="409"/>
            <p14:sldId id="413"/>
            <p14:sldId id="410"/>
            <p14:sldId id="414"/>
            <p14:sldId id="415"/>
            <p14:sldId id="416"/>
            <p14:sldId id="417"/>
            <p14:sldId id="418"/>
            <p14:sldId id="419"/>
            <p14:sldId id="420"/>
            <p14:sldId id="423"/>
            <p14:sldId id="421"/>
            <p14:sldId id="422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534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Trigger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상품권 발급 이력 테이블을 만들고 </a:t>
            </a:r>
            <a:r>
              <a:rPr lang="ko-KR" altLang="en-US" dirty="0" err="1" smtClean="0"/>
              <a:t>상품권발급</a:t>
            </a:r>
            <a:r>
              <a:rPr lang="ko-KR" altLang="en-US" dirty="0" smtClean="0"/>
              <a:t> 테이블에 입력이 되기 전 이력테이블에 입력이 되도록 하시오</a:t>
            </a:r>
            <a:r>
              <a:rPr lang="en-US" altLang="ko-KR" dirty="0" smtClean="0"/>
              <a:t>.(type : ‘BEFORE INSERT’)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</a:t>
            </a:r>
            <a:r>
              <a:rPr lang="en-US" altLang="ko-KR" dirty="0" err="1" smtClean="0"/>
              <a:t>voucher_history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컬럼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(type varchar(20)), </a:t>
            </a:r>
            <a:r>
              <a:rPr lang="ko-KR" altLang="en-US" dirty="0" smtClean="0"/>
              <a:t>일자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idate</a:t>
            </a:r>
            <a:r>
              <a:rPr lang="en-US" altLang="ko-KR" dirty="0" smtClean="0"/>
              <a:t> timestamp)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후 이력테이블에 입력이 되도록 하시오</a:t>
            </a:r>
            <a:r>
              <a:rPr lang="en-US" altLang="ko-KR" dirty="0" smtClean="0"/>
              <a:t>.           </a:t>
            </a:r>
            <a:r>
              <a:rPr lang="en-US" altLang="ko-KR" dirty="0" smtClean="0"/>
              <a:t>(type : ‘AFTER INSERT’)</a:t>
            </a:r>
          </a:p>
        </p:txBody>
      </p:sp>
    </p:spTree>
    <p:extLst>
      <p:ext uri="{BB962C8B-B14F-4D97-AF65-F5344CB8AC3E}">
        <p14:creationId xmlns:p14="http://schemas.microsoft.com/office/powerpoint/2010/main" val="17021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 수정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후 이력테이블에 입력이 되도록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(type : </a:t>
            </a:r>
            <a:r>
              <a:rPr lang="en-US" altLang="ko-KR" dirty="0"/>
              <a:t>‘BEFORE UPDATE</a:t>
            </a:r>
            <a:r>
              <a:rPr lang="en-US" altLang="ko-KR" dirty="0" smtClean="0"/>
              <a:t>’, </a:t>
            </a:r>
            <a:r>
              <a:rPr lang="en-US" altLang="ko-KR" dirty="0"/>
              <a:t>‘BEFORE UPDATE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‘</a:t>
            </a:r>
            <a:r>
              <a:rPr lang="ko-KR" altLang="en-US" dirty="0"/>
              <a:t>실습 </a:t>
            </a:r>
            <a:r>
              <a:rPr lang="en-US" altLang="ko-KR" dirty="0"/>
              <a:t>1‘</a:t>
            </a:r>
            <a:r>
              <a:rPr lang="ko-KR" altLang="en-US" dirty="0"/>
              <a:t>에 </a:t>
            </a:r>
            <a:r>
              <a:rPr lang="ko-KR" altLang="en-US" dirty="0" smtClean="0"/>
              <a:t>삭제 </a:t>
            </a:r>
            <a:r>
              <a:rPr lang="ko-KR" altLang="en-US" dirty="0"/>
              <a:t>전</a:t>
            </a:r>
            <a:r>
              <a:rPr lang="en-US" altLang="ko-KR" dirty="0"/>
              <a:t>,</a:t>
            </a:r>
            <a:r>
              <a:rPr lang="ko-KR" altLang="en-US" dirty="0"/>
              <a:t> 후 이력테이블에 입력이 되도록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(type : ‘BEFORE </a:t>
            </a:r>
            <a:r>
              <a:rPr lang="en-US" altLang="ko-KR" dirty="0" smtClean="0"/>
              <a:t>DELETE’, </a:t>
            </a:r>
            <a:r>
              <a:rPr lang="en-US" altLang="ko-KR" dirty="0"/>
              <a:t>‘BEFORE </a:t>
            </a:r>
            <a:r>
              <a:rPr lang="en-US" altLang="ko-KR" dirty="0" smtClean="0"/>
              <a:t>DELETE’)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5. customer</a:t>
            </a:r>
            <a:r>
              <a:rPr lang="ko-KR" altLang="en-US" dirty="0"/>
              <a:t> 백업 테이블을 만들고 고객정보가 삭제 될 때 백업 테이블에 입력 되도록 구성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customer </a:t>
            </a:r>
            <a:r>
              <a:rPr lang="ko-KR" altLang="en-US" dirty="0" smtClean="0"/>
              <a:t>테이블에 생성된 트리거를 모두 삭제 하고 확인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customer </a:t>
            </a:r>
            <a:r>
              <a:rPr lang="ko-KR" altLang="en-US" dirty="0" smtClean="0"/>
              <a:t>테이블 데이터가 삭제 될 때 이름을 </a:t>
            </a:r>
            <a:r>
              <a:rPr lang="en-US" altLang="ko-KR" dirty="0" smtClean="0"/>
              <a:t>‘-’ </a:t>
            </a:r>
            <a:r>
              <a:rPr lang="ko-KR" altLang="en-US" dirty="0" smtClean="0"/>
              <a:t>로 대처하여 백업 되는 트리거를 작성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customer </a:t>
            </a:r>
            <a:r>
              <a:rPr lang="ko-KR" altLang="en-US" dirty="0" smtClean="0"/>
              <a:t>테이블 데이터가 수정 될 때 이름은 변경 전 내용으로 하고 나머지 데이터는 새로 입력 되는 데이터로 백업되도록 트리거를 작성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8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변수를 선언하여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선언된 변수는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이용할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또한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9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/>
              <a:t>delimiter //</a:t>
            </a:r>
          </a:p>
          <a:p>
            <a:pPr marL="0" indent="0">
              <a:buNone/>
            </a:pPr>
            <a:r>
              <a:rPr lang="en-US" altLang="ko-KR" sz="1400" dirty="0"/>
              <a:t>  CREATE TRIGGER </a:t>
            </a:r>
            <a:r>
              <a:rPr lang="en-US" altLang="ko-KR" sz="1400" dirty="0" err="1"/>
              <a:t>customer_update_history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BEFORE UPDATE</a:t>
            </a:r>
          </a:p>
          <a:p>
            <a:pPr marL="0" indent="0">
              <a:buNone/>
            </a:pPr>
            <a:r>
              <a:rPr lang="en-US" altLang="ko-KR" sz="14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400" dirty="0"/>
              <a:t>  BEGIN</a:t>
            </a:r>
          </a:p>
          <a:p>
            <a:pPr marL="0" indent="0">
              <a:buNone/>
            </a:pPr>
            <a:r>
              <a:rPr lang="en-US" altLang="ko-KR" sz="1400" dirty="0"/>
              <a:t>  DECLARE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SELECT COUNT(*) INTO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FROM customer;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  INSERT INTO </a:t>
            </a:r>
            <a:r>
              <a:rPr lang="en-US" altLang="ko-KR" sz="1400" dirty="0" err="1"/>
              <a:t>customer_history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c_mobile</a:t>
            </a:r>
            <a:r>
              <a:rPr lang="en-US" altLang="ko-KR" sz="1400" dirty="0"/>
              <a:t>, level, </a:t>
            </a:r>
            <a:r>
              <a:rPr lang="en-US" altLang="ko-KR" sz="1400" dirty="0" err="1"/>
              <a:t>zipcode</a:t>
            </a:r>
            <a:r>
              <a:rPr lang="en-US" altLang="ko-KR" sz="1400" dirty="0"/>
              <a:t>, age)</a:t>
            </a:r>
          </a:p>
          <a:p>
            <a:pPr marL="0" indent="0">
              <a:buNone/>
            </a:pPr>
            <a:r>
              <a:rPr lang="en-US" altLang="ko-KR" sz="1400" dirty="0"/>
              <a:t>    VALUES(</a:t>
            </a:r>
            <a:r>
              <a:rPr lang="en-US" altLang="ko-KR" sz="1400" dirty="0" err="1"/>
              <a:t>NEW.c_id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NEW.c_mobile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NEW.level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NEW.zipcode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END;//</a:t>
            </a:r>
          </a:p>
          <a:p>
            <a:pPr marL="0" indent="0">
              <a:buNone/>
            </a:pPr>
            <a:r>
              <a:rPr lang="en-US" altLang="ko-KR" sz="1400" dirty="0"/>
              <a:t>delimiter 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94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5" y="770522"/>
            <a:ext cx="8404888" cy="61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IF, ELSEIF, ELSE 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 모두 사용 가능하며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컬럼에 대입은 불가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2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/>
              <a:t>delimiter //</a:t>
            </a:r>
          </a:p>
          <a:p>
            <a:pPr marL="0" indent="0">
              <a:buNone/>
            </a:pPr>
            <a:r>
              <a:rPr lang="en-US" altLang="ko-KR" sz="1800" dirty="0"/>
              <a:t>CREATE TRIGGER </a:t>
            </a:r>
            <a:r>
              <a:rPr lang="en-US" altLang="ko-KR" sz="1800" dirty="0" err="1"/>
              <a:t>customer_update_history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BEFORE UPDATE</a:t>
            </a:r>
          </a:p>
          <a:p>
            <a:pPr marL="0" indent="0">
              <a:buNone/>
            </a:pPr>
            <a:r>
              <a:rPr lang="en-US" altLang="ko-KR" sz="1800" dirty="0"/>
              <a:t>   ON customer FOR EACH ROW</a:t>
            </a:r>
          </a:p>
          <a:p>
            <a:pPr marL="0" indent="0">
              <a:buNone/>
            </a:pPr>
            <a:r>
              <a:rPr lang="en-US" altLang="ko-KR" sz="1800" dirty="0"/>
              <a:t>   BEGIN</a:t>
            </a:r>
          </a:p>
          <a:p>
            <a:pPr marL="0" indent="0">
              <a:buNone/>
            </a:pPr>
            <a:r>
              <a:rPr lang="en-US" altLang="ko-KR" sz="1800" dirty="0"/>
              <a:t>   DECLARE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SELECT COUNT(*) INTO </a:t>
            </a:r>
            <a:r>
              <a:rPr lang="en-US" altLang="ko-KR" sz="1600" dirty="0" err="1"/>
              <a:t>total_count</a:t>
            </a:r>
            <a:r>
              <a:rPr lang="en-US" altLang="ko-KR" sz="1600" dirty="0"/>
              <a:t> FROM customer;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556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&gt; 20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en-US" altLang="ko-KR" sz="1800" dirty="0"/>
              <a:t>   ELSEIF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1;</a:t>
            </a:r>
          </a:p>
          <a:p>
            <a:pPr marL="0" indent="0">
              <a:buNone/>
            </a:pPr>
            <a:r>
              <a:rPr lang="en-US" altLang="ko-KR" sz="1800" dirty="0"/>
              <a:t>   ELSE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3;</a:t>
            </a:r>
          </a:p>
          <a:p>
            <a:pPr marL="0" indent="0">
              <a:buNone/>
            </a:pPr>
            <a:r>
              <a:rPr lang="en-US" altLang="ko-KR" sz="1800" dirty="0"/>
              <a:t>   END IF;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INSERT </a:t>
            </a:r>
            <a:r>
              <a:rPr lang="en-US" altLang="ko-KR" sz="1800" dirty="0"/>
              <a:t>INTO </a:t>
            </a:r>
            <a:r>
              <a:rPr lang="en-US" altLang="ko-KR" sz="1800" dirty="0" err="1"/>
              <a:t>customer_history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c_mobile</a:t>
            </a:r>
            <a:r>
              <a:rPr lang="en-US" altLang="ko-KR" sz="1800" dirty="0"/>
              <a:t>, level, </a:t>
            </a:r>
            <a:r>
              <a:rPr lang="en-US" altLang="ko-KR" sz="1800" dirty="0" err="1"/>
              <a:t>zipcode</a:t>
            </a:r>
            <a:r>
              <a:rPr lang="en-US" altLang="ko-KR" sz="1800" dirty="0"/>
              <a:t>, age)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VALUES(</a:t>
            </a:r>
            <a:r>
              <a:rPr lang="en-US" altLang="ko-KR" sz="1800" dirty="0" err="1" smtClean="0"/>
              <a:t>NEW.c_id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NEW.c_mobile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NEW.level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NEW.zipcode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END</a:t>
            </a:r>
            <a:r>
              <a:rPr lang="en-US" altLang="ko-KR" sz="1800" dirty="0"/>
              <a:t>;//</a:t>
            </a:r>
          </a:p>
          <a:p>
            <a:pPr marL="0" indent="0">
              <a:buNone/>
            </a:pPr>
            <a:r>
              <a:rPr lang="en-US" altLang="ko-KR" sz="1800" dirty="0"/>
              <a:t>delimiter 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721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50" y="417571"/>
            <a:ext cx="8276634" cy="63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1210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주로 테이블에 연결 되어 </a:t>
            </a:r>
            <a:r>
              <a:rPr lang="en-US" altLang="ko-KR" dirty="0" smtClean="0"/>
              <a:t>Insert, Update, Delete</a:t>
            </a:r>
            <a:r>
              <a:rPr lang="ko-KR" altLang="en-US" dirty="0" smtClean="0"/>
              <a:t>명령에서 동작 하며</a:t>
            </a:r>
            <a:r>
              <a:rPr lang="en-US" altLang="ko-KR" dirty="0" smtClean="0"/>
              <a:t>, Before, After </a:t>
            </a:r>
            <a:r>
              <a:rPr lang="ko-KR" altLang="en-US" dirty="0" smtClean="0"/>
              <a:t>로 나뉘어 전 후 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실행이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너무 많은 트리거는 성능에 큰 영향을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 보수 시 혼잡이 가중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TCL </a:t>
            </a:r>
            <a:r>
              <a:rPr lang="ko-KR" altLang="en-US" dirty="0" smtClean="0"/>
              <a:t>명령은 사용이 불가</a:t>
            </a:r>
            <a:r>
              <a:rPr lang="en-US" altLang="ko-KR" dirty="0" smtClean="0"/>
              <a:t>(COMMIT, ROLLBACK, SAVEPOINT)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voucher </a:t>
            </a:r>
            <a:r>
              <a:rPr lang="ko-KR" altLang="en-US" dirty="0" smtClean="0"/>
              <a:t>테이블의 이력 테이블을 만들고 </a:t>
            </a:r>
            <a:r>
              <a:rPr lang="en-US" altLang="ko-KR" dirty="0" smtClean="0"/>
              <a:t>voucher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이력 테이블에 입력 되도록 트리거를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지급 금액은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를 제거한 후 입력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소수점 무시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9”</a:t>
            </a:r>
            <a:r>
              <a:rPr lang="ko-KR" altLang="en-US" dirty="0" smtClean="0"/>
              <a:t>의 내용을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 미만은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제거를 하지 않도록 변경하여 적용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트리거 제거 후 재 작성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2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OLD.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UPDATE, DELETE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삭제전</a:t>
            </a:r>
            <a:r>
              <a:rPr lang="ko-KR" altLang="en-US" dirty="0" smtClean="0"/>
              <a:t> 컬럼의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NEW.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INSERT, UPDATE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새로이 입력 될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DELIMITER : Trigger, Procedure</a:t>
            </a:r>
            <a:r>
              <a:rPr lang="ko-KR" altLang="en-US" dirty="0" smtClean="0"/>
              <a:t>에서 사용하는 구문을 묶어 주는 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CREATE TRIGGER </a:t>
            </a:r>
            <a:r>
              <a:rPr lang="en-US" altLang="ko-KR" dirty="0" err="1" smtClean="0"/>
              <a:t>trigger_name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{BEFORE | AFTER} {INSERT | UPDATE | DELETE}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BEGIN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--trigger body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END;//</a:t>
            </a:r>
          </a:p>
          <a:p>
            <a:pPr marL="0" indent="0">
              <a:buNone/>
            </a:pPr>
            <a:r>
              <a:rPr lang="en-US" altLang="ko-KR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1674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create table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 as select * from customer where 1= 0;</a:t>
            </a:r>
          </a:p>
          <a:p>
            <a:pPr marL="0" indent="0">
              <a:buNone/>
            </a:pPr>
            <a:r>
              <a:rPr lang="en-US" altLang="ko-KR" sz="1600" dirty="0"/>
              <a:t>delimiter //</a:t>
            </a:r>
          </a:p>
          <a:p>
            <a:pPr marL="0" indent="0">
              <a:buNone/>
            </a:pPr>
            <a:r>
              <a:rPr lang="en-US" altLang="ko-KR" sz="1600" dirty="0"/>
              <a:t>  CREATE TRIGGER </a:t>
            </a:r>
            <a:r>
              <a:rPr lang="en-US" altLang="ko-KR" sz="1600" dirty="0" err="1"/>
              <a:t>customer_data_insert_history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BEFORE INSERT</a:t>
            </a:r>
          </a:p>
          <a:p>
            <a:pPr marL="0" indent="0">
              <a:buNone/>
            </a:pPr>
            <a:r>
              <a:rPr lang="en-US" altLang="ko-KR" sz="16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600" dirty="0"/>
              <a:t>  BEGIN</a:t>
            </a:r>
          </a:p>
          <a:p>
            <a:pPr marL="0" indent="0">
              <a:buNone/>
            </a:pPr>
            <a:r>
              <a:rPr lang="en-US" altLang="ko-KR" sz="1600" dirty="0"/>
              <a:t>    INSERT INTO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/>
              <a:t>    VALUES(</a:t>
            </a:r>
            <a:r>
              <a:rPr lang="en-US" altLang="ko-KR" sz="1600" dirty="0" err="1"/>
              <a:t>NEW.c_id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NEW.c_mobile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NEW.level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NEW.zipcode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NEW.age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END;//</a:t>
            </a:r>
          </a:p>
          <a:p>
            <a:pPr marL="0" indent="0">
              <a:buNone/>
            </a:pPr>
            <a:r>
              <a:rPr lang="en-US" altLang="ko-KR" sz="1600" dirty="0"/>
              <a:t>delimiter </a:t>
            </a:r>
            <a:r>
              <a:rPr lang="en-US" altLang="ko-KR" sz="1600" dirty="0" smtClean="0"/>
              <a:t>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insert into customer(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 smtClean="0"/>
              <a:t>values(23</a:t>
            </a:r>
            <a:r>
              <a:rPr lang="en-US" altLang="ko-KR" sz="1600" dirty="0"/>
              <a:t>, '</a:t>
            </a:r>
            <a:r>
              <a:rPr lang="ko-KR" altLang="en-US" sz="1600" dirty="0"/>
              <a:t>트리가</a:t>
            </a:r>
            <a:r>
              <a:rPr lang="en-US" altLang="ko-KR" sz="1600" dirty="0"/>
              <a:t>', '010-0000-0011', 'TOP', '12312', 40);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091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 결과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6" y="1832431"/>
            <a:ext cx="10929419" cy="40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생성된 내용까지 모두 보여 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SHOW TRIGGERS;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생성한 트리거 목록을 확인할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832259"/>
            <a:ext cx="91548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테이블로 확인하여 원하는 컬럼만 골라서 볼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select </a:t>
            </a:r>
            <a:r>
              <a:rPr lang="en-US" altLang="ko-KR" dirty="0" err="1"/>
              <a:t>trigger_schema</a:t>
            </a:r>
            <a:r>
              <a:rPr lang="en-US" altLang="ko-KR" dirty="0"/>
              <a:t>, </a:t>
            </a:r>
            <a:r>
              <a:rPr lang="en-US" altLang="ko-KR" dirty="0" err="1"/>
              <a:t>trigger_name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from </a:t>
            </a:r>
            <a:r>
              <a:rPr lang="en-US" altLang="ko-KR" dirty="0" err="1"/>
              <a:t>information_schema.triggers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where </a:t>
            </a:r>
            <a:r>
              <a:rPr lang="en-US" altLang="ko-KR" dirty="0" err="1"/>
              <a:t>trigger_schema</a:t>
            </a:r>
            <a:r>
              <a:rPr lang="en-US" altLang="ko-KR" dirty="0"/>
              <a:t> = '</a:t>
            </a:r>
            <a:r>
              <a:rPr lang="en-US" altLang="ko-KR" dirty="0" err="1"/>
              <a:t>test_user</a:t>
            </a:r>
            <a:r>
              <a:rPr lang="en-US" altLang="ko-KR" dirty="0" smtClean="0"/>
              <a:t>';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8" y="3310484"/>
            <a:ext cx="7704871" cy="30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삭제 </a:t>
            </a:r>
            <a:r>
              <a:rPr lang="en-US" altLang="ko-KR" dirty="0" smtClean="0"/>
              <a:t>: </a:t>
            </a:r>
            <a:r>
              <a:rPr lang="ko-KR" altLang="en-US" dirty="0"/>
              <a:t>생성한 트리거를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DROP TRIGGER 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삭제 확인 메시지 없이 바로 삭제 됨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76" y="2599354"/>
            <a:ext cx="6348054" cy="4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Pages>78</Pages>
  <Words>895</Words>
  <Characters>0</Characters>
  <Application>Microsoft Office PowerPoint</Application>
  <DocSecurity>0</DocSecurity>
  <PresentationFormat>와이드스크린</PresentationFormat>
  <Lines>0</Lines>
  <Paragraphs>138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30_Office 테마</vt:lpstr>
      <vt:lpstr>Office theme</vt:lpstr>
      <vt:lpstr>9강 MySQL Trigger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110</cp:revision>
  <dcterms:modified xsi:type="dcterms:W3CDTF">2022-06-08T07:53:38Z</dcterms:modified>
  <cp:version>9.104.121.46349</cp:version>
</cp:coreProperties>
</file>