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Query </a:t>
            </a:r>
            <a:r>
              <a:rPr lang="ko-KR" altLang="en-US" sz="4000" dirty="0" smtClean="0"/>
              <a:t>실습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311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1. </a:t>
            </a:r>
            <a:r>
              <a:rPr lang="en-US" altLang="ko-KR" sz="2400" dirty="0"/>
              <a:t>customer </a:t>
            </a:r>
            <a:r>
              <a:rPr lang="ko-KR" altLang="en-US" sz="2400" dirty="0"/>
              <a:t>테이블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고객이름</a:t>
            </a:r>
            <a:r>
              <a:rPr lang="ko-KR" altLang="en-US" sz="2400" dirty="0"/>
              <a:t> 내림차순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2. customer </a:t>
            </a:r>
            <a:r>
              <a:rPr lang="ko-KR" altLang="en-US" sz="2400" dirty="0" smtClean="0"/>
              <a:t>테이블과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테이블을 조인하여 모든 컬럼을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3. </a:t>
            </a:r>
            <a:r>
              <a:rPr lang="en-US" altLang="ko-KR" sz="2400" dirty="0"/>
              <a:t>customer </a:t>
            </a:r>
            <a:r>
              <a:rPr lang="ko-KR" altLang="en-US" sz="2400" dirty="0"/>
              <a:t>테이블과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을 이용하여 다음과 같이 출력 하시오</a:t>
            </a:r>
            <a:r>
              <a:rPr lang="en-US" altLang="ko-KR" sz="2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홍길동</a:t>
            </a:r>
            <a:r>
              <a:rPr lang="en-US" altLang="ko-KR" sz="2400" dirty="0"/>
              <a:t>:010-0000-0000,VIP,(21)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* </a:t>
            </a:r>
            <a:r>
              <a:rPr lang="en-US" altLang="ko-KR" sz="2400" dirty="0" err="1"/>
              <a:t>concat</a:t>
            </a:r>
            <a:r>
              <a:rPr lang="en-US" altLang="ko-KR" sz="2400" dirty="0"/>
              <a:t>(</a:t>
            </a:r>
            <a:r>
              <a:rPr lang="ko-KR" altLang="en-US" sz="2400" dirty="0"/>
              <a:t>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</a:t>
            </a:r>
            <a:r>
              <a:rPr lang="en-US" altLang="ko-KR" sz="2400" dirty="0"/>
              <a:t>, …..)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ex&gt; select </a:t>
            </a:r>
            <a:r>
              <a:rPr lang="en-US" altLang="ko-KR" sz="2400" dirty="0" err="1"/>
              <a:t>concat</a:t>
            </a:r>
            <a:r>
              <a:rPr lang="en-US" altLang="ko-KR" sz="2400" dirty="0"/>
              <a:t>(‘(‘,</a:t>
            </a:r>
            <a:r>
              <a:rPr lang="en-US" altLang="ko-KR" sz="2400" dirty="0" err="1"/>
              <a:t>c_nm</a:t>
            </a:r>
            <a:r>
              <a:rPr lang="en-US" altLang="ko-KR" sz="2400"/>
              <a:t>, ‘)’) from customer;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Pages>78</Pages>
  <Words>66</Words>
  <Characters>0</Characters>
  <Application>Microsoft Office PowerPoint</Application>
  <DocSecurity>0</DocSecurity>
  <PresentationFormat>와이드스크린</PresentationFormat>
  <Lines>0</Lines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30_Office 테마</vt:lpstr>
      <vt:lpstr>Office theme</vt:lpstr>
      <vt:lpstr>Query 실습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131</cp:revision>
  <dcterms:modified xsi:type="dcterms:W3CDTF">2022-06-20T03:31:53Z</dcterms:modified>
  <cp:version>9.104.121.46349</cp:version>
</cp:coreProperties>
</file>