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407" r:id="rId4"/>
    <p:sldId id="406" r:id="rId5"/>
    <p:sldId id="408" r:id="rId6"/>
    <p:sldId id="409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407"/>
            <p14:sldId id="406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546" y="108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Workbench </a:t>
            </a:r>
            <a:r>
              <a:rPr lang="ko-KR" altLang="en-US" sz="4000" dirty="0" smtClean="0"/>
              <a:t>사용방법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37133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Workbench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데이터베이스 모델 생성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426" y="2261553"/>
            <a:ext cx="8206108" cy="408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75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37133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Workbench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데이터베이스 </a:t>
            </a:r>
            <a:r>
              <a:rPr lang="ko-KR" altLang="en-US" dirty="0" smtClean="0"/>
              <a:t>테이블 생성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335" y="2157409"/>
            <a:ext cx="6981765" cy="451912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389122" y="4358115"/>
            <a:ext cx="390698" cy="454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42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37133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Workbench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mtClean="0"/>
              <a:t>데이터베이스 리버스엔지니어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68" y="2283924"/>
            <a:ext cx="6763694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91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37133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Workbench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mtClean="0"/>
              <a:t>데이터베이스 리버스엔지니어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51" y="2113336"/>
            <a:ext cx="4786399" cy="37468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307" y="3521306"/>
            <a:ext cx="2879402" cy="15162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6011" y="2232833"/>
            <a:ext cx="4092133" cy="320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28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37133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Workbench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mtClean="0"/>
              <a:t>데이터베이스 리버스엔지니어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75774"/>
            <a:ext cx="5298956" cy="41480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119" y="2086493"/>
            <a:ext cx="4597650" cy="35990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517" y="2988424"/>
            <a:ext cx="4406504" cy="344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52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37133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Workbench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mtClean="0"/>
              <a:t>데이터베이스 리버스엔지니어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6494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95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37133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Workbench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SQL </a:t>
            </a:r>
            <a:r>
              <a:rPr lang="ko-KR" altLang="en-US" dirty="0" smtClean="0"/>
              <a:t>실행 및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를 작성 할 수 있는 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049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37133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Workbench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시작 </a:t>
            </a:r>
            <a:r>
              <a:rPr lang="en-US" altLang="ko-KR" dirty="0" smtClean="0"/>
              <a:t>-&gt; workbench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-&gt; MySQL Workbench 8.0 CE </a:t>
            </a:r>
            <a:r>
              <a:rPr lang="ko-KR" altLang="en-US" dirty="0" smtClean="0"/>
              <a:t>클릭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486" y="2041047"/>
            <a:ext cx="5711789" cy="474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0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37133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Workbench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44" y="1992998"/>
            <a:ext cx="7523104" cy="411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7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37133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Workbench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36" y="1992923"/>
            <a:ext cx="7850477" cy="43382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935" y="2801388"/>
            <a:ext cx="3550466" cy="25515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698" y="3597173"/>
            <a:ext cx="2797406" cy="147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6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37133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Workbench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070" y="1538461"/>
            <a:ext cx="7851333" cy="477616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892830" y="6056151"/>
            <a:ext cx="631767" cy="357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8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37133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Workbench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쿼리 생성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599" y="1444236"/>
            <a:ext cx="6815383" cy="497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37133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Workbench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쿼리 생성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23" y="2042034"/>
            <a:ext cx="8954750" cy="428684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08714" y="3235898"/>
            <a:ext cx="390698" cy="357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730" y="3687352"/>
            <a:ext cx="7773485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52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37133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Workbench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mtClean="0"/>
              <a:t>데이터베이스 모델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650" y="1255222"/>
            <a:ext cx="5637145" cy="525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12708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Pages>78</Pages>
  <Words>63</Words>
  <Characters>0</Characters>
  <Application>Microsoft Office PowerPoint</Application>
  <DocSecurity>0</DocSecurity>
  <PresentationFormat>와이드스크린</PresentationFormat>
  <Lines>0</Lines>
  <Paragraphs>31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30_Office 테마</vt:lpstr>
      <vt:lpstr>Office theme</vt:lpstr>
      <vt:lpstr>Workbench 사용방법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118</cp:revision>
  <dcterms:modified xsi:type="dcterms:W3CDTF">2022-06-13T13:52:50Z</dcterms:modified>
  <cp:version>9.104.121.46349</cp:version>
</cp:coreProperties>
</file>