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321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321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768" y="90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10</a:t>
            </a:r>
            <a:r>
              <a:rPr lang="ko-KR" altLang="en-US" sz="4000" dirty="0"/>
              <a:t>강 </a:t>
            </a:r>
            <a:r>
              <a:rPr lang="en-US" altLang="ko-KR" sz="4000" dirty="0"/>
              <a:t>MySQL </a:t>
            </a:r>
            <a:r>
              <a:rPr lang="en-US" altLang="ko-KR" sz="4000" dirty="0" smtClean="0"/>
              <a:t>Function &amp; Procedure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3931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Procedure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err="1" smtClean="0"/>
              <a:t>Procdure</a:t>
            </a:r>
            <a:r>
              <a:rPr lang="en-US" altLang="ko-KR" sz="2400" dirty="0" smtClean="0"/>
              <a:t> (</a:t>
            </a:r>
            <a:r>
              <a:rPr lang="ko-KR" altLang="en-US" sz="2400" dirty="0" smtClean="0"/>
              <a:t>프로시저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여러 쿼리를 한번에 실행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err="1" smtClean="0"/>
              <a:t>파라미터는</a:t>
            </a:r>
            <a:r>
              <a:rPr lang="ko-KR" altLang="en-US" sz="2400" dirty="0" smtClean="0"/>
              <a:t> 선택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기본 유형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DELIMITER //</a:t>
            </a:r>
          </a:p>
          <a:p>
            <a:pPr marL="0" indent="0">
              <a:buNone/>
            </a:pPr>
            <a:r>
              <a:rPr lang="en-US" altLang="ko-KR" sz="2400" dirty="0" smtClean="0"/>
              <a:t>CREATE PROCEDURE </a:t>
            </a:r>
            <a:r>
              <a:rPr lang="ko-KR" altLang="en-US" sz="2400" dirty="0" err="1" smtClean="0"/>
              <a:t>프로시저명</a:t>
            </a:r>
            <a:r>
              <a:rPr lang="en-US" altLang="ko-KR" sz="2400" dirty="0" smtClean="0"/>
              <a:t>(</a:t>
            </a:r>
          </a:p>
          <a:p>
            <a:pPr marL="0" indent="0">
              <a:buNone/>
            </a:pP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파라미터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en-US" altLang="ko-KR" sz="2400" dirty="0" smtClean="0"/>
              <a:t>BEGIN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내용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END //</a:t>
            </a:r>
          </a:p>
          <a:p>
            <a:pPr marL="0" indent="0">
              <a:buNone/>
            </a:pPr>
            <a:r>
              <a:rPr lang="en-US" altLang="ko-KR" sz="2400" dirty="0" smtClean="0"/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1455071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3931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Procedure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/>
              <a:t> - </a:t>
            </a:r>
            <a:r>
              <a:rPr lang="ko-KR" altLang="en-US" sz="2400" dirty="0" smtClean="0"/>
              <a:t>예제</a:t>
            </a:r>
            <a:r>
              <a:rPr lang="en-US" altLang="ko-KR" sz="2400" dirty="0" smtClean="0"/>
              <a:t> : C_ID</a:t>
            </a:r>
            <a:r>
              <a:rPr lang="ko-KR" altLang="en-US" sz="2400" dirty="0" smtClean="0"/>
              <a:t>를 </a:t>
            </a:r>
            <a:r>
              <a:rPr lang="ko-KR" altLang="en-US" sz="2400" dirty="0" err="1" smtClean="0"/>
              <a:t>입력받아</a:t>
            </a:r>
            <a:r>
              <a:rPr lang="ko-KR" altLang="en-US" sz="2400" dirty="0" smtClean="0"/>
              <a:t> 나이를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 감소 시키고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상품권을 지급 받은 경우 상품권들을 </a:t>
            </a:r>
            <a:r>
              <a:rPr lang="en-US" altLang="ko-KR" sz="2400" dirty="0" smtClean="0"/>
              <a:t>-10000 </a:t>
            </a:r>
            <a:r>
              <a:rPr lang="ko-KR" altLang="en-US" sz="2400" dirty="0" smtClean="0"/>
              <a:t>수행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617497" y="2093769"/>
            <a:ext cx="8163248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DELIMITER //</a:t>
            </a:r>
          </a:p>
          <a:p>
            <a:r>
              <a:rPr lang="ko-KR" altLang="en-US" sz="2000" dirty="0"/>
              <a:t>CREATE PROCEDURE SUB_AGE(</a:t>
            </a:r>
          </a:p>
          <a:p>
            <a:r>
              <a:rPr lang="ko-KR" altLang="en-US" sz="2000" dirty="0"/>
              <a:t>  I_C_ID INT</a:t>
            </a:r>
          </a:p>
          <a:p>
            <a:r>
              <a:rPr lang="ko-KR" altLang="en-US" sz="2000" dirty="0"/>
              <a:t>)</a:t>
            </a:r>
          </a:p>
          <a:p>
            <a:r>
              <a:rPr lang="ko-KR" altLang="en-US" sz="2000" dirty="0"/>
              <a:t>BEGIN</a:t>
            </a:r>
          </a:p>
          <a:p>
            <a:r>
              <a:rPr lang="ko-KR" altLang="en-US" sz="2000" dirty="0"/>
              <a:t>  UPDATE CUSTOMER</a:t>
            </a:r>
          </a:p>
          <a:p>
            <a:r>
              <a:rPr lang="ko-KR" altLang="en-US" sz="2000" dirty="0"/>
              <a:t>       SET AGE = AGE - 1</a:t>
            </a:r>
          </a:p>
          <a:p>
            <a:r>
              <a:rPr lang="ko-KR" altLang="en-US" sz="2000" dirty="0"/>
              <a:t>   WHERE C_ID = I_C_ID;</a:t>
            </a:r>
          </a:p>
          <a:p>
            <a:endParaRPr lang="ko-KR" altLang="en-US" sz="2000" dirty="0"/>
          </a:p>
          <a:p>
            <a:r>
              <a:rPr lang="ko-KR" altLang="en-US" sz="2000" dirty="0"/>
              <a:t>  UPDATE VOUCHER </a:t>
            </a:r>
          </a:p>
          <a:p>
            <a:r>
              <a:rPr lang="ko-KR" altLang="en-US" sz="2000" dirty="0"/>
              <a:t>        SET VOUCHER_AMOUNT = VOUCHER_AMOUNT - 10000</a:t>
            </a:r>
          </a:p>
          <a:p>
            <a:r>
              <a:rPr lang="ko-KR" altLang="en-US" sz="2000" dirty="0"/>
              <a:t>   WHERE C_ID = I_C_ID;</a:t>
            </a:r>
          </a:p>
          <a:p>
            <a:r>
              <a:rPr lang="ko-KR" altLang="en-US" sz="2000" dirty="0"/>
              <a:t>  </a:t>
            </a:r>
          </a:p>
          <a:p>
            <a:r>
              <a:rPr lang="ko-KR" altLang="en-US" sz="2000" dirty="0"/>
              <a:t>END //</a:t>
            </a:r>
          </a:p>
          <a:p>
            <a:r>
              <a:rPr lang="ko-KR" altLang="en-US" sz="2000" dirty="0"/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1233917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3931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Procedure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/>
              <a:t> </a:t>
            </a:r>
            <a:r>
              <a:rPr lang="en-US" altLang="ko-KR" sz="2400" smtClean="0"/>
              <a:t>- </a:t>
            </a:r>
            <a:r>
              <a:rPr lang="ko-KR" altLang="en-US" sz="2400" dirty="0" smtClean="0"/>
              <a:t>결과</a:t>
            </a:r>
            <a:endParaRPr lang="en-US" altLang="ko-KR" sz="2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544" y="1334192"/>
            <a:ext cx="8620903" cy="546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10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82348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Function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5. </a:t>
            </a:r>
            <a:r>
              <a:rPr lang="ko-KR" altLang="en-US" sz="2400" dirty="0" err="1" smtClean="0"/>
              <a:t>파라미터</a:t>
            </a:r>
            <a:r>
              <a:rPr lang="ko-KR" altLang="en-US" sz="2400" dirty="0" smtClean="0"/>
              <a:t> 이름과 숫자를 입력 받아 </a:t>
            </a:r>
            <a:r>
              <a:rPr lang="en-US" altLang="ko-KR" sz="2400" dirty="0" smtClean="0"/>
              <a:t>customer </a:t>
            </a:r>
            <a:r>
              <a:rPr lang="ko-KR" altLang="en-US" sz="2400" dirty="0" smtClean="0"/>
              <a:t>테이블에서 이름에 해당하는 사람의</a:t>
            </a:r>
            <a:r>
              <a:rPr lang="en-US" altLang="ko-KR" sz="2400" dirty="0" smtClean="0"/>
              <a:t>age</a:t>
            </a:r>
            <a:r>
              <a:rPr lang="ko-KR" altLang="en-US" sz="2400" dirty="0" smtClean="0"/>
              <a:t>를 </a:t>
            </a:r>
            <a:r>
              <a:rPr lang="ko-KR" altLang="en-US" sz="2400" dirty="0" err="1" smtClean="0"/>
              <a:t>입력받은</a:t>
            </a:r>
            <a:r>
              <a:rPr lang="ko-KR" altLang="en-US" sz="2400" dirty="0" smtClean="0"/>
              <a:t> 숫자로 </a:t>
            </a:r>
            <a:r>
              <a:rPr lang="ko-KR" altLang="en-US" sz="2400" dirty="0" err="1" smtClean="0"/>
              <a:t>변경하시오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6. </a:t>
            </a:r>
            <a:r>
              <a:rPr lang="ko-KR" altLang="en-US" sz="2400" dirty="0" err="1" smtClean="0"/>
              <a:t>파라미터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c_id</a:t>
            </a:r>
            <a:r>
              <a:rPr lang="ko-KR" altLang="en-US" sz="2400" dirty="0" smtClean="0"/>
              <a:t>를 입력 받아 해당하는 사람의 우편번호를 </a:t>
            </a:r>
            <a:r>
              <a:rPr lang="en-US" altLang="ko-KR" sz="2400" dirty="0" smtClean="0"/>
              <a:t>‘00000’</a:t>
            </a:r>
            <a:r>
              <a:rPr lang="ko-KR" altLang="en-US" sz="2400" dirty="0" smtClean="0"/>
              <a:t>로 변경하는 프로시저를 </a:t>
            </a:r>
            <a:r>
              <a:rPr lang="ko-KR" altLang="en-US" sz="2400" dirty="0" err="1" smtClean="0"/>
              <a:t>생성하시오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7. </a:t>
            </a:r>
            <a:r>
              <a:rPr lang="ko-KR" altLang="en-US" sz="2400" dirty="0" err="1" smtClean="0"/>
              <a:t>파라미터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c_id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를 입력 받아 해당하는 사람이 상품권을 발급 받은 이력이 없으면 상품권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만원을 지급 하는 프로시저를 </a:t>
            </a:r>
            <a:r>
              <a:rPr lang="ko-KR" altLang="en-US" sz="2400" dirty="0" err="1" smtClean="0"/>
              <a:t>생성하시오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8. </a:t>
            </a:r>
            <a:r>
              <a:rPr lang="ko-KR" altLang="en-US" sz="2400" dirty="0" smtClean="0"/>
              <a:t>호출 시 </a:t>
            </a:r>
            <a:r>
              <a:rPr lang="en-US" altLang="ko-KR" sz="2400" dirty="0" err="1" smtClean="0"/>
              <a:t>dept_back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테이블을 지우고 </a:t>
            </a:r>
            <a:r>
              <a:rPr lang="en-US" altLang="ko-KR" sz="2400" dirty="0" err="1" smtClean="0"/>
              <a:t>dept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테이블의 내용으로 </a:t>
            </a:r>
            <a:r>
              <a:rPr lang="en-US" altLang="ko-KR" sz="2400" dirty="0" err="1" smtClean="0"/>
              <a:t>dept_back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테이블을 다시 생성하는 프로시저를 작성하시오</a:t>
            </a:r>
            <a:r>
              <a:rPr lang="en-US" altLang="ko-KR" sz="2400" smtClean="0"/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27129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82348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Function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/>
              <a:t>Function (</a:t>
            </a:r>
            <a:r>
              <a:rPr lang="ko-KR" altLang="en-US" sz="2400" dirty="0" smtClean="0"/>
              <a:t>함수</a:t>
            </a:r>
            <a:r>
              <a:rPr lang="en-US" altLang="ko-KR" sz="2400" dirty="0" smtClean="0"/>
              <a:t>)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err="1" smtClean="0"/>
              <a:t>파라미터를</a:t>
            </a:r>
            <a:r>
              <a:rPr lang="ko-KR" altLang="en-US" sz="2400" dirty="0" smtClean="0"/>
              <a:t> 받아 특정 일을 수행하여 하나의 값을 반환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- </a:t>
            </a:r>
            <a:r>
              <a:rPr lang="ko-KR" altLang="en-US" sz="2400" dirty="0" smtClean="0"/>
              <a:t>기본 유형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DELIMITER //</a:t>
            </a:r>
          </a:p>
          <a:p>
            <a:pPr marL="0" indent="0">
              <a:buNone/>
            </a:pPr>
            <a:r>
              <a:rPr lang="en-US" altLang="ko-KR" sz="2400" dirty="0" smtClean="0"/>
              <a:t>CREATE FUNCTION </a:t>
            </a:r>
            <a:r>
              <a:rPr lang="ko-KR" altLang="en-US" sz="2400" dirty="0" err="1" smtClean="0"/>
              <a:t>함수명</a:t>
            </a:r>
            <a:r>
              <a:rPr lang="en-US" altLang="ko-KR" sz="2400" dirty="0" smtClean="0"/>
              <a:t>( </a:t>
            </a:r>
            <a:r>
              <a:rPr lang="ko-KR" altLang="en-US" sz="2400" dirty="0" err="1" smtClean="0"/>
              <a:t>파라미터</a:t>
            </a:r>
            <a:r>
              <a:rPr lang="en-US" altLang="ko-KR" sz="2400" dirty="0" smtClean="0"/>
              <a:t>1, ….</a:t>
            </a:r>
          </a:p>
          <a:p>
            <a:pPr marL="0" indent="0">
              <a:buNone/>
            </a:pPr>
            <a:r>
              <a:rPr lang="en-US" altLang="ko-KR" sz="2400" dirty="0" smtClean="0"/>
              <a:t>) RETURNS </a:t>
            </a:r>
            <a:r>
              <a:rPr lang="ko-KR" altLang="en-US" sz="2400" dirty="0" smtClean="0"/>
              <a:t>반환할 데이터 타입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BEGIN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처리내용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RETURN </a:t>
            </a:r>
            <a:r>
              <a:rPr lang="ko-KR" altLang="en-US" sz="2400" dirty="0" err="1" smtClean="0"/>
              <a:t>반환값</a:t>
            </a:r>
            <a:r>
              <a:rPr lang="en-US" altLang="ko-KR" sz="2400" dirty="0" smtClean="0"/>
              <a:t>;</a:t>
            </a:r>
          </a:p>
          <a:p>
            <a:pPr marL="0" indent="0">
              <a:buNone/>
            </a:pPr>
            <a:r>
              <a:rPr lang="en-US" altLang="ko-KR" sz="2400" dirty="0" smtClean="0"/>
              <a:t>END //</a:t>
            </a:r>
          </a:p>
          <a:p>
            <a:pPr marL="0" indent="0">
              <a:buNone/>
            </a:pPr>
            <a:r>
              <a:rPr lang="en-US" altLang="ko-KR" sz="2400" dirty="0"/>
              <a:t>DELIMITER 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82348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Function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/>
              <a:t>Function (</a:t>
            </a:r>
            <a:r>
              <a:rPr lang="ko-KR" altLang="en-US" sz="2400" dirty="0" smtClean="0"/>
              <a:t>함수</a:t>
            </a:r>
            <a:r>
              <a:rPr lang="en-US" altLang="ko-KR" sz="2400" dirty="0" smtClean="0"/>
              <a:t>)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예제 </a:t>
            </a:r>
            <a:r>
              <a:rPr lang="en-US" altLang="ko-KR" sz="2400" dirty="0" smtClean="0"/>
              <a:t>1</a:t>
            </a:r>
          </a:p>
          <a:p>
            <a:pPr marL="0" indent="0">
              <a:buNone/>
            </a:pPr>
            <a:r>
              <a:rPr lang="en-US" altLang="ko-KR" sz="2400" dirty="0" smtClean="0"/>
              <a:t>DELIMITER //</a:t>
            </a:r>
          </a:p>
          <a:p>
            <a:pPr marL="0" indent="0">
              <a:buNone/>
            </a:pPr>
            <a:r>
              <a:rPr lang="en-US" altLang="ko-KR" sz="2400" dirty="0" smtClean="0"/>
              <a:t>CREATE FUNCTION `ADD_PARAMS`(</a:t>
            </a:r>
          </a:p>
          <a:p>
            <a:pPr marL="0" indent="0">
              <a:buNone/>
            </a:pPr>
            <a:r>
              <a:rPr lang="en-US" altLang="ko-KR" sz="2400" dirty="0" smtClean="0"/>
              <a:t>  PARAM1  INT, PARAM2 INT</a:t>
            </a:r>
          </a:p>
          <a:p>
            <a:pPr marL="0" indent="0">
              <a:buNone/>
            </a:pPr>
            <a:r>
              <a:rPr lang="en-US" altLang="ko-KR" sz="2400" dirty="0" smtClean="0"/>
              <a:t>) RETURNS INT</a:t>
            </a:r>
          </a:p>
          <a:p>
            <a:pPr marL="0" indent="0">
              <a:buNone/>
            </a:pPr>
            <a:r>
              <a:rPr lang="en-US" altLang="ko-KR" sz="2400" dirty="0" smtClean="0"/>
              <a:t>BEGIN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DECLARE RETURN_VALUE INT;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SET </a:t>
            </a:r>
            <a:r>
              <a:rPr lang="en-US" altLang="ko-KR" sz="2400" dirty="0"/>
              <a:t>RETURN_VALUE</a:t>
            </a:r>
            <a:r>
              <a:rPr lang="en-US" altLang="ko-KR" sz="2400" dirty="0" smtClean="0"/>
              <a:t> = PARAM1 + PARAM2;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RETURN </a:t>
            </a:r>
            <a:r>
              <a:rPr lang="en-US" altLang="ko-KR" sz="2400" dirty="0"/>
              <a:t>RETURN_VALUE</a:t>
            </a:r>
            <a:r>
              <a:rPr lang="en-US" altLang="ko-KR" sz="2400" dirty="0" smtClean="0"/>
              <a:t>;</a:t>
            </a:r>
          </a:p>
          <a:p>
            <a:pPr marL="0" indent="0">
              <a:buNone/>
            </a:pPr>
            <a:r>
              <a:rPr lang="en-US" altLang="ko-KR" sz="2400" dirty="0" smtClean="0"/>
              <a:t>END //</a:t>
            </a:r>
          </a:p>
          <a:p>
            <a:pPr marL="0" indent="0">
              <a:buNone/>
            </a:pPr>
            <a:r>
              <a:rPr lang="en-US" altLang="ko-KR" sz="2400" dirty="0" smtClean="0"/>
              <a:t>DELIMITER 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259890" y="1149526"/>
            <a:ext cx="52705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함수 생성이 </a:t>
            </a:r>
            <a:r>
              <a:rPr lang="ko-KR" altLang="en-US" dirty="0" smtClean="0">
                <a:solidFill>
                  <a:srgbClr val="FF0000"/>
                </a:solidFill>
              </a:rPr>
              <a:t>안 될 경우 </a:t>
            </a:r>
            <a:r>
              <a:rPr lang="ko-KR" altLang="en-US" dirty="0" smtClean="0"/>
              <a:t>아래의 내용 입력 후 생성</a:t>
            </a:r>
            <a:endParaRPr lang="en-US" altLang="ko-KR" dirty="0" smtClean="0"/>
          </a:p>
          <a:p>
            <a:r>
              <a:rPr lang="ko-KR" altLang="en-US" dirty="0" smtClean="0"/>
              <a:t>SET GLOBAL </a:t>
            </a:r>
            <a:r>
              <a:rPr lang="ko-KR" altLang="en-US" dirty="0" err="1" smtClean="0"/>
              <a:t>log_bin_trust_function_creators</a:t>
            </a:r>
            <a:r>
              <a:rPr lang="ko-KR" altLang="en-US" dirty="0" smtClean="0"/>
              <a:t> = 1;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34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82348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Function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/>
              <a:t>Function (</a:t>
            </a:r>
            <a:r>
              <a:rPr lang="ko-KR" altLang="en-US" sz="2400" dirty="0" smtClean="0"/>
              <a:t>함수</a:t>
            </a:r>
            <a:r>
              <a:rPr lang="en-US" altLang="ko-KR" sz="2400" dirty="0" smtClean="0"/>
              <a:t>)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사용 방법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SELECT </a:t>
            </a:r>
            <a:r>
              <a:rPr lang="ko-KR" altLang="en-US" sz="2400" dirty="0" err="1" smtClean="0"/>
              <a:t>함수명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파라미터</a:t>
            </a:r>
            <a:r>
              <a:rPr lang="en-US" altLang="ko-KR" sz="2400" dirty="0" smtClean="0"/>
              <a:t>,…) FROM </a:t>
            </a:r>
            <a:r>
              <a:rPr lang="ko-KR" altLang="en-US" sz="2400" dirty="0" smtClean="0"/>
              <a:t>테이블</a:t>
            </a:r>
            <a:r>
              <a:rPr lang="en-US" altLang="ko-KR" sz="2400" dirty="0" smtClean="0"/>
              <a:t>…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- </a:t>
            </a:r>
            <a:r>
              <a:rPr lang="ko-KR" altLang="en-US" sz="2400" dirty="0" smtClean="0"/>
              <a:t>예제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SELECT ADD_PARAMS(1, 2) 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064" y="2178501"/>
            <a:ext cx="5238024" cy="434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0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82348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Function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/>
              <a:t>Function (</a:t>
            </a:r>
            <a:r>
              <a:rPr lang="ko-KR" altLang="en-US" sz="2400" dirty="0" smtClean="0"/>
              <a:t>함수</a:t>
            </a:r>
            <a:r>
              <a:rPr lang="en-US" altLang="ko-KR" sz="2400" dirty="0" smtClean="0"/>
              <a:t>)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예제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SELECT </a:t>
            </a:r>
            <a:r>
              <a:rPr lang="en-US" altLang="ko-KR" sz="2400" dirty="0"/>
              <a:t>C_NAME, LEVEL, AGE, ADD_PARAMS(AGE, AGE)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en-US" altLang="ko-KR" sz="2400" dirty="0" smtClean="0"/>
              <a:t>   </a:t>
            </a:r>
            <a:r>
              <a:rPr lang="en-US" altLang="ko-KR" sz="2400" dirty="0"/>
              <a:t>FROM CUSTOMER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en-US" altLang="ko-KR" sz="2400" dirty="0" smtClean="0"/>
              <a:t>  </a:t>
            </a:r>
            <a:r>
              <a:rPr lang="en-US" altLang="ko-KR" sz="2400" dirty="0"/>
              <a:t>LIMIT 5;</a:t>
            </a:r>
            <a:endParaRPr lang="en-US" altLang="ko-KR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955" y="2805225"/>
            <a:ext cx="7480605" cy="361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0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82348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Function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/>
              <a:t>Function (</a:t>
            </a:r>
            <a:r>
              <a:rPr lang="ko-KR" altLang="en-US" sz="2400" dirty="0" smtClean="0"/>
              <a:t>함수</a:t>
            </a:r>
            <a:r>
              <a:rPr lang="en-US" altLang="ko-KR" sz="2400" dirty="0" smtClean="0"/>
              <a:t>)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함수 내 쿼리 사용 예제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DELIMITER //</a:t>
            </a:r>
          </a:p>
          <a:p>
            <a:pPr marL="0" indent="0">
              <a:buNone/>
            </a:pPr>
            <a:r>
              <a:rPr lang="en-US" altLang="ko-KR" sz="2400" dirty="0"/>
              <a:t>CREATE FUNCTION </a:t>
            </a:r>
            <a:r>
              <a:rPr lang="en-US" altLang="ko-KR" sz="2400" dirty="0" smtClean="0"/>
              <a:t>`CUSTOMER_COUNT`(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I_AGE INT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) RETURNS INT</a:t>
            </a:r>
          </a:p>
          <a:p>
            <a:pPr marL="0" indent="0">
              <a:buNone/>
            </a:pPr>
            <a:r>
              <a:rPr lang="en-US" altLang="ko-KR" sz="2400" dirty="0"/>
              <a:t>BEGIN</a:t>
            </a:r>
          </a:p>
          <a:p>
            <a:pPr marL="0" indent="0">
              <a:buNone/>
            </a:pPr>
            <a:r>
              <a:rPr lang="en-US" altLang="ko-KR" sz="2400" dirty="0"/>
              <a:t>  DECLARE RETURN_VALUE INT;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en-US" altLang="ko-KR" sz="2400" dirty="0" smtClean="0"/>
              <a:t>SELECT COUNT(*) INTO RETURN_VALUE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FROM CUSTOMER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WHERE AGE &gt;= I_AGE;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RETURN RETURN_VALUE</a:t>
            </a:r>
            <a:r>
              <a:rPr lang="en-US" altLang="ko-KR" sz="2400" dirty="0" smtClean="0"/>
              <a:t>;</a:t>
            </a:r>
            <a:endParaRPr lang="en-US" altLang="ko-KR" sz="2400" dirty="0"/>
          </a:p>
        </p:txBody>
      </p:sp>
      <p:sp>
        <p:nvSpPr>
          <p:cNvPr id="2" name="직사각형 1"/>
          <p:cNvSpPr/>
          <p:nvPr/>
        </p:nvSpPr>
        <p:spPr>
          <a:xfrm>
            <a:off x="7707682" y="2291643"/>
            <a:ext cx="4116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END //</a:t>
            </a:r>
          </a:p>
          <a:p>
            <a:r>
              <a:rPr lang="en-US" altLang="ko-KR" sz="2400" dirty="0"/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177629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82348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Function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/>
              <a:t>Function (</a:t>
            </a:r>
            <a:r>
              <a:rPr lang="ko-KR" altLang="en-US" sz="2400" dirty="0" smtClean="0"/>
              <a:t>함수</a:t>
            </a:r>
            <a:r>
              <a:rPr lang="en-US" altLang="ko-KR" sz="2400" dirty="0" smtClean="0"/>
              <a:t>)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함수 내 쿼리 사용 예제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결과</a:t>
            </a:r>
            <a:endParaRPr lang="en-US" altLang="ko-KR" sz="2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36" y="2386577"/>
            <a:ext cx="5680554" cy="35427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754" y="2386576"/>
            <a:ext cx="5843403" cy="347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7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82348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Function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4671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/>
              <a:t>Function (</a:t>
            </a:r>
            <a:r>
              <a:rPr lang="ko-KR" altLang="en-US" sz="2400" dirty="0" smtClean="0"/>
              <a:t>함수</a:t>
            </a:r>
            <a:r>
              <a:rPr lang="en-US" altLang="ko-KR" sz="2400" dirty="0" smtClean="0"/>
              <a:t>)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삭제 </a:t>
            </a:r>
            <a:r>
              <a:rPr lang="en-US" altLang="ko-KR" sz="2400" dirty="0" smtClean="0"/>
              <a:t>:  DROP FUNCTION </a:t>
            </a:r>
            <a:r>
              <a:rPr lang="ko-KR" altLang="en-US" sz="2400" dirty="0" err="1" smtClean="0"/>
              <a:t>함수명</a:t>
            </a:r>
            <a:r>
              <a:rPr lang="en-US" altLang="ko-KR" sz="2400" dirty="0" smtClean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삭제 확인 </a:t>
            </a:r>
            <a:r>
              <a:rPr lang="en-US" altLang="ko-KR" sz="2400" dirty="0" smtClean="0"/>
              <a:t>: show function status where </a:t>
            </a:r>
            <a:r>
              <a:rPr lang="en-US" altLang="ko-KR" sz="2400" dirty="0" err="1" smtClean="0"/>
              <a:t>db</a:t>
            </a:r>
            <a:r>
              <a:rPr lang="en-US" altLang="ko-KR" sz="2400" dirty="0" smtClean="0"/>
              <a:t> = ‘</a:t>
            </a:r>
            <a:r>
              <a:rPr lang="en-US" altLang="ko-KR" sz="2400" dirty="0" err="1" smtClean="0"/>
              <a:t>test_user</a:t>
            </a:r>
            <a:r>
              <a:rPr lang="en-US" altLang="ko-KR" sz="2400" dirty="0" smtClean="0"/>
              <a:t>’;</a:t>
            </a:r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731321"/>
            <a:ext cx="10014559" cy="391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8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82348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Function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1. </a:t>
            </a:r>
            <a:r>
              <a:rPr lang="ko-KR" altLang="en-US" sz="2400" dirty="0" err="1" smtClean="0"/>
              <a:t>파라미터를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개 받아 곱한 결과를 반환하는 함수를 작성 하시오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2. </a:t>
            </a:r>
            <a:r>
              <a:rPr lang="ko-KR" altLang="en-US" sz="2400" dirty="0" err="1" smtClean="0"/>
              <a:t>파라미터를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받아 </a:t>
            </a:r>
            <a:r>
              <a:rPr lang="en-US" altLang="ko-KR" sz="2400" dirty="0" smtClean="0"/>
              <a:t>customer </a:t>
            </a:r>
            <a:r>
              <a:rPr lang="ko-KR" altLang="en-US" sz="2400" dirty="0" smtClean="0"/>
              <a:t>테이블의 </a:t>
            </a:r>
            <a:r>
              <a:rPr lang="en-US" altLang="ko-KR" sz="2400" dirty="0" err="1" smtClean="0"/>
              <a:t>c_id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와 비교하여 해당하는 사람의 이름을 출력하는 함수를 작성 하시오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3. </a:t>
            </a:r>
            <a:r>
              <a:rPr lang="en-US" altLang="ko-KR" sz="2400" dirty="0" err="1" smtClean="0"/>
              <a:t>dept_nm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인자를</a:t>
            </a:r>
            <a:r>
              <a:rPr lang="en-US" altLang="ko-KR" sz="2400" dirty="0" smtClean="0"/>
              <a:t>(</a:t>
            </a:r>
            <a:r>
              <a:rPr lang="en-US" altLang="ko-KR" sz="2400" dirty="0" smtClean="0"/>
              <a:t>varchar(20))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받아 부서에 해당하는 사람이 몇 명인지 </a:t>
            </a:r>
            <a:r>
              <a:rPr lang="en-US" altLang="ko-KR" sz="2400" dirty="0" err="1" smtClean="0"/>
              <a:t>emp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테이블에서 조회 하는 함수를 작성 하시오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4. “</a:t>
            </a: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3”</a:t>
            </a:r>
            <a:r>
              <a:rPr lang="ko-KR" altLang="en-US" sz="2400" dirty="0" smtClean="0"/>
              <a:t>을 이용하여 부서명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인원수를 </a:t>
            </a:r>
            <a:r>
              <a:rPr lang="ko-KR" altLang="en-US" sz="2400" dirty="0" smtClean="0"/>
              <a:t>출력 하시오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774514701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Pages>78</Pages>
  <Words>530</Words>
  <Characters>0</Characters>
  <Application>Microsoft Office PowerPoint</Application>
  <DocSecurity>0</DocSecurity>
  <PresentationFormat>와이드스크린</PresentationFormat>
  <Lines>0</Lines>
  <Paragraphs>112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30_Office 테마</vt:lpstr>
      <vt:lpstr>Office theme</vt:lpstr>
      <vt:lpstr>10강 MySQL Function &amp; Procedure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94</cp:revision>
  <dcterms:modified xsi:type="dcterms:W3CDTF">2022-06-10T03:37:17Z</dcterms:modified>
  <cp:version>9.104.121.46349</cp:version>
</cp:coreProperties>
</file>